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84" r:id="rId6"/>
    <p:sldMasterId id="2147483679" r:id="rId7"/>
    <p:sldMasterId id="2147483680" r:id="rId8"/>
  </p:sldMasterIdLst>
  <p:notesMasterIdLst>
    <p:notesMasterId r:id="rId14"/>
  </p:notesMasterIdLst>
  <p:handoutMasterIdLst>
    <p:handoutMasterId r:id="rId15"/>
  </p:handoutMasterIdLst>
  <p:sldIdLst>
    <p:sldId id="280" r:id="rId9"/>
    <p:sldId id="283" r:id="rId10"/>
    <p:sldId id="285" r:id="rId11"/>
    <p:sldId id="292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A6FEC5-2B80-C714-0394-F27307670F37}" name="Dr. Liz Walker" initials="DW" userId="S::ceo@rspcavic.org.au::da72bbb0-1fb1-4d82-ae6e-fd1386b62f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0"/>
    <a:srgbClr val="00B0F6"/>
    <a:srgbClr val="73C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BC0D1-D411-073D-06AA-ED93105869D7}" v="2" dt="2023-06-13T05:43:25.572"/>
    <p1510:client id="{687ABADE-166D-4379-8A89-D1755E9BCFC3}" vWet="2" dt="2023-06-14T00:11:00.303"/>
    <p1510:client id="{8B0A7CD8-4E56-4D75-A7C0-8BC0372E4795}" v="1116" dt="2023-06-14T00:16:03.631"/>
    <p1510:client id="{E0372E9D-ACC9-878D-ED6E-EFC5776C9928}" v="1" dt="2023-06-13T05:48:10.798"/>
    <p1510:client id="{F497571C-C02A-4C92-A0B5-D5FF4529C4A7}" v="4" dt="2023-06-13T22:24:31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ustomXml" Target="../customXml/item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hairi Roberts" userId="5b63de42-f863-4142-b73e-9533b3b7ac47" providerId="ADAL" clId="{8B0A7CD8-4E56-4D75-A7C0-8BC0372E4795}"/>
    <pc:docChg chg="undo custSel addSld delSld modSld sldOrd">
      <pc:chgData name="Mhairi Roberts" userId="5b63de42-f863-4142-b73e-9533b3b7ac47" providerId="ADAL" clId="{8B0A7CD8-4E56-4D75-A7C0-8BC0372E4795}" dt="2023-06-14T00:16:03.631" v="2200" actId="20577"/>
      <pc:docMkLst>
        <pc:docMk/>
      </pc:docMkLst>
      <pc:sldChg chg="del">
        <pc:chgData name="Mhairi Roberts" userId="5b63de42-f863-4142-b73e-9533b3b7ac47" providerId="ADAL" clId="{8B0A7CD8-4E56-4D75-A7C0-8BC0372E4795}" dt="2023-06-05T22:18:04.865" v="28" actId="47"/>
        <pc:sldMkLst>
          <pc:docMk/>
          <pc:sldMk cId="991782565" sldId="271"/>
        </pc:sldMkLst>
      </pc:sldChg>
      <pc:sldChg chg="addSp delSp modSp mod modAnim chgLayout">
        <pc:chgData name="Mhairi Roberts" userId="5b63de42-f863-4142-b73e-9533b3b7ac47" providerId="ADAL" clId="{8B0A7CD8-4E56-4D75-A7C0-8BC0372E4795}" dt="2023-06-06T05:46:54.257" v="1519" actId="962"/>
        <pc:sldMkLst>
          <pc:docMk/>
          <pc:sldMk cId="3558753544" sldId="277"/>
        </pc:sldMkLst>
        <pc:spChg chg="add del mod">
          <ac:chgData name="Mhairi Roberts" userId="5b63de42-f863-4142-b73e-9533b3b7ac47" providerId="ADAL" clId="{8B0A7CD8-4E56-4D75-A7C0-8BC0372E4795}" dt="2023-06-06T05:43:40.462" v="1498"/>
          <ac:spMkLst>
            <pc:docMk/>
            <pc:sldMk cId="3558753544" sldId="277"/>
            <ac:spMk id="2" creationId="{09285B2A-6259-D1A9-4D0D-415860242801}"/>
          </ac:spMkLst>
        </pc:spChg>
        <pc:spChg chg="add del mod">
          <ac:chgData name="Mhairi Roberts" userId="5b63de42-f863-4142-b73e-9533b3b7ac47" providerId="ADAL" clId="{8B0A7CD8-4E56-4D75-A7C0-8BC0372E4795}" dt="2023-06-06T05:44:08.062" v="1500" actId="931"/>
          <ac:spMkLst>
            <pc:docMk/>
            <pc:sldMk cId="3558753544" sldId="277"/>
            <ac:spMk id="6" creationId="{D5B1364A-8F71-A8F1-B8CC-4E983B11EFD7}"/>
          </ac:spMkLst>
        </pc:spChg>
        <pc:spChg chg="add del mod">
          <ac:chgData name="Mhairi Roberts" userId="5b63de42-f863-4142-b73e-9533b3b7ac47" providerId="ADAL" clId="{8B0A7CD8-4E56-4D75-A7C0-8BC0372E4795}" dt="2023-06-06T05:45:04.464" v="1506" actId="931"/>
          <ac:spMkLst>
            <pc:docMk/>
            <pc:sldMk cId="3558753544" sldId="277"/>
            <ac:spMk id="10" creationId="{EF49E4BE-307B-1CC0-C6E1-FF109E018DDA}"/>
          </ac:spMkLst>
        </pc:spChg>
        <pc:spChg chg="add del mod">
          <ac:chgData name="Mhairi Roberts" userId="5b63de42-f863-4142-b73e-9533b3b7ac47" providerId="ADAL" clId="{8B0A7CD8-4E56-4D75-A7C0-8BC0372E4795}" dt="2023-06-06T05:46:51.870" v="1517" actId="931"/>
          <ac:spMkLst>
            <pc:docMk/>
            <pc:sldMk cId="3558753544" sldId="277"/>
            <ac:spMk id="14" creationId="{4E8D1044-94EF-6FAA-06B7-7D02EEAE91D0}"/>
          </ac:spMkLst>
        </pc:spChg>
        <pc:picChg chg="del">
          <ac:chgData name="Mhairi Roberts" userId="5b63de42-f863-4142-b73e-9533b3b7ac47" providerId="ADAL" clId="{8B0A7CD8-4E56-4D75-A7C0-8BC0372E4795}" dt="2023-06-06T05:43:08.171" v="1496" actId="478"/>
          <ac:picMkLst>
            <pc:docMk/>
            <pc:sldMk cId="3558753544" sldId="277"/>
            <ac:picMk id="3" creationId="{DD89A432-B0A2-0B2C-19E0-033D1AB08D95}"/>
          </ac:picMkLst>
        </pc:picChg>
        <pc:picChg chg="add del mod">
          <ac:chgData name="Mhairi Roberts" userId="5b63de42-f863-4142-b73e-9533b3b7ac47" providerId="ADAL" clId="{8B0A7CD8-4E56-4D75-A7C0-8BC0372E4795}" dt="2023-06-06T05:43:42.604" v="1499" actId="478"/>
          <ac:picMkLst>
            <pc:docMk/>
            <pc:sldMk cId="3558753544" sldId="277"/>
            <ac:picMk id="4" creationId="{C89CB4F1-C129-61E0-04FA-21B3C3ABDF71}"/>
          </ac:picMkLst>
        </pc:picChg>
        <pc:picChg chg="add del mod modCrop">
          <ac:chgData name="Mhairi Roberts" userId="5b63de42-f863-4142-b73e-9533b3b7ac47" providerId="ADAL" clId="{8B0A7CD8-4E56-4D75-A7C0-8BC0372E4795}" dt="2023-06-06T05:44:59.832" v="1505" actId="478"/>
          <ac:picMkLst>
            <pc:docMk/>
            <pc:sldMk cId="3558753544" sldId="277"/>
            <ac:picMk id="8" creationId="{2446470C-31F7-2C80-6062-E18CDF02C06C}"/>
          </ac:picMkLst>
        </pc:picChg>
        <pc:picChg chg="add del mod modCrop">
          <ac:chgData name="Mhairi Roberts" userId="5b63de42-f863-4142-b73e-9533b3b7ac47" providerId="ADAL" clId="{8B0A7CD8-4E56-4D75-A7C0-8BC0372E4795}" dt="2023-06-06T05:46:21.928" v="1514" actId="478"/>
          <ac:picMkLst>
            <pc:docMk/>
            <pc:sldMk cId="3558753544" sldId="277"/>
            <ac:picMk id="12" creationId="{9026D438-51C7-6AC7-F901-A53B84242C3B}"/>
          </ac:picMkLst>
        </pc:picChg>
        <pc:picChg chg="add del mod">
          <ac:chgData name="Mhairi Roberts" userId="5b63de42-f863-4142-b73e-9533b3b7ac47" providerId="ADAL" clId="{8B0A7CD8-4E56-4D75-A7C0-8BC0372E4795}" dt="2023-06-06T05:46:40.817" v="1516"/>
          <ac:picMkLst>
            <pc:docMk/>
            <pc:sldMk cId="3558753544" sldId="277"/>
            <ac:picMk id="15" creationId="{E330FBF5-5E44-41B0-27E1-A46BC9B46B0F}"/>
          </ac:picMkLst>
        </pc:picChg>
        <pc:picChg chg="add mod">
          <ac:chgData name="Mhairi Roberts" userId="5b63de42-f863-4142-b73e-9533b3b7ac47" providerId="ADAL" clId="{8B0A7CD8-4E56-4D75-A7C0-8BC0372E4795}" dt="2023-06-06T05:46:54.257" v="1519" actId="962"/>
          <ac:picMkLst>
            <pc:docMk/>
            <pc:sldMk cId="3558753544" sldId="277"/>
            <ac:picMk id="17" creationId="{D88B08EF-33D4-8940-9E91-B8A0E86184B2}"/>
          </ac:picMkLst>
        </pc:picChg>
      </pc:sldChg>
      <pc:sldChg chg="addSp delSp modSp mod">
        <pc:chgData name="Mhairi Roberts" userId="5b63de42-f863-4142-b73e-9533b3b7ac47" providerId="ADAL" clId="{8B0A7CD8-4E56-4D75-A7C0-8BC0372E4795}" dt="2023-06-14T00:13:16.747" v="2191" actId="1076"/>
        <pc:sldMkLst>
          <pc:docMk/>
          <pc:sldMk cId="403544068" sldId="280"/>
        </pc:sldMkLst>
        <pc:spChg chg="add del mod">
          <ac:chgData name="Mhairi Roberts" userId="5b63de42-f863-4142-b73e-9533b3b7ac47" providerId="ADAL" clId="{8B0A7CD8-4E56-4D75-A7C0-8BC0372E4795}" dt="2023-06-06T05:42:28.636" v="1490"/>
          <ac:spMkLst>
            <pc:docMk/>
            <pc:sldMk cId="403544068" sldId="280"/>
            <ac:spMk id="3" creationId="{74F421D6-F7A6-ACC0-5998-9B46B53F2EF0}"/>
          </ac:spMkLst>
        </pc:spChg>
        <pc:spChg chg="add del mod">
          <ac:chgData name="Mhairi Roberts" userId="5b63de42-f863-4142-b73e-9533b3b7ac47" providerId="ADAL" clId="{8B0A7CD8-4E56-4D75-A7C0-8BC0372E4795}" dt="2023-06-05T22:24:20.846" v="243"/>
          <ac:spMkLst>
            <pc:docMk/>
            <pc:sldMk cId="403544068" sldId="280"/>
            <ac:spMk id="3" creationId="{DD342EF0-CF98-7163-7F1E-52E39ACDE4F8}"/>
          </ac:spMkLst>
        </pc:spChg>
        <pc:spChg chg="add del mod">
          <ac:chgData name="Mhairi Roberts" userId="5b63de42-f863-4142-b73e-9533b3b7ac47" providerId="ADAL" clId="{8B0A7CD8-4E56-4D75-A7C0-8BC0372E4795}" dt="2023-06-06T05:42:57.733" v="1495"/>
          <ac:spMkLst>
            <pc:docMk/>
            <pc:sldMk cId="403544068" sldId="280"/>
            <ac:spMk id="6" creationId="{AF4DD41F-33EB-E23B-4615-97A8D39DA64A}"/>
          </ac:spMkLst>
        </pc:spChg>
        <pc:spChg chg="add del mod">
          <ac:chgData name="Mhairi Roberts" userId="5b63de42-f863-4142-b73e-9533b3b7ac47" providerId="ADAL" clId="{8B0A7CD8-4E56-4D75-A7C0-8BC0372E4795}" dt="2023-06-05T22:24:57.235" v="246"/>
          <ac:spMkLst>
            <pc:docMk/>
            <pc:sldMk cId="403544068" sldId="280"/>
            <ac:spMk id="7" creationId="{77047C1C-9E63-B73A-129C-C4215A0F523A}"/>
          </ac:spMkLst>
        </pc:spChg>
        <pc:spChg chg="mod">
          <ac:chgData name="Mhairi Roberts" userId="5b63de42-f863-4142-b73e-9533b3b7ac47" providerId="ADAL" clId="{8B0A7CD8-4E56-4D75-A7C0-8BC0372E4795}" dt="2023-06-14T00:13:16.747" v="2191" actId="1076"/>
          <ac:spMkLst>
            <pc:docMk/>
            <pc:sldMk cId="403544068" sldId="280"/>
            <ac:spMk id="8" creationId="{93CCA222-4416-40D0-BC32-7A2ABC4C654C}"/>
          </ac:spMkLst>
        </pc:spChg>
        <pc:picChg chg="add del mod">
          <ac:chgData name="Mhairi Roberts" userId="5b63de42-f863-4142-b73e-9533b3b7ac47" providerId="ADAL" clId="{8B0A7CD8-4E56-4D75-A7C0-8BC0372E4795}" dt="2023-06-06T05:42:39.658" v="1494" actId="478"/>
          <ac:picMkLst>
            <pc:docMk/>
            <pc:sldMk cId="403544068" sldId="280"/>
            <ac:picMk id="4" creationId="{49528514-F9ED-CB5D-6730-997CD33FA509}"/>
          </ac:picMkLst>
        </pc:picChg>
        <pc:picChg chg="add del mod">
          <ac:chgData name="Mhairi Roberts" userId="5b63de42-f863-4142-b73e-9533b3b7ac47" providerId="ADAL" clId="{8B0A7CD8-4E56-4D75-A7C0-8BC0372E4795}" dt="2023-06-05T22:24:28.017" v="245" actId="478"/>
          <ac:picMkLst>
            <pc:docMk/>
            <pc:sldMk cId="403544068" sldId="280"/>
            <ac:picMk id="4" creationId="{5BC8290C-8515-0C9D-2B8B-E264C0C9674C}"/>
          </ac:picMkLst>
        </pc:picChg>
        <pc:picChg chg="del">
          <ac:chgData name="Mhairi Roberts" userId="5b63de42-f863-4142-b73e-9533b3b7ac47" providerId="ADAL" clId="{8B0A7CD8-4E56-4D75-A7C0-8BC0372E4795}" dt="2023-06-05T22:23:41.845" v="242" actId="478"/>
          <ac:picMkLst>
            <pc:docMk/>
            <pc:sldMk cId="403544068" sldId="280"/>
            <ac:picMk id="5" creationId="{E211180E-3564-4714-9959-C1DAB3E4995C}"/>
          </ac:picMkLst>
        </pc:picChg>
        <pc:picChg chg="add mod">
          <ac:chgData name="Mhairi Roberts" userId="5b63de42-f863-4142-b73e-9533b3b7ac47" providerId="ADAL" clId="{8B0A7CD8-4E56-4D75-A7C0-8BC0372E4795}" dt="2023-06-06T05:42:57.733" v="1495"/>
          <ac:picMkLst>
            <pc:docMk/>
            <pc:sldMk cId="403544068" sldId="280"/>
            <ac:picMk id="7" creationId="{3389A075-CC50-4625-AACA-DF74DA1989DF}"/>
          </ac:picMkLst>
        </pc:picChg>
        <pc:picChg chg="add del mod">
          <ac:chgData name="Mhairi Roberts" userId="5b63de42-f863-4142-b73e-9533b3b7ac47" providerId="ADAL" clId="{8B0A7CD8-4E56-4D75-A7C0-8BC0372E4795}" dt="2023-06-06T05:42:06.253" v="1489" actId="478"/>
          <ac:picMkLst>
            <pc:docMk/>
            <pc:sldMk cId="403544068" sldId="280"/>
            <ac:picMk id="9" creationId="{527873CA-200A-999F-54BA-32A6E16CEA48}"/>
          </ac:picMkLst>
        </pc:picChg>
      </pc:sldChg>
      <pc:sldChg chg="new del">
        <pc:chgData name="Mhairi Roberts" userId="5b63de42-f863-4142-b73e-9533b3b7ac47" providerId="ADAL" clId="{8B0A7CD8-4E56-4D75-A7C0-8BC0372E4795}" dt="2023-06-05T22:18:46.938" v="32" actId="47"/>
        <pc:sldMkLst>
          <pc:docMk/>
          <pc:sldMk cId="415608479" sldId="281"/>
        </pc:sldMkLst>
      </pc:sldChg>
      <pc:sldChg chg="addSp delSp modSp new del mod modClrScheme chgLayout">
        <pc:chgData name="Mhairi Roberts" userId="5b63de42-f863-4142-b73e-9533b3b7ac47" providerId="ADAL" clId="{8B0A7CD8-4E56-4D75-A7C0-8BC0372E4795}" dt="2023-06-06T05:34:59.861" v="1477" actId="47"/>
        <pc:sldMkLst>
          <pc:docMk/>
          <pc:sldMk cId="102629556" sldId="282"/>
        </pc:sldMkLst>
        <pc:spChg chg="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2" creationId="{7D965D7C-129B-1651-5B3D-CCAA9E32CDA9}"/>
          </ac:spMkLst>
        </pc:spChg>
        <pc:spChg chg="add del 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3" creationId="{D957093D-84C3-05F9-6323-3C411C360250}"/>
          </ac:spMkLst>
        </pc:spChg>
        <pc:spChg chg="add del 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4" creationId="{AF34E34E-9FBE-F5F7-B0F9-B722D15D89B2}"/>
          </ac:spMkLst>
        </pc:spChg>
        <pc:spChg chg="add del 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6" creationId="{86ACCA8C-343E-82E0-9208-E8BD578D08B1}"/>
          </ac:spMkLst>
        </pc:spChg>
        <pc:spChg chg="del">
          <ac:chgData name="Mhairi Roberts" userId="5b63de42-f863-4142-b73e-9533b3b7ac47" providerId="ADAL" clId="{8B0A7CD8-4E56-4D75-A7C0-8BC0372E4795}" dt="2023-06-05T22:19:06.890" v="89" actId="478"/>
          <ac:spMkLst>
            <pc:docMk/>
            <pc:sldMk cId="102629556" sldId="282"/>
            <ac:spMk id="6" creationId="{98C29D6D-3B4F-E648-DE2E-0BE99649F3FF}"/>
          </ac:spMkLst>
        </pc:spChg>
        <pc:spChg chg="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7" creationId="{FFC2EA35-2B58-0F09-D918-DB726CCE99D8}"/>
          </ac:spMkLst>
        </pc:spChg>
        <pc:spChg chg="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8" creationId="{8971F721-FC29-B2F4-F18A-5DC9BD555E4D}"/>
          </ac:spMkLst>
        </pc:spChg>
        <pc:spChg chg="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9" creationId="{F2CF5A44-2B87-C90B-07A1-5731A2D1E805}"/>
          </ac:spMkLst>
        </pc:spChg>
        <pc:spChg chg="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10" creationId="{F4DEFDE8-E797-8C52-8433-801D12F59B68}"/>
          </ac:spMkLst>
        </pc:spChg>
        <pc:spChg chg="add del mod ord">
          <ac:chgData name="Mhairi Roberts" userId="5b63de42-f863-4142-b73e-9533b3b7ac47" providerId="ADAL" clId="{8B0A7CD8-4E56-4D75-A7C0-8BC0372E4795}" dt="2023-06-06T05:18:30.777" v="1283" actId="700"/>
          <ac:spMkLst>
            <pc:docMk/>
            <pc:sldMk cId="102629556" sldId="282"/>
            <ac:spMk id="11" creationId="{D332CBCD-8D34-C64E-6B18-C74E2DD22478}"/>
          </ac:spMkLst>
        </pc:spChg>
      </pc:sldChg>
      <pc:sldChg chg="addSp delSp modSp new mod ord modClrScheme chgLayout">
        <pc:chgData name="Mhairi Roberts" userId="5b63de42-f863-4142-b73e-9533b3b7ac47" providerId="ADAL" clId="{8B0A7CD8-4E56-4D75-A7C0-8BC0372E4795}" dt="2023-06-06T05:59:44.433" v="1524" actId="1076"/>
        <pc:sldMkLst>
          <pc:docMk/>
          <pc:sldMk cId="3983338385" sldId="283"/>
        </pc:sldMkLst>
        <pc:spChg chg="mod ord">
          <ac:chgData name="Mhairi Roberts" userId="5b63de42-f863-4142-b73e-9533b3b7ac47" providerId="ADAL" clId="{8B0A7CD8-4E56-4D75-A7C0-8BC0372E4795}" dt="2023-06-06T05:17:31.754" v="1280" actId="20577"/>
          <ac:spMkLst>
            <pc:docMk/>
            <pc:sldMk cId="3983338385" sldId="283"/>
            <ac:spMk id="2" creationId="{0965C62A-65C7-4091-35C3-F714CA3A2F24}"/>
          </ac:spMkLst>
        </pc:spChg>
        <pc:spChg chg="del">
          <ac:chgData name="Mhairi Roberts" userId="5b63de42-f863-4142-b73e-9533b3b7ac47" providerId="ADAL" clId="{8B0A7CD8-4E56-4D75-A7C0-8BC0372E4795}" dt="2023-06-05T22:36:23.898" v="360" actId="478"/>
          <ac:spMkLst>
            <pc:docMk/>
            <pc:sldMk cId="3983338385" sldId="283"/>
            <ac:spMk id="3" creationId="{8B3D0D1E-96E2-89AB-B43D-3207BCF08FD7}"/>
          </ac:spMkLst>
        </pc:spChg>
        <pc:spChg chg="add del mod ord">
          <ac:chgData name="Mhairi Roberts" userId="5b63de42-f863-4142-b73e-9533b3b7ac47" providerId="ADAL" clId="{8B0A7CD8-4E56-4D75-A7C0-8BC0372E4795}" dt="2023-06-05T22:54:37.874" v="478" actId="478"/>
          <ac:spMkLst>
            <pc:docMk/>
            <pc:sldMk cId="3983338385" sldId="283"/>
            <ac:spMk id="5" creationId="{F2662626-D34C-2983-CAF1-F878C3D58C7B}"/>
          </ac:spMkLst>
        </pc:spChg>
        <pc:spChg chg="add del mod ord">
          <ac:chgData name="Mhairi Roberts" userId="5b63de42-f863-4142-b73e-9533b3b7ac47" providerId="ADAL" clId="{8B0A7CD8-4E56-4D75-A7C0-8BC0372E4795}" dt="2023-06-05T22:54:35.081" v="477" actId="478"/>
          <ac:spMkLst>
            <pc:docMk/>
            <pc:sldMk cId="3983338385" sldId="283"/>
            <ac:spMk id="6" creationId="{CBD483C9-A081-3911-E24F-5164A8894740}"/>
          </ac:spMkLst>
        </pc:spChg>
        <pc:graphicFrameChg chg="add del mod">
          <ac:chgData name="Mhairi Roberts" userId="5b63de42-f863-4142-b73e-9533b3b7ac47" providerId="ADAL" clId="{8B0A7CD8-4E56-4D75-A7C0-8BC0372E4795}" dt="2023-06-05T22:51:49.890" v="370" actId="478"/>
          <ac:graphicFrameMkLst>
            <pc:docMk/>
            <pc:sldMk cId="3983338385" sldId="283"/>
            <ac:graphicFrameMk id="4" creationId="{A6441FF0-B7AF-DB5D-5F1F-2CAC6866690A}"/>
          </ac:graphicFrameMkLst>
        </pc:graphicFrameChg>
        <pc:graphicFrameChg chg="add del mod modGraphic">
          <ac:chgData name="Mhairi Roberts" userId="5b63de42-f863-4142-b73e-9533b3b7ac47" providerId="ADAL" clId="{8B0A7CD8-4E56-4D75-A7C0-8BC0372E4795}" dt="2023-06-05T22:57:33.435" v="553" actId="478"/>
          <ac:graphicFrameMkLst>
            <pc:docMk/>
            <pc:sldMk cId="3983338385" sldId="283"/>
            <ac:graphicFrameMk id="7" creationId="{41011575-4264-ED11-D66E-57B9FDD59427}"/>
          </ac:graphicFrameMkLst>
        </pc:graphicFrameChg>
        <pc:graphicFrameChg chg="add del mod modGraphic">
          <ac:chgData name="Mhairi Roberts" userId="5b63de42-f863-4142-b73e-9533b3b7ac47" providerId="ADAL" clId="{8B0A7CD8-4E56-4D75-A7C0-8BC0372E4795}" dt="2023-06-05T22:57:31.516" v="552" actId="478"/>
          <ac:graphicFrameMkLst>
            <pc:docMk/>
            <pc:sldMk cId="3983338385" sldId="283"/>
            <ac:graphicFrameMk id="8" creationId="{3F9D03AC-FE80-03BC-30DC-CA326F027F85}"/>
          </ac:graphicFrameMkLst>
        </pc:graphicFrameChg>
        <pc:graphicFrameChg chg="add del mod modGraphic">
          <ac:chgData name="Mhairi Roberts" userId="5b63de42-f863-4142-b73e-9533b3b7ac47" providerId="ADAL" clId="{8B0A7CD8-4E56-4D75-A7C0-8BC0372E4795}" dt="2023-06-05T23:08:41.293" v="1240" actId="478"/>
          <ac:graphicFrameMkLst>
            <pc:docMk/>
            <pc:sldMk cId="3983338385" sldId="283"/>
            <ac:graphicFrameMk id="9" creationId="{B78943B9-91FF-BC89-4889-BF11762562B9}"/>
          </ac:graphicFrameMkLst>
        </pc:graphicFrameChg>
        <pc:graphicFrameChg chg="add mod modGraphic">
          <ac:chgData name="Mhairi Roberts" userId="5b63de42-f863-4142-b73e-9533b3b7ac47" providerId="ADAL" clId="{8B0A7CD8-4E56-4D75-A7C0-8BC0372E4795}" dt="2023-06-06T05:59:44.433" v="1524" actId="1076"/>
          <ac:graphicFrameMkLst>
            <pc:docMk/>
            <pc:sldMk cId="3983338385" sldId="283"/>
            <ac:graphicFrameMk id="10" creationId="{03A58BCF-B377-7DFA-EF12-F86D435F488C}"/>
          </ac:graphicFrameMkLst>
        </pc:graphicFrameChg>
      </pc:sldChg>
      <pc:sldChg chg="modSp new mod">
        <pc:chgData name="Mhairi Roberts" userId="5b63de42-f863-4142-b73e-9533b3b7ac47" providerId="ADAL" clId="{8B0A7CD8-4E56-4D75-A7C0-8BC0372E4795}" dt="2023-06-05T22:20:46.528" v="151" actId="20577"/>
        <pc:sldMkLst>
          <pc:docMk/>
          <pc:sldMk cId="3698431397" sldId="284"/>
        </pc:sldMkLst>
        <pc:spChg chg="mod">
          <ac:chgData name="Mhairi Roberts" userId="5b63de42-f863-4142-b73e-9533b3b7ac47" providerId="ADAL" clId="{8B0A7CD8-4E56-4D75-A7C0-8BC0372E4795}" dt="2023-06-05T22:20:46.528" v="151" actId="20577"/>
          <ac:spMkLst>
            <pc:docMk/>
            <pc:sldMk cId="3698431397" sldId="284"/>
            <ac:spMk id="2" creationId="{AF483E72-1416-4AB3-4A9E-6580D8DA415D}"/>
          </ac:spMkLst>
        </pc:spChg>
      </pc:sldChg>
      <pc:sldChg chg="addSp delSp modSp new mod ord chgLayout">
        <pc:chgData name="Mhairi Roberts" userId="5b63de42-f863-4142-b73e-9533b3b7ac47" providerId="ADAL" clId="{8B0A7CD8-4E56-4D75-A7C0-8BC0372E4795}" dt="2023-06-13T00:39:37.924" v="1796" actId="113"/>
        <pc:sldMkLst>
          <pc:docMk/>
          <pc:sldMk cId="621422481" sldId="285"/>
        </pc:sldMkLst>
        <pc:spChg chg="mod ord">
          <ac:chgData name="Mhairi Roberts" userId="5b63de42-f863-4142-b73e-9533b3b7ac47" providerId="ADAL" clId="{8B0A7CD8-4E56-4D75-A7C0-8BC0372E4795}" dt="2023-06-06T07:06:13.014" v="1551" actId="14100"/>
          <ac:spMkLst>
            <pc:docMk/>
            <pc:sldMk cId="621422481" sldId="285"/>
            <ac:spMk id="2" creationId="{8315F2D7-913F-C135-86BD-0218FECEE685}"/>
          </ac:spMkLst>
        </pc:spChg>
        <pc:spChg chg="del">
          <ac:chgData name="Mhairi Roberts" userId="5b63de42-f863-4142-b73e-9533b3b7ac47" providerId="ADAL" clId="{8B0A7CD8-4E56-4D75-A7C0-8BC0372E4795}" dt="2023-06-05T22:28:54.689" v="247" actId="478"/>
          <ac:spMkLst>
            <pc:docMk/>
            <pc:sldMk cId="621422481" sldId="285"/>
            <ac:spMk id="3" creationId="{771A56D4-D715-1531-95DB-129838D411CB}"/>
          </ac:spMkLst>
        </pc:spChg>
        <pc:spChg chg="add mod ord">
          <ac:chgData name="Mhairi Roberts" userId="5b63de42-f863-4142-b73e-9533b3b7ac47" providerId="ADAL" clId="{8B0A7CD8-4E56-4D75-A7C0-8BC0372E4795}" dt="2023-06-06T07:12:23.927" v="1775" actId="6549"/>
          <ac:spMkLst>
            <pc:docMk/>
            <pc:sldMk cId="621422481" sldId="285"/>
            <ac:spMk id="4" creationId="{1D5C255F-517B-1C83-FD01-29CFDDE7918E}"/>
          </ac:spMkLst>
        </pc:spChg>
        <pc:spChg chg="add del mod">
          <ac:chgData name="Mhairi Roberts" userId="5b63de42-f863-4142-b73e-9533b3b7ac47" providerId="ADAL" clId="{8B0A7CD8-4E56-4D75-A7C0-8BC0372E4795}" dt="2023-06-05T22:29:34.188" v="249" actId="12084"/>
          <ac:spMkLst>
            <pc:docMk/>
            <pc:sldMk cId="621422481" sldId="285"/>
            <ac:spMk id="4" creationId="{ACE6025A-AFD2-B0D4-EF03-270485F264F2}"/>
          </ac:spMkLst>
        </pc:spChg>
        <pc:spChg chg="del mod">
          <ac:chgData name="Mhairi Roberts" userId="5b63de42-f863-4142-b73e-9533b3b7ac47" providerId="ADAL" clId="{8B0A7CD8-4E56-4D75-A7C0-8BC0372E4795}" dt="2023-06-06T05:35:27.508" v="1481" actId="478"/>
          <ac:spMkLst>
            <pc:docMk/>
            <pc:sldMk cId="621422481" sldId="285"/>
            <ac:spMk id="8" creationId="{2FCB5D9A-3010-F00C-F803-85DF7A9FE4F0}"/>
          </ac:spMkLst>
        </pc:spChg>
        <pc:graphicFrameChg chg="add del mod">
          <ac:chgData name="Mhairi Roberts" userId="5b63de42-f863-4142-b73e-9533b3b7ac47" providerId="ADAL" clId="{8B0A7CD8-4E56-4D75-A7C0-8BC0372E4795}" dt="2023-06-05T22:36:20.059" v="359" actId="21"/>
          <ac:graphicFrameMkLst>
            <pc:docMk/>
            <pc:sldMk cId="621422481" sldId="285"/>
            <ac:graphicFrameMk id="5" creationId="{5CADB2A3-A220-CDD6-155C-A9F17D3ABFDB}"/>
          </ac:graphicFrameMkLst>
        </pc:graphicFrameChg>
        <pc:graphicFrameChg chg="mod">
          <ac:chgData name="Mhairi Roberts" userId="5b63de42-f863-4142-b73e-9533b3b7ac47" providerId="ADAL" clId="{8B0A7CD8-4E56-4D75-A7C0-8BC0372E4795}" dt="2023-06-13T00:39:37.924" v="1796" actId="113"/>
          <ac:graphicFrameMkLst>
            <pc:docMk/>
            <pc:sldMk cId="621422481" sldId="285"/>
            <ac:graphicFrameMk id="7" creationId="{0399A37A-2C15-542E-254E-1B5DE97CEB98}"/>
          </ac:graphicFrameMkLst>
        </pc:graphicFrameChg>
        <pc:picChg chg="del">
          <ac:chgData name="Mhairi Roberts" userId="5b63de42-f863-4142-b73e-9533b3b7ac47" providerId="ADAL" clId="{8B0A7CD8-4E56-4D75-A7C0-8BC0372E4795}" dt="2023-06-06T05:35:06.147" v="1478" actId="478"/>
          <ac:picMkLst>
            <pc:docMk/>
            <pc:sldMk cId="621422481" sldId="285"/>
            <ac:picMk id="3" creationId="{25ACB066-9846-5D0B-2EF5-A5620797AA7D}"/>
          </ac:picMkLst>
        </pc:picChg>
      </pc:sldChg>
      <pc:sldChg chg="del">
        <pc:chgData name="Mhairi Roberts" userId="5b63de42-f863-4142-b73e-9533b3b7ac47" providerId="ADAL" clId="{8B0A7CD8-4E56-4D75-A7C0-8BC0372E4795}" dt="2023-06-05T22:18:09.614" v="29" actId="47"/>
        <pc:sldMkLst>
          <pc:docMk/>
          <pc:sldMk cId="1141049438" sldId="286"/>
        </pc:sldMkLst>
      </pc:sldChg>
      <pc:sldChg chg="del">
        <pc:chgData name="Mhairi Roberts" userId="5b63de42-f863-4142-b73e-9533b3b7ac47" providerId="ADAL" clId="{8B0A7CD8-4E56-4D75-A7C0-8BC0372E4795}" dt="2023-06-05T22:18:04.865" v="28" actId="47"/>
        <pc:sldMkLst>
          <pc:docMk/>
          <pc:sldMk cId="2206019282" sldId="287"/>
        </pc:sldMkLst>
      </pc:sldChg>
      <pc:sldChg chg="del">
        <pc:chgData name="Mhairi Roberts" userId="5b63de42-f863-4142-b73e-9533b3b7ac47" providerId="ADAL" clId="{8B0A7CD8-4E56-4D75-A7C0-8BC0372E4795}" dt="2023-06-05T22:18:04.865" v="28" actId="47"/>
        <pc:sldMkLst>
          <pc:docMk/>
          <pc:sldMk cId="1538130389" sldId="288"/>
        </pc:sldMkLst>
      </pc:sldChg>
      <pc:sldChg chg="del">
        <pc:chgData name="Mhairi Roberts" userId="5b63de42-f863-4142-b73e-9533b3b7ac47" providerId="ADAL" clId="{8B0A7CD8-4E56-4D75-A7C0-8BC0372E4795}" dt="2023-06-06T05:16:56.548" v="1246" actId="47"/>
        <pc:sldMkLst>
          <pc:docMk/>
          <pc:sldMk cId="3613194943" sldId="288"/>
        </pc:sldMkLst>
      </pc:sldChg>
      <pc:sldChg chg="del">
        <pc:chgData name="Mhairi Roberts" userId="5b63de42-f863-4142-b73e-9533b3b7ac47" providerId="ADAL" clId="{8B0A7CD8-4E56-4D75-A7C0-8BC0372E4795}" dt="2023-06-05T22:18:04.865" v="28" actId="47"/>
        <pc:sldMkLst>
          <pc:docMk/>
          <pc:sldMk cId="3209204593" sldId="289"/>
        </pc:sldMkLst>
      </pc:sldChg>
      <pc:sldChg chg="addSp delSp modSp del mod">
        <pc:chgData name="Mhairi Roberts" userId="5b63de42-f863-4142-b73e-9533b3b7ac47" providerId="ADAL" clId="{8B0A7CD8-4E56-4D75-A7C0-8BC0372E4795}" dt="2023-06-13T00:15:07.030" v="1776" actId="47"/>
        <pc:sldMkLst>
          <pc:docMk/>
          <pc:sldMk cId="570451061" sldId="290"/>
        </pc:sldMkLst>
        <pc:picChg chg="add del">
          <ac:chgData name="Mhairi Roberts" userId="5b63de42-f863-4142-b73e-9533b3b7ac47" providerId="ADAL" clId="{8B0A7CD8-4E56-4D75-A7C0-8BC0372E4795}" dt="2023-06-06T05:37:50.676" v="1487" actId="478"/>
          <ac:picMkLst>
            <pc:docMk/>
            <pc:sldMk cId="570451061" sldId="290"/>
            <ac:picMk id="3" creationId="{3C6A6BFF-84FE-9359-2776-E264F95288F6}"/>
          </ac:picMkLst>
        </pc:picChg>
        <pc:picChg chg="add del">
          <ac:chgData name="Mhairi Roberts" userId="5b63de42-f863-4142-b73e-9533b3b7ac47" providerId="ADAL" clId="{8B0A7CD8-4E56-4D75-A7C0-8BC0372E4795}" dt="2023-06-06T05:37:51.977" v="1488" actId="478"/>
          <ac:picMkLst>
            <pc:docMk/>
            <pc:sldMk cId="570451061" sldId="290"/>
            <ac:picMk id="12" creationId="{67F5485F-3042-FF7C-2A3E-A2C3E1F110AC}"/>
          </ac:picMkLst>
        </pc:picChg>
        <pc:picChg chg="mod">
          <ac:chgData name="Mhairi Roberts" userId="5b63de42-f863-4142-b73e-9533b3b7ac47" providerId="ADAL" clId="{8B0A7CD8-4E56-4D75-A7C0-8BC0372E4795}" dt="2023-06-06T05:37:50.024" v="1486" actId="1076"/>
          <ac:picMkLst>
            <pc:docMk/>
            <pc:sldMk cId="570451061" sldId="290"/>
            <ac:picMk id="13" creationId="{AFD0BF21-22B5-ED71-4705-19F58F743011}"/>
          </ac:picMkLst>
        </pc:picChg>
      </pc:sldChg>
      <pc:sldChg chg="del">
        <pc:chgData name="Mhairi Roberts" userId="5b63de42-f863-4142-b73e-9533b3b7ac47" providerId="ADAL" clId="{8B0A7CD8-4E56-4D75-A7C0-8BC0372E4795}" dt="2023-06-06T07:01:58.959" v="1525" actId="47"/>
        <pc:sldMkLst>
          <pc:docMk/>
          <pc:sldMk cId="1322917741" sldId="291"/>
        </pc:sldMkLst>
      </pc:sldChg>
      <pc:sldChg chg="addSp delSp modSp new mod modClrScheme chgLayout">
        <pc:chgData name="Mhairi Roberts" userId="5b63de42-f863-4142-b73e-9533b3b7ac47" providerId="ADAL" clId="{8B0A7CD8-4E56-4D75-A7C0-8BC0372E4795}" dt="2023-06-14T00:16:03.631" v="2200" actId="20577"/>
        <pc:sldMkLst>
          <pc:docMk/>
          <pc:sldMk cId="332356407" sldId="292"/>
        </pc:sldMkLst>
        <pc:spChg chg="add del mod ord">
          <ac:chgData name="Mhairi Roberts" userId="5b63de42-f863-4142-b73e-9533b3b7ac47" providerId="ADAL" clId="{8B0A7CD8-4E56-4D75-A7C0-8BC0372E4795}" dt="2023-06-13T01:41:37.536" v="2042" actId="478"/>
          <ac:spMkLst>
            <pc:docMk/>
            <pc:sldMk cId="332356407" sldId="292"/>
            <ac:spMk id="2" creationId="{628F8139-AB7C-7C1E-7A76-A8131AFF0540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2" creationId="{E95EA072-F6E1-4AE7-8FCE-AEE10BB2216F}"/>
          </ac:spMkLst>
        </pc:spChg>
        <pc:spChg chg="add del mod ord">
          <ac:chgData name="Mhairi Roberts" userId="5b63de42-f863-4142-b73e-9533b3b7ac47" providerId="ADAL" clId="{8B0A7CD8-4E56-4D75-A7C0-8BC0372E4795}" dt="2023-06-13T01:41:38.845" v="2043" actId="478"/>
          <ac:spMkLst>
            <pc:docMk/>
            <pc:sldMk cId="332356407" sldId="292"/>
            <ac:spMk id="3" creationId="{7BE22AA5-DADF-273A-29E0-6D8781889AF9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3" creationId="{90A45F6C-C82B-78FE-58FA-5084920096AE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4" creationId="{1FD9D846-0BCC-AC31-2D26-68148B1D72FF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5" creationId="{AC0FDF74-B8C1-207A-FB39-AB06FEBA5598}"/>
          </ac:spMkLst>
        </pc:spChg>
        <pc:spChg chg="add del mod">
          <ac:chgData name="Mhairi Roberts" userId="5b63de42-f863-4142-b73e-9533b3b7ac47" providerId="ADAL" clId="{8B0A7CD8-4E56-4D75-A7C0-8BC0372E4795}" dt="2023-06-13T01:39:51.278" v="1901" actId="478"/>
          <ac:spMkLst>
            <pc:docMk/>
            <pc:sldMk cId="332356407" sldId="292"/>
            <ac:spMk id="6" creationId="{0E366DEC-E1BF-DC56-AB86-22A3D4A1EF07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6" creationId="{39AA4D9F-C7D3-3A57-3009-628687B8B349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7" creationId="{455F93A7-5404-C68A-553B-FBEB95FE7730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8" creationId="{12A59529-DE99-7AD9-E638-4EBA71F8C08C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9" creationId="{F38A8904-1E9C-DCAE-57E4-8A7C01239A1E}"/>
          </ac:spMkLst>
        </pc:spChg>
        <pc:spChg chg="del mod ord">
          <ac:chgData name="Mhairi Roberts" userId="5b63de42-f863-4142-b73e-9533b3b7ac47" providerId="ADAL" clId="{8B0A7CD8-4E56-4D75-A7C0-8BC0372E4795}" dt="2023-06-06T05:18:37.269" v="1285" actId="700"/>
          <ac:spMkLst>
            <pc:docMk/>
            <pc:sldMk cId="332356407" sldId="292"/>
            <ac:spMk id="10" creationId="{FA3060CB-87FD-ABCA-4AD3-BF33BE2354D7}"/>
          </ac:spMkLst>
        </pc:spChg>
        <pc:spChg chg="add mod ord">
          <ac:chgData name="Mhairi Roberts" userId="5b63de42-f863-4142-b73e-9533b3b7ac47" providerId="ADAL" clId="{8B0A7CD8-4E56-4D75-A7C0-8BC0372E4795}" dt="2023-06-13T01:39:41.818" v="1899" actId="700"/>
          <ac:spMkLst>
            <pc:docMk/>
            <pc:sldMk cId="332356407" sldId="292"/>
            <ac:spMk id="11" creationId="{CF320939-6D66-F769-96E3-3B290E56E588}"/>
          </ac:spMkLst>
        </pc:spChg>
        <pc:spChg chg="add del mod ord">
          <ac:chgData name="Mhairi Roberts" userId="5b63de42-f863-4142-b73e-9533b3b7ac47" providerId="ADAL" clId="{8B0A7CD8-4E56-4D75-A7C0-8BC0372E4795}" dt="2023-06-06T05:34:29.006" v="1474" actId="478"/>
          <ac:spMkLst>
            <pc:docMk/>
            <pc:sldMk cId="332356407" sldId="292"/>
            <ac:spMk id="12" creationId="{6996B38C-0E76-DEED-955A-294B7E782679}"/>
          </ac:spMkLst>
        </pc:spChg>
        <pc:spChg chg="add del mod ord">
          <ac:chgData name="Mhairi Roberts" userId="5b63de42-f863-4142-b73e-9533b3b7ac47" providerId="ADAL" clId="{8B0A7CD8-4E56-4D75-A7C0-8BC0372E4795}" dt="2023-06-06T05:19:21.657" v="1306" actId="478"/>
          <ac:spMkLst>
            <pc:docMk/>
            <pc:sldMk cId="332356407" sldId="292"/>
            <ac:spMk id="13" creationId="{90C3CDD8-F0D7-1F02-4B44-818FCDADE764}"/>
          </ac:spMkLst>
        </pc:spChg>
        <pc:spChg chg="add del mod ord">
          <ac:chgData name="Mhairi Roberts" userId="5b63de42-f863-4142-b73e-9533b3b7ac47" providerId="ADAL" clId="{8B0A7CD8-4E56-4D75-A7C0-8BC0372E4795}" dt="2023-06-06T05:19:18.965" v="1305" actId="478"/>
          <ac:spMkLst>
            <pc:docMk/>
            <pc:sldMk cId="332356407" sldId="292"/>
            <ac:spMk id="14" creationId="{2261A534-6596-ACE1-6326-4D19E7D4F355}"/>
          </ac:spMkLst>
        </pc:spChg>
        <pc:spChg chg="add del mod ord">
          <ac:chgData name="Mhairi Roberts" userId="5b63de42-f863-4142-b73e-9533b3b7ac47" providerId="ADAL" clId="{8B0A7CD8-4E56-4D75-A7C0-8BC0372E4795}" dt="2023-06-13T01:32:47.933" v="1806" actId="478"/>
          <ac:spMkLst>
            <pc:docMk/>
            <pc:sldMk cId="332356407" sldId="292"/>
            <ac:spMk id="15" creationId="{B31107E4-9C06-3353-45EC-AA41DA3FE818}"/>
          </ac:spMkLst>
        </pc:spChg>
        <pc:spChg chg="add del mod ord">
          <ac:chgData name="Mhairi Roberts" userId="5b63de42-f863-4142-b73e-9533b3b7ac47" providerId="ADAL" clId="{8B0A7CD8-4E56-4D75-A7C0-8BC0372E4795}" dt="2023-06-13T01:32:46.365" v="1805" actId="478"/>
          <ac:spMkLst>
            <pc:docMk/>
            <pc:sldMk cId="332356407" sldId="292"/>
            <ac:spMk id="16" creationId="{3571ACE5-5E0D-3902-CB41-484E07B65B63}"/>
          </ac:spMkLst>
        </pc:spChg>
        <pc:spChg chg="add mod ord">
          <ac:chgData name="Mhairi Roberts" userId="5b63de42-f863-4142-b73e-9533b3b7ac47" providerId="ADAL" clId="{8B0A7CD8-4E56-4D75-A7C0-8BC0372E4795}" dt="2023-06-14T00:16:03.631" v="2200" actId="20577"/>
          <ac:spMkLst>
            <pc:docMk/>
            <pc:sldMk cId="332356407" sldId="292"/>
            <ac:spMk id="17" creationId="{66C4F08E-4884-65EF-2332-C34808CC40E3}"/>
          </ac:spMkLst>
        </pc:spChg>
        <pc:spChg chg="add del mod ord">
          <ac:chgData name="Mhairi Roberts" userId="5b63de42-f863-4142-b73e-9533b3b7ac47" providerId="ADAL" clId="{8B0A7CD8-4E56-4D75-A7C0-8BC0372E4795}" dt="2023-06-13T01:39:49.880" v="1900" actId="478"/>
          <ac:spMkLst>
            <pc:docMk/>
            <pc:sldMk cId="332356407" sldId="292"/>
            <ac:spMk id="18" creationId="{116FF7F0-9129-7DAD-A8E8-4B21BC266FF7}"/>
          </ac:spMkLst>
        </pc:spChg>
        <pc:spChg chg="add del mod ord">
          <ac:chgData name="Mhairi Roberts" userId="5b63de42-f863-4142-b73e-9533b3b7ac47" providerId="ADAL" clId="{8B0A7CD8-4E56-4D75-A7C0-8BC0372E4795}" dt="2023-06-13T01:41:36.102" v="2041" actId="478"/>
          <ac:spMkLst>
            <pc:docMk/>
            <pc:sldMk cId="332356407" sldId="292"/>
            <ac:spMk id="19" creationId="{CBBFFFEF-3855-AC65-6C4F-5CCFAAD35C07}"/>
          </ac:spMkLst>
        </pc:spChg>
        <pc:picChg chg="add mod">
          <ac:chgData name="Mhairi Roberts" userId="5b63de42-f863-4142-b73e-9533b3b7ac47" providerId="ADAL" clId="{8B0A7CD8-4E56-4D75-A7C0-8BC0372E4795}" dt="2023-06-13T01:49:40.435" v="2094" actId="14100"/>
          <ac:picMkLst>
            <pc:docMk/>
            <pc:sldMk cId="332356407" sldId="292"/>
            <ac:picMk id="4" creationId="{C7D0E621-90BE-5E6B-A44C-2F0233E27FB1}"/>
          </ac:picMkLst>
        </pc:picChg>
        <pc:picChg chg="add del mod">
          <ac:chgData name="Mhairi Roberts" userId="5b63de42-f863-4142-b73e-9533b3b7ac47" providerId="ADAL" clId="{8B0A7CD8-4E56-4D75-A7C0-8BC0372E4795}" dt="2023-06-06T05:20:05.375" v="1310" actId="478"/>
          <ac:picMkLst>
            <pc:docMk/>
            <pc:sldMk cId="332356407" sldId="292"/>
            <ac:picMk id="20" creationId="{741DAF9E-8097-6AB2-07AE-0C49CC780E63}"/>
          </ac:picMkLst>
        </pc:picChg>
        <pc:picChg chg="add del mod">
          <ac:chgData name="Mhairi Roberts" userId="5b63de42-f863-4142-b73e-9533b3b7ac47" providerId="ADAL" clId="{8B0A7CD8-4E56-4D75-A7C0-8BC0372E4795}" dt="2023-06-13T00:42:30.888" v="1797" actId="478"/>
          <ac:picMkLst>
            <pc:docMk/>
            <pc:sldMk cId="332356407" sldId="292"/>
            <ac:picMk id="22" creationId="{4DD10018-C961-9CE8-80A1-AAE90DED6504}"/>
          </ac:picMkLst>
        </pc:picChg>
      </pc:sldChg>
      <pc:sldChg chg="del">
        <pc:chgData name="Mhairi Roberts" userId="5b63de42-f863-4142-b73e-9533b3b7ac47" providerId="ADAL" clId="{8B0A7CD8-4E56-4D75-A7C0-8BC0372E4795}" dt="2023-06-13T00:15:07.830" v="1777" actId="47"/>
        <pc:sldMkLst>
          <pc:docMk/>
          <pc:sldMk cId="905392694" sldId="293"/>
        </pc:sldMkLst>
      </pc:sldChg>
    </pc:docChg>
  </pc:docChgLst>
  <pc:docChgLst>
    <pc:chgData name="Mhairi Roberts" userId="S::mroberts@rspcavic.org.au::5b63de42-f863-4142-b73e-9533b3b7ac47" providerId="AD" clId="Web-{E0372E9D-ACC9-878D-ED6E-EFC5776C9928}"/>
    <pc:docChg chg="">
      <pc:chgData name="Mhairi Roberts" userId="S::mroberts@rspcavic.org.au::5b63de42-f863-4142-b73e-9533b3b7ac47" providerId="AD" clId="Web-{E0372E9D-ACC9-878D-ED6E-EFC5776C9928}" dt="2023-06-13T05:48:10.798" v="0"/>
      <pc:docMkLst>
        <pc:docMk/>
      </pc:docMkLst>
      <pc:sldChg chg="delCm">
        <pc:chgData name="Mhairi Roberts" userId="S::mroberts@rspcavic.org.au::5b63de42-f863-4142-b73e-9533b3b7ac47" providerId="AD" clId="Web-{E0372E9D-ACC9-878D-ED6E-EFC5776C9928}" dt="2023-06-13T05:48:10.798" v="0"/>
        <pc:sldMkLst>
          <pc:docMk/>
          <pc:sldMk cId="403544068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hairi Roberts" userId="S::mroberts@rspcavic.org.au::5b63de42-f863-4142-b73e-9533b3b7ac47" providerId="AD" clId="Web-{E0372E9D-ACC9-878D-ED6E-EFC5776C9928}" dt="2023-06-13T05:48:10.798" v="0"/>
              <pc2:cmMkLst xmlns:pc2="http://schemas.microsoft.com/office/powerpoint/2019/9/main/command">
                <pc:docMk/>
                <pc:sldMk cId="403544068" sldId="280"/>
                <pc2:cmMk id="{D5E9F813-CEB1-4FA0-ACB0-746DB304D7F3}"/>
              </pc2:cmMkLst>
            </pc226:cmChg>
          </p:ext>
        </pc:extLst>
      </pc:sldChg>
    </pc:docChg>
  </pc:docChgLst>
  <pc:docChgLst>
    <pc:chgData name="Caterina Hammond" userId="S::chammond@rspcavic.org.au::123620c7-0b52-408f-a648-73895c9599f0" providerId="AD" clId="Web-{1A816AEF-EAA4-AF02-184C-5EC24EAF37CC}"/>
    <pc:docChg chg="modSld">
      <pc:chgData name="Caterina Hammond" userId="S::chammond@rspcavic.org.au::123620c7-0b52-408f-a648-73895c9599f0" providerId="AD" clId="Web-{1A816AEF-EAA4-AF02-184C-5EC24EAF37CC}" dt="2023-06-06T05:00:37.595" v="31" actId="1076"/>
      <pc:docMkLst>
        <pc:docMk/>
      </pc:docMkLst>
      <pc:sldChg chg="addSp delSp modSp">
        <pc:chgData name="Caterina Hammond" userId="S::chammond@rspcavic.org.au::123620c7-0b52-408f-a648-73895c9599f0" providerId="AD" clId="Web-{1A816AEF-EAA4-AF02-184C-5EC24EAF37CC}" dt="2023-06-06T05:00:37.595" v="31" actId="1076"/>
        <pc:sldMkLst>
          <pc:docMk/>
          <pc:sldMk cId="621422481" sldId="285"/>
        </pc:sldMkLst>
        <pc:spChg chg="mod">
          <ac:chgData name="Caterina Hammond" userId="S::chammond@rspcavic.org.au::123620c7-0b52-408f-a648-73895c9599f0" providerId="AD" clId="Web-{1A816AEF-EAA4-AF02-184C-5EC24EAF37CC}" dt="2023-06-06T04:59:48.845" v="19" actId="14100"/>
          <ac:spMkLst>
            <pc:docMk/>
            <pc:sldMk cId="621422481" sldId="285"/>
            <ac:spMk id="8" creationId="{2FCB5D9A-3010-F00C-F803-85DF7A9FE4F0}"/>
          </ac:spMkLst>
        </pc:spChg>
        <pc:picChg chg="add del mod">
          <ac:chgData name="Caterina Hammond" userId="S::chammond@rspcavic.org.au::123620c7-0b52-408f-a648-73895c9599f0" providerId="AD" clId="Web-{1A816AEF-EAA4-AF02-184C-5EC24EAF37CC}" dt="2023-06-06T05:00:37.595" v="31" actId="1076"/>
          <ac:picMkLst>
            <pc:docMk/>
            <pc:sldMk cId="621422481" sldId="285"/>
            <ac:picMk id="3" creationId="{25ACB066-9846-5D0B-2EF5-A5620797AA7D}"/>
          </ac:picMkLst>
        </pc:picChg>
      </pc:sldChg>
    </pc:docChg>
  </pc:docChgLst>
  <pc:docChgLst>
    <pc:chgData name="Jo Norton" userId="daafa911-8659-40c8-baea-009406cb1013" providerId="ADAL" clId="{F497571C-C02A-4C92-A0B5-D5FF4529C4A7}"/>
    <pc:docChg chg="modSld">
      <pc:chgData name="Jo Norton" userId="daafa911-8659-40c8-baea-009406cb1013" providerId="ADAL" clId="{F497571C-C02A-4C92-A0B5-D5FF4529C4A7}" dt="2023-06-13T22:28:04.440" v="6" actId="404"/>
      <pc:docMkLst>
        <pc:docMk/>
      </pc:docMkLst>
      <pc:sldChg chg="modSp mod">
        <pc:chgData name="Jo Norton" userId="daafa911-8659-40c8-baea-009406cb1013" providerId="ADAL" clId="{F497571C-C02A-4C92-A0B5-D5FF4529C4A7}" dt="2023-06-13T22:28:04.440" v="6" actId="404"/>
        <pc:sldMkLst>
          <pc:docMk/>
          <pc:sldMk cId="403544068" sldId="280"/>
        </pc:sldMkLst>
        <pc:spChg chg="mod">
          <ac:chgData name="Jo Norton" userId="daafa911-8659-40c8-baea-009406cb1013" providerId="ADAL" clId="{F497571C-C02A-4C92-A0B5-D5FF4529C4A7}" dt="2023-06-13T22:28:04.440" v="6" actId="404"/>
          <ac:spMkLst>
            <pc:docMk/>
            <pc:sldMk cId="403544068" sldId="280"/>
            <ac:spMk id="8" creationId="{93CCA222-4416-40D0-BC32-7A2ABC4C654C}"/>
          </ac:spMkLst>
        </pc:spChg>
      </pc:sldChg>
      <pc:sldChg chg="modSp">
        <pc:chgData name="Jo Norton" userId="daafa911-8659-40c8-baea-009406cb1013" providerId="ADAL" clId="{F497571C-C02A-4C92-A0B5-D5FF4529C4A7}" dt="2023-06-13T22:24:31.833" v="3" actId="2085"/>
        <pc:sldMkLst>
          <pc:docMk/>
          <pc:sldMk cId="621422481" sldId="285"/>
        </pc:sldMkLst>
        <pc:graphicFrameChg chg="mod">
          <ac:chgData name="Jo Norton" userId="daafa911-8659-40c8-baea-009406cb1013" providerId="ADAL" clId="{F497571C-C02A-4C92-A0B5-D5FF4529C4A7}" dt="2023-06-13T22:24:31.833" v="3" actId="2085"/>
          <ac:graphicFrameMkLst>
            <pc:docMk/>
            <pc:sldMk cId="621422481" sldId="285"/>
            <ac:graphicFrameMk id="7" creationId="{0399A37A-2C15-542E-254E-1B5DE97CEB98}"/>
          </ac:graphicFrameMkLst>
        </pc:graphicFrameChg>
      </pc:sldChg>
      <pc:sldChg chg="modSp mod">
        <pc:chgData name="Jo Norton" userId="daafa911-8659-40c8-baea-009406cb1013" providerId="ADAL" clId="{F497571C-C02A-4C92-A0B5-D5FF4529C4A7}" dt="2023-06-13T22:27:49.274" v="4" actId="20577"/>
        <pc:sldMkLst>
          <pc:docMk/>
          <pc:sldMk cId="332356407" sldId="292"/>
        </pc:sldMkLst>
        <pc:spChg chg="mod">
          <ac:chgData name="Jo Norton" userId="daafa911-8659-40c8-baea-009406cb1013" providerId="ADAL" clId="{F497571C-C02A-4C92-A0B5-D5FF4529C4A7}" dt="2023-06-13T22:27:49.274" v="4" actId="20577"/>
          <ac:spMkLst>
            <pc:docMk/>
            <pc:sldMk cId="332356407" sldId="292"/>
            <ac:spMk id="17" creationId="{66C4F08E-4884-65EF-2332-C34808CC40E3}"/>
          </ac:spMkLst>
        </pc:spChg>
      </pc:sldChg>
    </pc:docChg>
  </pc:docChgLst>
  <pc:docChgLst>
    <pc:chgData name="Caterina Hammond" userId="S::chammond@rspcavic.org.au::123620c7-0b52-408f-a648-73895c9599f0" providerId="AD" clId="Web-{BA2AB897-C68E-E01B-DBB0-940EEA53C636}"/>
    <pc:docChg chg="modSld">
      <pc:chgData name="Caterina Hammond" userId="S::chammond@rspcavic.org.au::123620c7-0b52-408f-a648-73895c9599f0" providerId="AD" clId="Web-{BA2AB897-C68E-E01B-DBB0-940EEA53C636}" dt="2023-06-07T03:57:14.039" v="17"/>
      <pc:docMkLst>
        <pc:docMk/>
      </pc:docMkLst>
      <pc:sldChg chg="addSp delSp modSp">
        <pc:chgData name="Caterina Hammond" userId="S::chammond@rspcavic.org.au::123620c7-0b52-408f-a648-73895c9599f0" providerId="AD" clId="Web-{BA2AB897-C68E-E01B-DBB0-940EEA53C636}" dt="2023-06-07T03:57:14.039" v="17"/>
        <pc:sldMkLst>
          <pc:docMk/>
          <pc:sldMk cId="570451061" sldId="290"/>
        </pc:sldMkLst>
        <pc:spChg chg="add del mod">
          <ac:chgData name="Caterina Hammond" userId="S::chammond@rspcavic.org.au::123620c7-0b52-408f-a648-73895c9599f0" providerId="AD" clId="Web-{BA2AB897-C68E-E01B-DBB0-940EEA53C636}" dt="2023-06-07T03:57:14.039" v="17"/>
          <ac:spMkLst>
            <pc:docMk/>
            <pc:sldMk cId="570451061" sldId="290"/>
            <ac:spMk id="7" creationId="{AF9B1EAE-2819-9D01-FC1F-6F70F7279169}"/>
          </ac:spMkLst>
        </pc:spChg>
        <pc:picChg chg="add del mod">
          <ac:chgData name="Caterina Hammond" userId="S::chammond@rspcavic.org.au::123620c7-0b52-408f-a648-73895c9599f0" providerId="AD" clId="Web-{BA2AB897-C68E-E01B-DBB0-940EEA53C636}" dt="2023-06-07T03:53:29.813" v="8"/>
          <ac:picMkLst>
            <pc:docMk/>
            <pc:sldMk cId="570451061" sldId="290"/>
            <ac:picMk id="4" creationId="{1B8E1A9D-0CEE-D427-CF6D-0E62E6E8CF7C}"/>
          </ac:picMkLst>
        </pc:picChg>
        <pc:picChg chg="add del mod">
          <ac:chgData name="Caterina Hammond" userId="S::chammond@rspcavic.org.au::123620c7-0b52-408f-a648-73895c9599f0" providerId="AD" clId="Web-{BA2AB897-C68E-E01B-DBB0-940EEA53C636}" dt="2023-06-07T03:56:56.664" v="13"/>
          <ac:picMkLst>
            <pc:docMk/>
            <pc:sldMk cId="570451061" sldId="290"/>
            <ac:picMk id="6" creationId="{56482D79-44C2-3A79-E998-F301E253FF7C}"/>
          </ac:picMkLst>
        </pc:picChg>
        <pc:picChg chg="add del">
          <ac:chgData name="Caterina Hammond" userId="S::chammond@rspcavic.org.au::123620c7-0b52-408f-a648-73895c9599f0" providerId="AD" clId="Web-{BA2AB897-C68E-E01B-DBB0-940EEA53C636}" dt="2023-06-07T03:53:35.095" v="9"/>
          <ac:picMkLst>
            <pc:docMk/>
            <pc:sldMk cId="570451061" sldId="290"/>
            <ac:picMk id="12" creationId="{67F5485F-3042-FF7C-2A3E-A2C3E1F110AC}"/>
          </ac:picMkLst>
        </pc:picChg>
      </pc:sldChg>
    </pc:docChg>
  </pc:docChgLst>
  <pc:docChgLst>
    <pc:chgData name="Dr. Liz Walker" userId="S::ceo@rspcavic.org.au::da72bbb0-1fb1-4d82-ae6e-fd1386b62f81" providerId="AD" clId="Web-{225BC0D1-D411-073D-06AA-ED93105869D7}"/>
    <pc:docChg chg="mod">
      <pc:chgData name="Dr. Liz Walker" userId="S::ceo@rspcavic.org.au::da72bbb0-1fb1-4d82-ae6e-fd1386b62f81" providerId="AD" clId="Web-{225BC0D1-D411-073D-06AA-ED93105869D7}" dt="2023-06-13T05:43:25.572" v="1"/>
      <pc:docMkLst>
        <pc:docMk/>
      </pc:docMkLst>
      <pc:sldChg chg="addCm">
        <pc:chgData name="Dr. Liz Walker" userId="S::ceo@rspcavic.org.au::da72bbb0-1fb1-4d82-ae6e-fd1386b62f81" providerId="AD" clId="Web-{225BC0D1-D411-073D-06AA-ED93105869D7}" dt="2023-06-13T05:43:25.572" v="1"/>
        <pc:sldMkLst>
          <pc:docMk/>
          <pc:sldMk cId="403544068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r. Liz Walker" userId="S::ceo@rspcavic.org.au::da72bbb0-1fb1-4d82-ae6e-fd1386b62f81" providerId="AD" clId="Web-{225BC0D1-D411-073D-06AA-ED93105869D7}" dt="2023-06-13T05:43:25.572" v="1"/>
              <pc2:cmMkLst xmlns:pc2="http://schemas.microsoft.com/office/powerpoint/2019/9/main/command">
                <pc:docMk/>
                <pc:sldMk cId="403544068" sldId="280"/>
                <pc2:cmMk id="{D5E9F813-CEB1-4FA0-ACB0-746DB304D7F3}"/>
              </pc2:cmMkLst>
            </pc226:cmChg>
          </p:ext>
        </pc:extLst>
      </pc:sldChg>
    </pc:docChg>
  </pc:docChgLst>
  <pc:docChgLst>
    <pc:chgData name="Caterina Hammond" userId="S::chammond@rspcavic.org.au::123620c7-0b52-408f-a648-73895c9599f0" providerId="AD" clId="Web-{C3F6448A-FF5B-4348-BED8-058CA4D2FC13}"/>
    <pc:docChg chg="addSld delSld modSld sldOrd">
      <pc:chgData name="Caterina Hammond" userId="S::chammond@rspcavic.org.au::123620c7-0b52-408f-a648-73895c9599f0" providerId="AD" clId="Web-{C3F6448A-FF5B-4348-BED8-058CA4D2FC13}" dt="2023-06-06T04:38:35.517" v="970" actId="1076"/>
      <pc:docMkLst>
        <pc:docMk/>
      </pc:docMkLst>
      <pc:sldChg chg="addSp delSp modSp mod setBg">
        <pc:chgData name="Caterina Hammond" userId="S::chammond@rspcavic.org.au::123620c7-0b52-408f-a648-73895c9599f0" providerId="AD" clId="Web-{C3F6448A-FF5B-4348-BED8-058CA4D2FC13}" dt="2023-06-06T04:38:35.517" v="970" actId="1076"/>
        <pc:sldMkLst>
          <pc:docMk/>
          <pc:sldMk cId="3558753544" sldId="277"/>
        </pc:sldMkLst>
        <pc:spChg chg="add del mod">
          <ac:chgData name="Caterina Hammond" userId="S::chammond@rspcavic.org.au::123620c7-0b52-408f-a648-73895c9599f0" providerId="AD" clId="Web-{C3F6448A-FF5B-4348-BED8-058CA4D2FC13}" dt="2023-06-06T04:38:17.454" v="963"/>
          <ac:spMkLst>
            <pc:docMk/>
            <pc:sldMk cId="3558753544" sldId="277"/>
            <ac:spMk id="5" creationId="{A42F2AD6-9DF2-8C6C-946E-6793B270D979}"/>
          </ac:spMkLst>
        </pc:spChg>
        <pc:spChg chg="add del">
          <ac:chgData name="Caterina Hammond" userId="S::chammond@rspcavic.org.au::123620c7-0b52-408f-a648-73895c9599f0" providerId="AD" clId="Web-{C3F6448A-FF5B-4348-BED8-058CA4D2FC13}" dt="2023-06-06T04:38:28.923" v="967"/>
          <ac:spMkLst>
            <pc:docMk/>
            <pc:sldMk cId="3558753544" sldId="277"/>
            <ac:spMk id="6" creationId="{C7F55EAC-550A-4BDD-9099-3F20B8FA0EBC}"/>
          </ac:spMkLst>
        </pc:spChg>
        <pc:spChg chg="add del">
          <ac:chgData name="Caterina Hammond" userId="S::chammond@rspcavic.org.au::123620c7-0b52-408f-a648-73895c9599f0" providerId="AD" clId="Web-{C3F6448A-FF5B-4348-BED8-058CA4D2FC13}" dt="2023-06-06T04:37:50.203" v="960"/>
          <ac:spMkLst>
            <pc:docMk/>
            <pc:sldMk cId="3558753544" sldId="277"/>
            <ac:spMk id="8" creationId="{6680F1D3-7650-4307-A001-0163AD371D29}"/>
          </ac:spMkLst>
        </pc:spChg>
        <pc:spChg chg="add del">
          <ac:chgData name="Caterina Hammond" userId="S::chammond@rspcavic.org.au::123620c7-0b52-408f-a648-73895c9599f0" providerId="AD" clId="Web-{C3F6448A-FF5B-4348-BED8-058CA4D2FC13}" dt="2023-06-06T04:38:28.923" v="967"/>
          <ac:spMkLst>
            <pc:docMk/>
            <pc:sldMk cId="3558753544" sldId="277"/>
            <ac:spMk id="10" creationId="{DC4F5A5F-493F-49AE-89B6-D5AF5EBC8B0E}"/>
          </ac:spMkLst>
        </pc:spChg>
        <pc:picChg chg="add del mod">
          <ac:chgData name="Caterina Hammond" userId="S::chammond@rspcavic.org.au::123620c7-0b52-408f-a648-73895c9599f0" providerId="AD" clId="Web-{C3F6448A-FF5B-4348-BED8-058CA4D2FC13}" dt="2023-06-06T04:38:35.517" v="970" actId="1076"/>
          <ac:picMkLst>
            <pc:docMk/>
            <pc:sldMk cId="3558753544" sldId="277"/>
            <ac:picMk id="3" creationId="{DD89A432-B0A2-0B2C-19E0-033D1AB08D95}"/>
          </ac:picMkLst>
        </pc:picChg>
        <pc:picChg chg="del">
          <ac:chgData name="Caterina Hammond" userId="S::chammond@rspcavic.org.au::123620c7-0b52-408f-a648-73895c9599f0" providerId="AD" clId="Web-{C3F6448A-FF5B-4348-BED8-058CA4D2FC13}" dt="2023-06-06T04:37:21.390" v="954"/>
          <ac:picMkLst>
            <pc:docMk/>
            <pc:sldMk cId="3558753544" sldId="277"/>
            <ac:picMk id="12" creationId="{3835A8A8-BAE1-4ABB-97FA-49C0BE4BF17F}"/>
          </ac:picMkLst>
        </pc:picChg>
      </pc:sldChg>
      <pc:sldChg chg="addSp delSp modSp">
        <pc:chgData name="Caterina Hammond" userId="S::chammond@rspcavic.org.au::123620c7-0b52-408f-a648-73895c9599f0" providerId="AD" clId="Web-{C3F6448A-FF5B-4348-BED8-058CA4D2FC13}" dt="2023-06-06T02:33:53.831" v="183" actId="1076"/>
        <pc:sldMkLst>
          <pc:docMk/>
          <pc:sldMk cId="403544068" sldId="280"/>
        </pc:sldMkLst>
        <pc:spChg chg="add del mod">
          <ac:chgData name="Caterina Hammond" userId="S::chammond@rspcavic.org.au::123620c7-0b52-408f-a648-73895c9599f0" providerId="AD" clId="Web-{C3F6448A-FF5B-4348-BED8-058CA4D2FC13}" dt="2023-06-06T02:30:41.294" v="148"/>
          <ac:spMkLst>
            <pc:docMk/>
            <pc:sldMk cId="403544068" sldId="280"/>
            <ac:spMk id="2" creationId="{5913234A-E79C-E236-8369-4FF891A9B1A3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2:33:46.222" v="181"/>
          <ac:spMkLst>
            <pc:docMk/>
            <pc:sldMk cId="403544068" sldId="280"/>
            <ac:spMk id="4" creationId="{45FCBCA2-E8CE-ACF2-E2D3-C427A6225FBA}"/>
          </ac:spMkLst>
        </pc:spChg>
        <pc:spChg chg="mod">
          <ac:chgData name="Caterina Hammond" userId="S::chammond@rspcavic.org.au::123620c7-0b52-408f-a648-73895c9599f0" providerId="AD" clId="Web-{C3F6448A-FF5B-4348-BED8-058CA4D2FC13}" dt="2023-06-06T02:31:39.499" v="158" actId="1076"/>
          <ac:spMkLst>
            <pc:docMk/>
            <pc:sldMk cId="403544068" sldId="280"/>
            <ac:spMk id="8" creationId="{93CCA222-4416-40D0-BC32-7A2ABC4C654C}"/>
          </ac:spMkLst>
        </pc:spChg>
        <pc:picChg chg="mod">
          <ac:chgData name="Caterina Hammond" userId="S::chammond@rspcavic.org.au::123620c7-0b52-408f-a648-73895c9599f0" providerId="AD" clId="Web-{C3F6448A-FF5B-4348-BED8-058CA4D2FC13}" dt="2023-06-06T02:33:53.831" v="183" actId="1076"/>
          <ac:picMkLst>
            <pc:docMk/>
            <pc:sldMk cId="403544068" sldId="280"/>
            <ac:picMk id="9" creationId="{527873CA-200A-999F-54BA-32A6E16CEA48}"/>
          </ac:picMkLst>
        </pc:picChg>
      </pc:sldChg>
      <pc:sldChg chg="addSp delSp modSp">
        <pc:chgData name="Caterina Hammond" userId="S::chammond@rspcavic.org.au::123620c7-0b52-408f-a648-73895c9599f0" providerId="AD" clId="Web-{C3F6448A-FF5B-4348-BED8-058CA4D2FC13}" dt="2023-06-06T03:02:03.491" v="428" actId="1076"/>
        <pc:sldMkLst>
          <pc:docMk/>
          <pc:sldMk cId="102629556" sldId="282"/>
        </pc:sldMkLst>
        <pc:spChg chg="mod">
          <ac:chgData name="Caterina Hammond" userId="S::chammond@rspcavic.org.au::123620c7-0b52-408f-a648-73895c9599f0" providerId="AD" clId="Web-{C3F6448A-FF5B-4348-BED8-058CA4D2FC13}" dt="2023-06-06T03:00:48.786" v="417" actId="14100"/>
          <ac:spMkLst>
            <pc:docMk/>
            <pc:sldMk cId="102629556" sldId="282"/>
            <ac:spMk id="2" creationId="{7D965D7C-129B-1651-5B3D-CCAA9E32CDA9}"/>
          </ac:spMkLst>
        </pc:spChg>
        <pc:spChg chg="del">
          <ac:chgData name="Caterina Hammond" userId="S::chammond@rspcavic.org.au::123620c7-0b52-408f-a648-73895c9599f0" providerId="AD" clId="Web-{C3F6448A-FF5B-4348-BED8-058CA4D2FC13}" dt="2023-06-06T02:38:15.245" v="219"/>
          <ac:spMkLst>
            <pc:docMk/>
            <pc:sldMk cId="102629556" sldId="282"/>
            <ac:spMk id="3" creationId="{78A60E50-030F-FEEB-0BE0-188A74894A66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2:30:46.138" v="152"/>
          <ac:spMkLst>
            <pc:docMk/>
            <pc:sldMk cId="102629556" sldId="282"/>
            <ac:spMk id="4" creationId="{27A89CE4-0467-CF20-8B1F-D57AA4CFEE9B}"/>
          </ac:spMkLst>
        </pc:spChg>
        <pc:spChg chg="del">
          <ac:chgData name="Caterina Hammond" userId="S::chammond@rspcavic.org.au::123620c7-0b52-408f-a648-73895c9599f0" providerId="AD" clId="Web-{C3F6448A-FF5B-4348-BED8-058CA4D2FC13}" dt="2023-06-06T00:06:08.010" v="1"/>
          <ac:spMkLst>
            <pc:docMk/>
            <pc:sldMk cId="102629556" sldId="282"/>
            <ac:spMk id="4" creationId="{78043DD3-E5E0-398D-CFAA-005A1C88376E}"/>
          </ac:spMkLst>
        </pc:spChg>
        <pc:spChg chg="del">
          <ac:chgData name="Caterina Hammond" userId="S::chammond@rspcavic.org.au::123620c7-0b52-408f-a648-73895c9599f0" providerId="AD" clId="Web-{C3F6448A-FF5B-4348-BED8-058CA4D2FC13}" dt="2023-06-06T00:06:06.526" v="0"/>
          <ac:spMkLst>
            <pc:docMk/>
            <pc:sldMk cId="102629556" sldId="282"/>
            <ac:spMk id="5" creationId="{2735DE5F-6F5C-9378-5D2F-355F64CA242B}"/>
          </ac:spMkLst>
        </pc:spChg>
        <pc:spChg chg="mod">
          <ac:chgData name="Caterina Hammond" userId="S::chammond@rspcavic.org.au::123620c7-0b52-408f-a648-73895c9599f0" providerId="AD" clId="Web-{C3F6448A-FF5B-4348-BED8-058CA4D2FC13}" dt="2023-06-06T02:58:56.048" v="412" actId="20577"/>
          <ac:spMkLst>
            <pc:docMk/>
            <pc:sldMk cId="102629556" sldId="282"/>
            <ac:spMk id="7" creationId="{FFC2EA35-2B58-0F09-D918-DB726CCE99D8}"/>
          </ac:spMkLst>
        </pc:spChg>
        <pc:spChg chg="mod">
          <ac:chgData name="Caterina Hammond" userId="S::chammond@rspcavic.org.au::123620c7-0b52-408f-a648-73895c9599f0" providerId="AD" clId="Web-{C3F6448A-FF5B-4348-BED8-058CA4D2FC13}" dt="2023-06-06T02:59:02.595" v="413" actId="20577"/>
          <ac:spMkLst>
            <pc:docMk/>
            <pc:sldMk cId="102629556" sldId="282"/>
            <ac:spMk id="8" creationId="{8971F721-FC29-B2F4-F18A-5DC9BD555E4D}"/>
          </ac:spMkLst>
        </pc:spChg>
        <pc:spChg chg="mod">
          <ac:chgData name="Caterina Hammond" userId="S::chammond@rspcavic.org.au::123620c7-0b52-408f-a648-73895c9599f0" providerId="AD" clId="Web-{C3F6448A-FF5B-4348-BED8-058CA4D2FC13}" dt="2023-06-06T03:00:21.785" v="414" actId="20577"/>
          <ac:spMkLst>
            <pc:docMk/>
            <pc:sldMk cId="102629556" sldId="282"/>
            <ac:spMk id="9" creationId="{F2CF5A44-2B87-C90B-07A1-5731A2D1E805}"/>
          </ac:spMkLst>
        </pc:spChg>
        <pc:spChg chg="mod">
          <ac:chgData name="Caterina Hammond" userId="S::chammond@rspcavic.org.au::123620c7-0b52-408f-a648-73895c9599f0" providerId="AD" clId="Web-{C3F6448A-FF5B-4348-BED8-058CA4D2FC13}" dt="2023-06-06T03:00:27.394" v="415" actId="20577"/>
          <ac:spMkLst>
            <pc:docMk/>
            <pc:sldMk cId="102629556" sldId="282"/>
            <ac:spMk id="10" creationId="{F4DEFDE8-E797-8C52-8433-801D12F59B68}"/>
          </ac:spMkLst>
        </pc:spChg>
        <pc:picChg chg="add del mod">
          <ac:chgData name="Caterina Hammond" userId="S::chammond@rspcavic.org.au::123620c7-0b52-408f-a648-73895c9599f0" providerId="AD" clId="Web-{C3F6448A-FF5B-4348-BED8-058CA4D2FC13}" dt="2023-06-06T03:02:03.491" v="428" actId="1076"/>
          <ac:picMkLst>
            <pc:docMk/>
            <pc:sldMk cId="102629556" sldId="282"/>
            <ac:picMk id="5" creationId="{2483D6FA-F714-3FA0-E8A3-D988EB63FCFA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2:51:54.613" v="316"/>
          <ac:picMkLst>
            <pc:docMk/>
            <pc:sldMk cId="102629556" sldId="282"/>
            <ac:picMk id="6" creationId="{653A11A5-7259-92CF-86A4-6369A0DD15E3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0:06:19.824" v="6"/>
          <ac:picMkLst>
            <pc:docMk/>
            <pc:sldMk cId="102629556" sldId="282"/>
            <ac:picMk id="6" creationId="{7A19AE84-89D7-81C3-4498-C450FFA67070}"/>
          </ac:picMkLst>
        </pc:picChg>
      </pc:sldChg>
      <pc:sldChg chg="addSp delSp modSp del">
        <pc:chgData name="Caterina Hammond" userId="S::chammond@rspcavic.org.au::123620c7-0b52-408f-a648-73895c9599f0" providerId="AD" clId="Web-{C3F6448A-FF5B-4348-BED8-058CA4D2FC13}" dt="2023-06-06T00:26:05.019" v="100"/>
        <pc:sldMkLst>
          <pc:docMk/>
          <pc:sldMk cId="3698431397" sldId="284"/>
        </pc:sldMkLst>
        <pc:spChg chg="del">
          <ac:chgData name="Caterina Hammond" userId="S::chammond@rspcavic.org.au::123620c7-0b52-408f-a648-73895c9599f0" providerId="AD" clId="Web-{C3F6448A-FF5B-4348-BED8-058CA4D2FC13}" dt="2023-06-06T00:18:14.735" v="7"/>
          <ac:spMkLst>
            <pc:docMk/>
            <pc:sldMk cId="3698431397" sldId="284"/>
            <ac:spMk id="3" creationId="{4BF386B7-8348-E4EC-CE25-F738071C22EA}"/>
          </ac:spMkLst>
        </pc:spChg>
        <pc:picChg chg="add del mod">
          <ac:chgData name="Caterina Hammond" userId="S::chammond@rspcavic.org.au::123620c7-0b52-408f-a648-73895c9599f0" providerId="AD" clId="Web-{C3F6448A-FF5B-4348-BED8-058CA4D2FC13}" dt="2023-06-06T00:19:16.397" v="25"/>
          <ac:picMkLst>
            <pc:docMk/>
            <pc:sldMk cId="3698431397" sldId="284"/>
            <ac:picMk id="4" creationId="{BE890095-4B31-F287-C2E4-B736A89AE9F8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0:19:15.865" v="24"/>
          <ac:picMkLst>
            <pc:docMk/>
            <pc:sldMk cId="3698431397" sldId="284"/>
            <ac:picMk id="5" creationId="{EF15A443-836E-4A11-B7C2-A7821D47DB34}"/>
          </ac:picMkLst>
        </pc:picChg>
      </pc:sldChg>
      <pc:sldChg chg="addSp delSp modSp ord">
        <pc:chgData name="Caterina Hammond" userId="S::chammond@rspcavic.org.au::123620c7-0b52-408f-a648-73895c9599f0" providerId="AD" clId="Web-{C3F6448A-FF5B-4348-BED8-058CA4D2FC13}" dt="2023-06-06T03:28:45.117" v="505" actId="1076"/>
        <pc:sldMkLst>
          <pc:docMk/>
          <pc:sldMk cId="621422481" sldId="285"/>
        </pc:sldMkLst>
        <pc:spChg chg="mod">
          <ac:chgData name="Caterina Hammond" userId="S::chammond@rspcavic.org.au::123620c7-0b52-408f-a648-73895c9599f0" providerId="AD" clId="Web-{C3F6448A-FF5B-4348-BED8-058CA4D2FC13}" dt="2023-06-06T03:28:45.117" v="505" actId="1076"/>
          <ac:spMkLst>
            <pc:docMk/>
            <pc:sldMk cId="621422481" sldId="285"/>
            <ac:spMk id="2" creationId="{8315F2D7-913F-C135-86BD-0218FECEE685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2:54:34.884" v="334"/>
          <ac:spMkLst>
            <pc:docMk/>
            <pc:sldMk cId="621422481" sldId="285"/>
            <ac:spMk id="6" creationId="{917821B0-F9AE-0C1F-0E05-8279A39C626C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3:28:10.226" v="501" actId="20577"/>
          <ac:spMkLst>
            <pc:docMk/>
            <pc:sldMk cId="621422481" sldId="285"/>
            <ac:spMk id="8" creationId="{2FCB5D9A-3010-F00C-F803-85DF7A9FE4F0}"/>
          </ac:spMkLst>
        </pc:spChg>
        <pc:picChg chg="add del mod">
          <ac:chgData name="Caterina Hammond" userId="S::chammond@rspcavic.org.au::123620c7-0b52-408f-a648-73895c9599f0" providerId="AD" clId="Web-{C3F6448A-FF5B-4348-BED8-058CA4D2FC13}" dt="2023-06-06T02:51:49.145" v="314"/>
          <ac:picMkLst>
            <pc:docMk/>
            <pc:sldMk cId="621422481" sldId="285"/>
            <ac:picMk id="3" creationId="{3175FCDC-EF1C-A095-0962-C60232D44506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2:52:03.317" v="319"/>
          <ac:picMkLst>
            <pc:docMk/>
            <pc:sldMk cId="621422481" sldId="285"/>
            <ac:picMk id="4" creationId="{DD952141-FBC3-B1FE-6E48-7C9D6A1139C2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2:56:27.262" v="384"/>
          <ac:picMkLst>
            <pc:docMk/>
            <pc:sldMk cId="621422481" sldId="285"/>
            <ac:picMk id="5" creationId="{25BDC3F6-11D3-BCB3-164E-01F28ADB18B6}"/>
          </ac:picMkLst>
        </pc:picChg>
      </pc:sldChg>
      <pc:sldChg chg="addSp delSp modSp add del mod modClrScheme chgLayout">
        <pc:chgData name="Caterina Hammond" userId="S::chammond@rspcavic.org.au::123620c7-0b52-408f-a648-73895c9599f0" providerId="AD" clId="Web-{C3F6448A-FF5B-4348-BED8-058CA4D2FC13}" dt="2023-06-06T02:39:00.184" v="220"/>
        <pc:sldMkLst>
          <pc:docMk/>
          <pc:sldMk cId="2785643022" sldId="286"/>
        </pc:sldMkLst>
        <pc:spChg chg="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" creationId="{00000000-0000-0000-0000-000000000000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0:26:46.741" v="115"/>
          <ac:spMkLst>
            <pc:docMk/>
            <pc:sldMk cId="2785643022" sldId="286"/>
            <ac:spMk id="5" creationId="{1F31D738-F075-398C-7170-1AA2F1D479AE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0:26:46.741" v="114"/>
          <ac:spMkLst>
            <pc:docMk/>
            <pc:sldMk cId="2785643022" sldId="286"/>
            <ac:spMk id="7" creationId="{5BB073E5-C42F-9499-A987-E6E3F1DEDC5C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4:24.668" v="70"/>
          <ac:spMkLst>
            <pc:docMk/>
            <pc:sldMk cId="2785643022" sldId="286"/>
            <ac:spMk id="8" creationId="{957D6D92-0A86-BB79-FFF5-C430C1B17F2C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4:35.482" v="73"/>
          <ac:spMkLst>
            <pc:docMk/>
            <pc:sldMk cId="2785643022" sldId="286"/>
            <ac:spMk id="9" creationId="{70F8B492-6BEC-ED12-BBE0-E4A2D88B44ED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4:27.528" v="71"/>
          <ac:spMkLst>
            <pc:docMk/>
            <pc:sldMk cId="2785643022" sldId="286"/>
            <ac:spMk id="10" creationId="{CE840747-1371-D288-BC5D-C424D73FABA3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4:36.857" v="74"/>
          <ac:spMkLst>
            <pc:docMk/>
            <pc:sldMk cId="2785643022" sldId="286"/>
            <ac:spMk id="11" creationId="{53AB8FC7-64DB-B79C-6A5E-5ED8BCF00872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4:39.670" v="75"/>
          <ac:spMkLst>
            <pc:docMk/>
            <pc:sldMk cId="2785643022" sldId="286"/>
            <ac:spMk id="12" creationId="{F5DA11F7-5717-0B95-B637-C855152B2654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4:43.451" v="77"/>
          <ac:spMkLst>
            <pc:docMk/>
            <pc:sldMk cId="2785643022" sldId="286"/>
            <ac:spMk id="13" creationId="{4EDF3718-2A4A-A838-7702-1C425CA09F26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4:41.732" v="76"/>
          <ac:spMkLst>
            <pc:docMk/>
            <pc:sldMk cId="2785643022" sldId="286"/>
            <ac:spMk id="14" creationId="{CED67264-D494-596E-FD00-B12468000673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15" creationId="{F02EF23D-099F-0861-A4CF-DE57A59A47F2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16" creationId="{53ABA062-F8BA-2D49-BD53-C7E9F6CD03C1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17" creationId="{420ED9A7-B6AA-993D-9BF5-1043D49CF36E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18" creationId="{922334D2-CA49-E573-FB6D-C3D723C6E45D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19" creationId="{AFDFFF0C-5E08-1C71-ADFD-189A69620902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0" creationId="{94D6DD37-29B6-5C25-6502-21F853EF1929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1" creationId="{06A31174-45C4-C2B7-1316-035BE84B6A01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2" creationId="{3034557F-A6A9-FB33-8C93-AED9F9884EED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3" creationId="{1BDABE8F-5412-83AD-3E68-D3CDF581E5B4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4" creationId="{516B2572-6298-E6AF-8FD6-2487F5534EBD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5" creationId="{AE2CA9A3-7B0C-CED4-2734-93AAD80CD385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6" creationId="{461DAFB7-F788-1386-F897-5D77984D1B63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7" creationId="{2AA300E4-69FB-B178-5230-6D14169167D2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0:25:37.939" v="90"/>
          <ac:spMkLst>
            <pc:docMk/>
            <pc:sldMk cId="2785643022" sldId="286"/>
            <ac:spMk id="28" creationId="{B214A1C1-5275-887D-0DC5-A0023B1B405B}"/>
          </ac:spMkLst>
        </pc:spChg>
        <pc:picChg chg="add del mod">
          <ac:chgData name="Caterina Hammond" userId="S::chammond@rspcavic.org.au::123620c7-0b52-408f-a648-73895c9599f0" providerId="AD" clId="Web-{C3F6448A-FF5B-4348-BED8-058CA4D2FC13}" dt="2023-06-06T00:20:37.761" v="48"/>
          <ac:picMkLst>
            <pc:docMk/>
            <pc:sldMk cId="2785643022" sldId="286"/>
            <ac:picMk id="3" creationId="{1CE2EC35-01A1-AB50-17FE-F2147F028076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0:26:15.239" v="103"/>
          <ac:picMkLst>
            <pc:docMk/>
            <pc:sldMk cId="2785643022" sldId="286"/>
            <ac:picMk id="4" creationId="{04C32971-3831-64CA-D7DC-3A8118799840}"/>
          </ac:picMkLst>
        </pc:picChg>
        <pc:picChg chg="del mod">
          <ac:chgData name="Caterina Hammond" userId="S::chammond@rspcavic.org.au::123620c7-0b52-408f-a648-73895c9599f0" providerId="AD" clId="Web-{C3F6448A-FF5B-4348-BED8-058CA4D2FC13}" dt="2023-06-06T00:26:15.239" v="104"/>
          <ac:picMkLst>
            <pc:docMk/>
            <pc:sldMk cId="2785643022" sldId="286"/>
            <ac:picMk id="6" creationId="{26385C7B-C8FB-6A21-C7EB-503E06A76895}"/>
          </ac:picMkLst>
        </pc:picChg>
      </pc:sldChg>
      <pc:sldChg chg="addSp delSp modSp add del mod modClrScheme chgLayout">
        <pc:chgData name="Caterina Hammond" userId="S::chammond@rspcavic.org.au::123620c7-0b52-408f-a648-73895c9599f0" providerId="AD" clId="Web-{C3F6448A-FF5B-4348-BED8-058CA4D2FC13}" dt="2023-06-06T03:18:25.443" v="451"/>
        <pc:sldMkLst>
          <pc:docMk/>
          <pc:sldMk cId="3439426930" sldId="287"/>
        </pc:sldMkLst>
        <pc:spChg chg="del">
          <ac:chgData name="Caterina Hammond" userId="S::chammond@rspcavic.org.au::123620c7-0b52-408f-a648-73895c9599f0" providerId="AD" clId="Web-{C3F6448A-FF5B-4348-BED8-058CA4D2FC13}" dt="2023-06-06T00:26:09.395" v="101"/>
          <ac:spMkLst>
            <pc:docMk/>
            <pc:sldMk cId="3439426930" sldId="287"/>
            <ac:spMk id="2" creationId="{00000000-0000-0000-0000-000000000000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2:46:23.900" v="284"/>
          <ac:spMkLst>
            <pc:docMk/>
            <pc:sldMk cId="3439426930" sldId="287"/>
            <ac:spMk id="2" creationId="{F4EDA593-0680-C5B2-DAF2-89A029B7C6BF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2:46:23.900" v="284"/>
          <ac:spMkLst>
            <pc:docMk/>
            <pc:sldMk cId="3439426930" sldId="287"/>
            <ac:spMk id="3" creationId="{974D0981-103F-04C1-EADC-0478BB267A66}"/>
          </ac:spMkLst>
        </pc:spChg>
        <pc:spChg chg="add mod ord">
          <ac:chgData name="Caterina Hammond" userId="S::chammond@rspcavic.org.au::123620c7-0b52-408f-a648-73895c9599f0" providerId="AD" clId="Web-{C3F6448A-FF5B-4348-BED8-058CA4D2FC13}" dt="2023-06-06T02:46:23.900" v="284"/>
          <ac:spMkLst>
            <pc:docMk/>
            <pc:sldMk cId="3439426930" sldId="287"/>
            <ac:spMk id="4" creationId="{F4BEE676-9100-E227-216C-E5808995B23B}"/>
          </ac:spMkLst>
        </pc:spChg>
        <pc:spChg chg="add del mod ord">
          <ac:chgData name="Caterina Hammond" userId="S::chammond@rspcavic.org.au::123620c7-0b52-408f-a648-73895c9599f0" providerId="AD" clId="Web-{C3F6448A-FF5B-4348-BED8-058CA4D2FC13}" dt="2023-06-06T02:46:23.900" v="284"/>
          <ac:spMkLst>
            <pc:docMk/>
            <pc:sldMk cId="3439426930" sldId="287"/>
            <ac:spMk id="6" creationId="{5E212959-4861-8EF4-36E5-50FEF1B5F658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2:46:19.619" v="282" actId="1076"/>
          <ac:spMkLst>
            <pc:docMk/>
            <pc:sldMk cId="3439426930" sldId="287"/>
            <ac:spMk id="8" creationId="{7F0BEE16-6052-60CE-EEA5-F04FD4B46CD0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2:47:12.246" v="301" actId="20577"/>
          <ac:spMkLst>
            <pc:docMk/>
            <pc:sldMk cId="3439426930" sldId="287"/>
            <ac:spMk id="9" creationId="{6C244972-03EA-3052-FBA5-5A432FA62696}"/>
          </ac:spMkLst>
        </pc:spChg>
        <pc:picChg chg="add mod">
          <ac:chgData name="Caterina Hammond" userId="S::chammond@rspcavic.org.au::123620c7-0b52-408f-a648-73895c9599f0" providerId="AD" clId="Web-{C3F6448A-FF5B-4348-BED8-058CA4D2FC13}" dt="2023-06-06T02:46:40.854" v="286" actId="1076"/>
          <ac:picMkLst>
            <pc:docMk/>
            <pc:sldMk cId="3439426930" sldId="287"/>
            <ac:picMk id="5" creationId="{3A8A9982-3A7B-895C-EF31-3D1BDFBA2865}"/>
          </ac:picMkLst>
        </pc:picChg>
        <pc:picChg chg="del">
          <ac:chgData name="Caterina Hammond" userId="S::chammond@rspcavic.org.au::123620c7-0b52-408f-a648-73895c9599f0" providerId="AD" clId="Web-{C3F6448A-FF5B-4348-BED8-058CA4D2FC13}" dt="2023-06-06T00:26:10.160" v="102"/>
          <ac:picMkLst>
            <pc:docMk/>
            <pc:sldMk cId="3439426930" sldId="287"/>
            <ac:picMk id="6" creationId="{26385C7B-C8FB-6A21-C7EB-503E06A76895}"/>
          </ac:picMkLst>
        </pc:picChg>
        <pc:picChg chg="add mod">
          <ac:chgData name="Caterina Hammond" userId="S::chammond@rspcavic.org.au::123620c7-0b52-408f-a648-73895c9599f0" providerId="AD" clId="Web-{C3F6448A-FF5B-4348-BED8-058CA4D2FC13}" dt="2023-06-06T02:46:14.244" v="280" actId="14100"/>
          <ac:picMkLst>
            <pc:docMk/>
            <pc:sldMk cId="3439426930" sldId="287"/>
            <ac:picMk id="7" creationId="{250EAC1D-AB92-34EE-4F9B-7E5D1AFB2647}"/>
          </ac:picMkLst>
        </pc:picChg>
      </pc:sldChg>
      <pc:sldChg chg="delSp modSp add del ord">
        <pc:chgData name="Caterina Hammond" userId="S::chammond@rspcavic.org.au::123620c7-0b52-408f-a648-73895c9599f0" providerId="AD" clId="Web-{C3F6448A-FF5B-4348-BED8-058CA4D2FC13}" dt="2023-06-06T02:34:03.800" v="185"/>
        <pc:sldMkLst>
          <pc:docMk/>
          <pc:sldMk cId="3613194943" sldId="288"/>
        </pc:sldMkLst>
        <pc:spChg chg="mod">
          <ac:chgData name="Caterina Hammond" userId="S::chammond@rspcavic.org.au::123620c7-0b52-408f-a648-73895c9599f0" providerId="AD" clId="Web-{C3F6448A-FF5B-4348-BED8-058CA4D2FC13}" dt="2023-06-06T02:34:01.941" v="184" actId="1076"/>
          <ac:spMkLst>
            <pc:docMk/>
            <pc:sldMk cId="3613194943" sldId="288"/>
            <ac:spMk id="4" creationId="{A5718C3F-95F0-CF63-4766-BBEC0965DF58}"/>
          </ac:spMkLst>
        </pc:spChg>
        <pc:spChg chg="del">
          <ac:chgData name="Caterina Hammond" userId="S::chammond@rspcavic.org.au::123620c7-0b52-408f-a648-73895c9599f0" providerId="AD" clId="Web-{C3F6448A-FF5B-4348-BED8-058CA4D2FC13}" dt="2023-06-06T02:34:03.800" v="185"/>
          <ac:spMkLst>
            <pc:docMk/>
            <pc:sldMk cId="3613194943" sldId="288"/>
            <ac:spMk id="13" creationId="{00000000-0000-0000-0000-000000000000}"/>
          </ac:spMkLst>
        </pc:spChg>
      </pc:sldChg>
      <pc:sldChg chg="addSp delSp modSp add del ord replId">
        <pc:chgData name="Caterina Hammond" userId="S::chammond@rspcavic.org.au::123620c7-0b52-408f-a648-73895c9599f0" providerId="AD" clId="Web-{C3F6448A-FF5B-4348-BED8-058CA4D2FC13}" dt="2023-06-06T04:27:56.592" v="871"/>
        <pc:sldMkLst>
          <pc:docMk/>
          <pc:sldMk cId="1177539216" sldId="289"/>
        </pc:sldMkLst>
        <pc:spChg chg="del mod">
          <ac:chgData name="Caterina Hammond" userId="S::chammond@rspcavic.org.au::123620c7-0b52-408f-a648-73895c9599f0" providerId="AD" clId="Web-{C3F6448A-FF5B-4348-BED8-058CA4D2FC13}" dt="2023-06-06T02:40:22.108" v="230"/>
          <ac:spMkLst>
            <pc:docMk/>
            <pc:sldMk cId="1177539216" sldId="289"/>
            <ac:spMk id="2" creationId="{8315F2D7-913F-C135-86BD-0218FECEE685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4:11:12.235" v="703"/>
          <ac:spMkLst>
            <pc:docMk/>
            <pc:sldMk cId="1177539216" sldId="289"/>
            <ac:spMk id="3" creationId="{1D2E1753-30E4-CBD8-6D4C-B09B819CA538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4:11:12.235" v="703"/>
          <ac:spMkLst>
            <pc:docMk/>
            <pc:sldMk cId="1177539216" sldId="289"/>
            <ac:spMk id="4" creationId="{9C9C7CEA-D73F-284D-FC4E-CDD9C2E75867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4:11:10.220" v="702" actId="20577"/>
          <ac:spMkLst>
            <pc:docMk/>
            <pc:sldMk cId="1177539216" sldId="289"/>
            <ac:spMk id="10" creationId="{E2BF7FCB-097D-ACC2-912E-A340B67C981F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2:43:40.755" v="262" actId="20577"/>
          <ac:spMkLst>
            <pc:docMk/>
            <pc:sldMk cId="1177539216" sldId="289"/>
            <ac:spMk id="11" creationId="{44886ADA-4917-BA02-8A5E-5AD1AF778C28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2:46:41.651" v="287"/>
          <ac:spMkLst>
            <pc:docMk/>
            <pc:sldMk cId="1177539216" sldId="289"/>
            <ac:spMk id="13" creationId="{F601DFB4-1ABF-7CB7-5616-BE9734545623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3:33:03.781" v="514"/>
          <ac:spMkLst>
            <pc:docMk/>
            <pc:sldMk cId="1177539216" sldId="289"/>
            <ac:spMk id="14" creationId="{1C0EB85E-2C14-925B-EE53-BF07ADDA2754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3:34:26.878" v="529"/>
          <ac:spMkLst>
            <pc:docMk/>
            <pc:sldMk cId="1177539216" sldId="289"/>
            <ac:spMk id="15" creationId="{48B88022-085E-14B0-F744-28A341CFDD34}"/>
          </ac:spMkLst>
        </pc:spChg>
        <pc:picChg chg="add del mod">
          <ac:chgData name="Caterina Hammond" userId="S::chammond@rspcavic.org.au::123620c7-0b52-408f-a648-73895c9599f0" providerId="AD" clId="Web-{C3F6448A-FF5B-4348-BED8-058CA4D2FC13}" dt="2023-06-06T02:41:32.470" v="233"/>
          <ac:picMkLst>
            <pc:docMk/>
            <pc:sldMk cId="1177539216" sldId="289"/>
            <ac:picMk id="5" creationId="{1574A21E-20C4-507A-E5D1-9E840E24F1B5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2:42:06.205" v="245"/>
          <ac:picMkLst>
            <pc:docMk/>
            <pc:sldMk cId="1177539216" sldId="289"/>
            <ac:picMk id="6" creationId="{A2B19C22-C07B-3D4A-0AD3-51A3CC4F67DC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2:41:52.877" v="239"/>
          <ac:picMkLst>
            <pc:docMk/>
            <pc:sldMk cId="1177539216" sldId="289"/>
            <ac:picMk id="7" creationId="{1A440C0B-5B8E-242C-E55B-DB45B7CC8962}"/>
          </ac:picMkLst>
        </pc:picChg>
        <pc:picChg chg="add del mod">
          <ac:chgData name="Caterina Hammond" userId="S::chammond@rspcavic.org.au::123620c7-0b52-408f-a648-73895c9599f0" providerId="AD" clId="Web-{C3F6448A-FF5B-4348-BED8-058CA4D2FC13}" dt="2023-06-06T02:42:02.768" v="244"/>
          <ac:picMkLst>
            <pc:docMk/>
            <pc:sldMk cId="1177539216" sldId="289"/>
            <ac:picMk id="8" creationId="{4F4BCF50-7B58-A8A1-51ED-BE17B7088157}"/>
          </ac:picMkLst>
        </pc:picChg>
        <pc:picChg chg="add mod">
          <ac:chgData name="Caterina Hammond" userId="S::chammond@rspcavic.org.au::123620c7-0b52-408f-a648-73895c9599f0" providerId="AD" clId="Web-{C3F6448A-FF5B-4348-BED8-058CA4D2FC13}" dt="2023-06-06T03:34:33.409" v="531" actId="1076"/>
          <ac:picMkLst>
            <pc:docMk/>
            <pc:sldMk cId="1177539216" sldId="289"/>
            <ac:picMk id="9" creationId="{67B698AD-BE2B-C7F9-0150-6B46279FE277}"/>
          </ac:picMkLst>
        </pc:picChg>
      </pc:sldChg>
      <pc:sldChg chg="addSp delSp modSp add replId">
        <pc:chgData name="Caterina Hammond" userId="S::chammond@rspcavic.org.au::123620c7-0b52-408f-a648-73895c9599f0" providerId="AD" clId="Web-{C3F6448A-FF5B-4348-BED8-058CA4D2FC13}" dt="2023-06-06T03:29:06.243" v="508" actId="1076"/>
        <pc:sldMkLst>
          <pc:docMk/>
          <pc:sldMk cId="570451061" sldId="290"/>
        </pc:sldMkLst>
        <pc:spChg chg="mod">
          <ac:chgData name="Caterina Hammond" userId="S::chammond@rspcavic.org.au::123620c7-0b52-408f-a648-73895c9599f0" providerId="AD" clId="Web-{C3F6448A-FF5B-4348-BED8-058CA4D2FC13}" dt="2023-06-06T03:28:56.290" v="506" actId="1076"/>
          <ac:spMkLst>
            <pc:docMk/>
            <pc:sldMk cId="570451061" sldId="290"/>
            <ac:spMk id="2" creationId="{8315F2D7-913F-C135-86BD-0218FECEE685}"/>
          </ac:spMkLst>
        </pc:spChg>
        <pc:spChg chg="del">
          <ac:chgData name="Caterina Hammond" userId="S::chammond@rspcavic.org.au::123620c7-0b52-408f-a648-73895c9599f0" providerId="AD" clId="Web-{C3F6448A-FF5B-4348-BED8-058CA4D2FC13}" dt="2023-06-06T02:57:40.202" v="395"/>
          <ac:spMkLst>
            <pc:docMk/>
            <pc:sldMk cId="570451061" sldId="290"/>
            <ac:spMk id="8" creationId="{2FCB5D9A-3010-F00C-F803-85DF7A9FE4F0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3:26:13.238" v="489" actId="1076"/>
          <ac:spMkLst>
            <pc:docMk/>
            <pc:sldMk cId="570451061" sldId="290"/>
            <ac:spMk id="9" creationId="{FC0984C0-DDCE-D969-EAA8-82CA4637F30A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3:25:35.519" v="483" actId="1076"/>
          <ac:spMkLst>
            <pc:docMk/>
            <pc:sldMk cId="570451061" sldId="290"/>
            <ac:spMk id="11" creationId="{52A0DE97-9E23-9B7E-4928-E207309A5D18}"/>
          </ac:spMkLst>
        </pc:spChg>
        <pc:picChg chg="add mod">
          <ac:chgData name="Caterina Hammond" userId="S::chammond@rspcavic.org.au::123620c7-0b52-408f-a648-73895c9599f0" providerId="AD" clId="Web-{C3F6448A-FF5B-4348-BED8-058CA4D2FC13}" dt="2023-06-06T03:25:25.533" v="482" actId="14100"/>
          <ac:picMkLst>
            <pc:docMk/>
            <pc:sldMk cId="570451061" sldId="290"/>
            <ac:picMk id="4" creationId="{FDA64248-C748-85BE-E602-8B3EC290BF0E}"/>
          </ac:picMkLst>
        </pc:picChg>
        <pc:picChg chg="add mod">
          <ac:chgData name="Caterina Hammond" userId="S::chammond@rspcavic.org.au::123620c7-0b52-408f-a648-73895c9599f0" providerId="AD" clId="Web-{C3F6448A-FF5B-4348-BED8-058CA4D2FC13}" dt="2023-06-06T03:26:07.488" v="488" actId="1076"/>
          <ac:picMkLst>
            <pc:docMk/>
            <pc:sldMk cId="570451061" sldId="290"/>
            <ac:picMk id="6" creationId="{711E9901-8EF3-BA5A-4D48-DEB97D147973}"/>
          </ac:picMkLst>
        </pc:picChg>
        <pc:picChg chg="add mod">
          <ac:chgData name="Caterina Hammond" userId="S::chammond@rspcavic.org.au::123620c7-0b52-408f-a648-73895c9599f0" providerId="AD" clId="Web-{C3F6448A-FF5B-4348-BED8-058CA4D2FC13}" dt="2023-06-06T03:28:59.321" v="507" actId="1076"/>
          <ac:picMkLst>
            <pc:docMk/>
            <pc:sldMk cId="570451061" sldId="290"/>
            <ac:picMk id="12" creationId="{67F5485F-3042-FF7C-2A3E-A2C3E1F110AC}"/>
          </ac:picMkLst>
        </pc:picChg>
        <pc:picChg chg="add mod">
          <ac:chgData name="Caterina Hammond" userId="S::chammond@rspcavic.org.au::123620c7-0b52-408f-a648-73895c9599f0" providerId="AD" clId="Web-{C3F6448A-FF5B-4348-BED8-058CA4D2FC13}" dt="2023-06-06T03:29:06.243" v="508" actId="1076"/>
          <ac:picMkLst>
            <pc:docMk/>
            <pc:sldMk cId="570451061" sldId="290"/>
            <ac:picMk id="13" creationId="{AFD0BF21-22B5-ED71-4705-19F58F743011}"/>
          </ac:picMkLst>
        </pc:picChg>
      </pc:sldChg>
      <pc:sldChg chg="addSp delSp modSp add ord replId">
        <pc:chgData name="Caterina Hammond" userId="S::chammond@rspcavic.org.au::123620c7-0b52-408f-a648-73895c9599f0" providerId="AD" clId="Web-{C3F6448A-FF5B-4348-BED8-058CA4D2FC13}" dt="2023-06-06T04:36:57.217" v="950" actId="1076"/>
        <pc:sldMkLst>
          <pc:docMk/>
          <pc:sldMk cId="1322917741" sldId="291"/>
        </pc:sldMkLst>
        <pc:spChg chg="add del mod">
          <ac:chgData name="Caterina Hammond" userId="S::chammond@rspcavic.org.au::123620c7-0b52-408f-a648-73895c9599f0" providerId="AD" clId="Web-{C3F6448A-FF5B-4348-BED8-058CA4D2FC13}" dt="2023-06-06T04:25:27.416" v="846"/>
          <ac:spMkLst>
            <pc:docMk/>
            <pc:sldMk cId="1322917741" sldId="291"/>
            <ac:spMk id="3" creationId="{CE24E813-6803-EB50-D96F-C4619345D739}"/>
          </ac:spMkLst>
        </pc:spChg>
        <pc:spChg chg="mod">
          <ac:chgData name="Caterina Hammond" userId="S::chammond@rspcavic.org.au::123620c7-0b52-408f-a648-73895c9599f0" providerId="AD" clId="Web-{C3F6448A-FF5B-4348-BED8-058CA4D2FC13}" dt="2023-06-06T04:35:26.371" v="926" actId="14100"/>
          <ac:spMkLst>
            <pc:docMk/>
            <pc:sldMk cId="1322917741" sldId="291"/>
            <ac:spMk id="4" creationId="{9C9C7CEA-D73F-284D-FC4E-CDD9C2E75867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4:36:57.217" v="950" actId="1076"/>
          <ac:spMkLst>
            <pc:docMk/>
            <pc:sldMk cId="1322917741" sldId="291"/>
            <ac:spMk id="6" creationId="{ADAB6E2D-A957-7492-4E27-5DFC6FE5C5DC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4:36:54.811" v="949" actId="1076"/>
          <ac:spMkLst>
            <pc:docMk/>
            <pc:sldMk cId="1322917741" sldId="291"/>
            <ac:spMk id="7" creationId="{E9367E94-94E1-851F-55F6-20E4F7151912}"/>
          </ac:spMkLst>
        </pc:spChg>
        <pc:spChg chg="add del mod">
          <ac:chgData name="Caterina Hammond" userId="S::chammond@rspcavic.org.au::123620c7-0b52-408f-a648-73895c9599f0" providerId="AD" clId="Web-{C3F6448A-FF5B-4348-BED8-058CA4D2FC13}" dt="2023-06-06T04:26:30.309" v="860"/>
          <ac:spMkLst>
            <pc:docMk/>
            <pc:sldMk cId="1322917741" sldId="291"/>
            <ac:spMk id="8" creationId="{BD0B5310-3796-15C3-9ADA-DFA74E76723A}"/>
          </ac:spMkLst>
        </pc:spChg>
        <pc:spChg chg="add mod">
          <ac:chgData name="Caterina Hammond" userId="S::chammond@rspcavic.org.au::123620c7-0b52-408f-a648-73895c9599f0" providerId="AD" clId="Web-{C3F6448A-FF5B-4348-BED8-058CA4D2FC13}" dt="2023-06-06T04:36:17.310" v="942" actId="1076"/>
          <ac:spMkLst>
            <pc:docMk/>
            <pc:sldMk cId="1322917741" sldId="291"/>
            <ac:spMk id="9" creationId="{A0BFF520-E55D-B95E-0115-CF25A1FE5D61}"/>
          </ac:spMkLst>
        </pc:spChg>
        <pc:spChg chg="del">
          <ac:chgData name="Caterina Hammond" userId="S::chammond@rspcavic.org.au::123620c7-0b52-408f-a648-73895c9599f0" providerId="AD" clId="Web-{C3F6448A-FF5B-4348-BED8-058CA4D2FC13}" dt="2023-06-06T03:36:42.022" v="669"/>
          <ac:spMkLst>
            <pc:docMk/>
            <pc:sldMk cId="1322917741" sldId="291"/>
            <ac:spMk id="10" creationId="{E2BF7FCB-097D-ACC2-912E-A340B67C981F}"/>
          </ac:spMkLst>
        </pc:spChg>
        <pc:spChg chg="del mod">
          <ac:chgData name="Caterina Hammond" userId="S::chammond@rspcavic.org.au::123620c7-0b52-408f-a648-73895c9599f0" providerId="AD" clId="Web-{C3F6448A-FF5B-4348-BED8-058CA4D2FC13}" dt="2023-06-06T03:36:46.273" v="672"/>
          <ac:spMkLst>
            <pc:docMk/>
            <pc:sldMk cId="1322917741" sldId="291"/>
            <ac:spMk id="11" creationId="{44886ADA-4917-BA02-8A5E-5AD1AF778C28}"/>
          </ac:spMkLst>
        </pc:spChg>
        <pc:picChg chg="add mod">
          <ac:chgData name="Caterina Hammond" userId="S::chammond@rspcavic.org.au::123620c7-0b52-408f-a648-73895c9599f0" providerId="AD" clId="Web-{C3F6448A-FF5B-4348-BED8-058CA4D2FC13}" dt="2023-06-06T04:36:48.983" v="947" actId="1076"/>
          <ac:picMkLst>
            <pc:docMk/>
            <pc:sldMk cId="1322917741" sldId="291"/>
            <ac:picMk id="5" creationId="{05F10B0B-7DD4-6173-9021-3BF2C1D8148E}"/>
          </ac:picMkLst>
        </pc:picChg>
        <pc:picChg chg="del">
          <ac:chgData name="Caterina Hammond" userId="S::chammond@rspcavic.org.au::123620c7-0b52-408f-a648-73895c9599f0" providerId="AD" clId="Web-{C3F6448A-FF5B-4348-BED8-058CA4D2FC13}" dt="2023-06-06T03:36:43.320" v="670"/>
          <ac:picMkLst>
            <pc:docMk/>
            <pc:sldMk cId="1322917741" sldId="291"/>
            <ac:picMk id="9" creationId="{67B698AD-BE2B-C7F9-0150-6B46279FE277}"/>
          </ac:picMkLst>
        </pc:picChg>
      </pc:sldChg>
    </pc:docChg>
  </pc:docChgLst>
  <pc:docChgLst>
    <pc:chgData name="Caterina Hammond" userId="S::chammond@rspcavic.org.au::123620c7-0b52-408f-a648-73895c9599f0" providerId="AD" clId="Web-{E42ED8B1-4FA7-6E3C-A55E-A68B0FAA9507}"/>
    <pc:docChg chg="modSld">
      <pc:chgData name="Caterina Hammond" userId="S::chammond@rspcavic.org.au::123620c7-0b52-408f-a648-73895c9599f0" providerId="AD" clId="Web-{E42ED8B1-4FA7-6E3C-A55E-A68B0FAA9507}" dt="2023-06-06T04:55:38.712" v="43" actId="1076"/>
      <pc:docMkLst>
        <pc:docMk/>
      </pc:docMkLst>
      <pc:sldChg chg="addSp delSp modSp">
        <pc:chgData name="Caterina Hammond" userId="S::chammond@rspcavic.org.au::123620c7-0b52-408f-a648-73895c9599f0" providerId="AD" clId="Web-{E42ED8B1-4FA7-6E3C-A55E-A68B0FAA9507}" dt="2023-06-06T04:55:12.195" v="37" actId="1076"/>
        <pc:sldMkLst>
          <pc:docMk/>
          <pc:sldMk cId="570451061" sldId="290"/>
        </pc:sldMkLst>
        <pc:spChg chg="mod">
          <ac:chgData name="Caterina Hammond" userId="S::chammond@rspcavic.org.au::123620c7-0b52-408f-a648-73895c9599f0" providerId="AD" clId="Web-{E42ED8B1-4FA7-6E3C-A55E-A68B0FAA9507}" dt="2023-06-06T04:55:12.195" v="37" actId="1076"/>
          <ac:spMkLst>
            <pc:docMk/>
            <pc:sldMk cId="570451061" sldId="290"/>
            <ac:spMk id="2" creationId="{8315F2D7-913F-C135-86BD-0218FECEE685}"/>
          </ac:spMkLst>
        </pc:spChg>
        <pc:spChg chg="mod">
          <ac:chgData name="Caterina Hammond" userId="S::chammond@rspcavic.org.au::123620c7-0b52-408f-a648-73895c9599f0" providerId="AD" clId="Web-{E42ED8B1-4FA7-6E3C-A55E-A68B0FAA9507}" dt="2023-06-06T04:54:59.476" v="35" actId="1076"/>
          <ac:spMkLst>
            <pc:docMk/>
            <pc:sldMk cId="570451061" sldId="290"/>
            <ac:spMk id="9" creationId="{FC0984C0-DDCE-D969-EAA8-82CA4637F30A}"/>
          </ac:spMkLst>
        </pc:spChg>
        <pc:spChg chg="mod">
          <ac:chgData name="Caterina Hammond" userId="S::chammond@rspcavic.org.au::123620c7-0b52-408f-a648-73895c9599f0" providerId="AD" clId="Web-{E42ED8B1-4FA7-6E3C-A55E-A68B0FAA9507}" dt="2023-06-06T04:55:03.086" v="36" actId="1076"/>
          <ac:spMkLst>
            <pc:docMk/>
            <pc:sldMk cId="570451061" sldId="290"/>
            <ac:spMk id="11" creationId="{52A0DE97-9E23-9B7E-4928-E207309A5D18}"/>
          </ac:spMkLst>
        </pc:spChg>
        <pc:picChg chg="add mod">
          <ac:chgData name="Caterina Hammond" userId="S::chammond@rspcavic.org.au::123620c7-0b52-408f-a648-73895c9599f0" providerId="AD" clId="Web-{E42ED8B1-4FA7-6E3C-A55E-A68B0FAA9507}" dt="2023-06-06T04:51:47.268" v="18" actId="1076"/>
          <ac:picMkLst>
            <pc:docMk/>
            <pc:sldMk cId="570451061" sldId="290"/>
            <ac:picMk id="3" creationId="{3C6A6BFF-84FE-9359-2776-E264F95288F6}"/>
          </ac:picMkLst>
        </pc:picChg>
        <pc:picChg chg="del mod">
          <ac:chgData name="Caterina Hammond" userId="S::chammond@rspcavic.org.au::123620c7-0b52-408f-a648-73895c9599f0" providerId="AD" clId="Web-{E42ED8B1-4FA7-6E3C-A55E-A68B0FAA9507}" dt="2023-06-06T04:48:32.387" v="4"/>
          <ac:picMkLst>
            <pc:docMk/>
            <pc:sldMk cId="570451061" sldId="290"/>
            <ac:picMk id="4" creationId="{FDA64248-C748-85BE-E602-8B3EC290BF0E}"/>
          </ac:picMkLst>
        </pc:picChg>
        <pc:picChg chg="add mod">
          <ac:chgData name="Caterina Hammond" userId="S::chammond@rspcavic.org.au::123620c7-0b52-408f-a648-73895c9599f0" providerId="AD" clId="Web-{E42ED8B1-4FA7-6E3C-A55E-A68B0FAA9507}" dt="2023-06-06T04:52:45.504" v="23" actId="14100"/>
          <ac:picMkLst>
            <pc:docMk/>
            <pc:sldMk cId="570451061" sldId="290"/>
            <ac:picMk id="5" creationId="{0AB3F38D-2ABC-0FC3-2837-BEF8B783089E}"/>
          </ac:picMkLst>
        </pc:picChg>
        <pc:picChg chg="del">
          <ac:chgData name="Caterina Hammond" userId="S::chammond@rspcavic.org.au::123620c7-0b52-408f-a648-73895c9599f0" providerId="AD" clId="Web-{E42ED8B1-4FA7-6E3C-A55E-A68B0FAA9507}" dt="2023-06-06T04:48:32.934" v="5"/>
          <ac:picMkLst>
            <pc:docMk/>
            <pc:sldMk cId="570451061" sldId="290"/>
            <ac:picMk id="6" creationId="{711E9901-8EF3-BA5A-4D48-DEB97D147973}"/>
          </ac:picMkLst>
        </pc:picChg>
        <pc:picChg chg="mod">
          <ac:chgData name="Caterina Hammond" userId="S::chammond@rspcavic.org.au::123620c7-0b52-408f-a648-73895c9599f0" providerId="AD" clId="Web-{E42ED8B1-4FA7-6E3C-A55E-A68B0FAA9507}" dt="2023-06-06T04:53:48.849" v="28" actId="1076"/>
          <ac:picMkLst>
            <pc:docMk/>
            <pc:sldMk cId="570451061" sldId="290"/>
            <ac:picMk id="12" creationId="{67F5485F-3042-FF7C-2A3E-A2C3E1F110AC}"/>
          </ac:picMkLst>
        </pc:picChg>
        <pc:picChg chg="mod">
          <ac:chgData name="Caterina Hammond" userId="S::chammond@rspcavic.org.au::123620c7-0b52-408f-a648-73895c9599f0" providerId="AD" clId="Web-{E42ED8B1-4FA7-6E3C-A55E-A68B0FAA9507}" dt="2023-06-06T04:53:57.537" v="29" actId="14100"/>
          <ac:picMkLst>
            <pc:docMk/>
            <pc:sldMk cId="570451061" sldId="290"/>
            <ac:picMk id="13" creationId="{AFD0BF21-22B5-ED71-4705-19F58F743011}"/>
          </ac:picMkLst>
        </pc:picChg>
      </pc:sldChg>
      <pc:sldChg chg="modSp">
        <pc:chgData name="Caterina Hammond" userId="S::chammond@rspcavic.org.au::123620c7-0b52-408f-a648-73895c9599f0" providerId="AD" clId="Web-{E42ED8B1-4FA7-6E3C-A55E-A68B0FAA9507}" dt="2023-06-06T04:55:38.712" v="43" actId="1076"/>
        <pc:sldMkLst>
          <pc:docMk/>
          <pc:sldMk cId="1322917741" sldId="291"/>
        </pc:sldMkLst>
        <pc:spChg chg="mod">
          <ac:chgData name="Caterina Hammond" userId="S::chammond@rspcavic.org.au::123620c7-0b52-408f-a648-73895c9599f0" providerId="AD" clId="Web-{E42ED8B1-4FA7-6E3C-A55E-A68B0FAA9507}" dt="2023-06-06T04:49:26.951" v="11" actId="14100"/>
          <ac:spMkLst>
            <pc:docMk/>
            <pc:sldMk cId="1322917741" sldId="291"/>
            <ac:spMk id="4" creationId="{9C9C7CEA-D73F-284D-FC4E-CDD9C2E75867}"/>
          </ac:spMkLst>
        </pc:spChg>
        <pc:spChg chg="mod">
          <ac:chgData name="Caterina Hammond" userId="S::chammond@rspcavic.org.au::123620c7-0b52-408f-a648-73895c9599f0" providerId="AD" clId="Web-{E42ED8B1-4FA7-6E3C-A55E-A68B0FAA9507}" dt="2023-06-06T04:55:38.712" v="43" actId="1076"/>
          <ac:spMkLst>
            <pc:docMk/>
            <pc:sldMk cId="1322917741" sldId="291"/>
            <ac:spMk id="6" creationId="{ADAB6E2D-A957-7492-4E27-5DFC6FE5C5DC}"/>
          </ac:spMkLst>
        </pc:spChg>
        <pc:spChg chg="mod">
          <ac:chgData name="Caterina Hammond" userId="S::chammond@rspcavic.org.au::123620c7-0b52-408f-a648-73895c9599f0" providerId="AD" clId="Web-{E42ED8B1-4FA7-6E3C-A55E-A68B0FAA9507}" dt="2023-06-06T04:55:25.852" v="40" actId="1076"/>
          <ac:spMkLst>
            <pc:docMk/>
            <pc:sldMk cId="1322917741" sldId="291"/>
            <ac:spMk id="7" creationId="{E9367E94-94E1-851F-55F6-20E4F7151912}"/>
          </ac:spMkLst>
        </pc:spChg>
        <pc:picChg chg="mod">
          <ac:chgData name="Caterina Hammond" userId="S::chammond@rspcavic.org.au::123620c7-0b52-408f-a648-73895c9599f0" providerId="AD" clId="Web-{E42ED8B1-4FA7-6E3C-A55E-A68B0FAA9507}" dt="2023-06-06T04:55:29.446" v="41" actId="1076"/>
          <ac:picMkLst>
            <pc:docMk/>
            <pc:sldMk cId="1322917741" sldId="291"/>
            <ac:picMk id="5" creationId="{05F10B0B-7DD4-6173-9021-3BF2C1D8148E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A1034-A935-4055-8D11-B44A86714D7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7F75E1E-3052-4EE8-8B47-E7EB589550FF}">
      <dgm:prSet phldrT="[Text]"/>
      <dgm:spPr/>
      <dgm:t>
        <a:bodyPr/>
        <a:lstStyle/>
        <a:p>
          <a:r>
            <a:rPr lang="en-US" i="1"/>
            <a:t>Wildlife Act 1975</a:t>
          </a:r>
          <a:endParaRPr lang="en-AU" i="1"/>
        </a:p>
      </dgm:t>
    </dgm:pt>
    <dgm:pt modelId="{6BE471EE-56A1-4BB0-B10E-81ABA44E2815}" type="parTrans" cxnId="{0EA07DB0-8E6B-49BE-BCB4-8AC5FDBF16BE}">
      <dgm:prSet/>
      <dgm:spPr/>
      <dgm:t>
        <a:bodyPr/>
        <a:lstStyle/>
        <a:p>
          <a:endParaRPr lang="en-AU"/>
        </a:p>
      </dgm:t>
    </dgm:pt>
    <dgm:pt modelId="{923425E4-BCD3-4694-8701-C334A40498AE}" type="sibTrans" cxnId="{0EA07DB0-8E6B-49BE-BCB4-8AC5FDBF16BE}">
      <dgm:prSet/>
      <dgm:spPr/>
      <dgm:t>
        <a:bodyPr/>
        <a:lstStyle/>
        <a:p>
          <a:endParaRPr lang="en-AU"/>
        </a:p>
      </dgm:t>
    </dgm:pt>
    <dgm:pt modelId="{34651A90-7794-4343-92E0-013F7EFA0244}">
      <dgm:prSet phldrT="[Text]"/>
      <dgm:spPr/>
      <dgm:t>
        <a:bodyPr/>
        <a:lstStyle/>
        <a:p>
          <a:r>
            <a:rPr lang="en-US"/>
            <a:t>Wildlife (Game) Regulations 2012</a:t>
          </a:r>
          <a:endParaRPr lang="en-AU"/>
        </a:p>
      </dgm:t>
    </dgm:pt>
    <dgm:pt modelId="{A22B7F63-E0EE-4D73-A050-B2ACCD8E8C68}" type="parTrans" cxnId="{41B7F970-2789-43DE-A6FF-A12E27EC0A03}">
      <dgm:prSet/>
      <dgm:spPr/>
      <dgm:t>
        <a:bodyPr/>
        <a:lstStyle/>
        <a:p>
          <a:endParaRPr lang="en-AU"/>
        </a:p>
      </dgm:t>
    </dgm:pt>
    <dgm:pt modelId="{915DE7C2-9EDF-4327-92B3-3DDA3BCD08EE}" type="sibTrans" cxnId="{41B7F970-2789-43DE-A6FF-A12E27EC0A03}">
      <dgm:prSet/>
      <dgm:spPr/>
      <dgm:t>
        <a:bodyPr/>
        <a:lstStyle/>
        <a:p>
          <a:endParaRPr lang="en-AU"/>
        </a:p>
      </dgm:t>
    </dgm:pt>
    <dgm:pt modelId="{DF8A12C1-C798-4CE4-9378-DB7E15226ACF}">
      <dgm:prSet phldrT="[Text]"/>
      <dgm:spPr/>
      <dgm:t>
        <a:bodyPr/>
        <a:lstStyle/>
        <a:p>
          <a:r>
            <a:rPr lang="en-US" i="1"/>
            <a:t>Prevention of Cruelty to Animals Act 1986</a:t>
          </a:r>
          <a:endParaRPr lang="en-AU" i="1"/>
        </a:p>
      </dgm:t>
    </dgm:pt>
    <dgm:pt modelId="{337C63FB-7A9C-4F99-A8CB-94E4D6919E77}" type="parTrans" cxnId="{DFAF65EF-7889-420A-A267-55028299C7E6}">
      <dgm:prSet/>
      <dgm:spPr/>
      <dgm:t>
        <a:bodyPr/>
        <a:lstStyle/>
        <a:p>
          <a:endParaRPr lang="en-AU"/>
        </a:p>
      </dgm:t>
    </dgm:pt>
    <dgm:pt modelId="{1AE6A2EA-8F26-426F-84AD-988530B7928D}" type="sibTrans" cxnId="{DFAF65EF-7889-420A-A267-55028299C7E6}">
      <dgm:prSet/>
      <dgm:spPr/>
      <dgm:t>
        <a:bodyPr/>
        <a:lstStyle/>
        <a:p>
          <a:endParaRPr lang="en-AU"/>
        </a:p>
      </dgm:t>
    </dgm:pt>
    <dgm:pt modelId="{64C209BC-BFAB-4D3D-A2DA-A95BCD753EC5}">
      <dgm:prSet phldrT="[Text]"/>
      <dgm:spPr/>
      <dgm:t>
        <a:bodyPr/>
        <a:lstStyle/>
        <a:p>
          <a:r>
            <a:rPr lang="en-US"/>
            <a:t>Prevention of Cruelty to Animals Regulations 2019</a:t>
          </a:r>
          <a:endParaRPr lang="en-AU"/>
        </a:p>
      </dgm:t>
    </dgm:pt>
    <dgm:pt modelId="{DB5AACF9-5E72-4BEE-8D77-D611A01DBD87}" type="parTrans" cxnId="{1A4723D3-D2C4-4194-AE75-7198A362FEB3}">
      <dgm:prSet/>
      <dgm:spPr/>
      <dgm:t>
        <a:bodyPr/>
        <a:lstStyle/>
        <a:p>
          <a:endParaRPr lang="en-AU"/>
        </a:p>
      </dgm:t>
    </dgm:pt>
    <dgm:pt modelId="{138143E0-8C73-4A96-B465-C5765B50CE78}" type="sibTrans" cxnId="{1A4723D3-D2C4-4194-AE75-7198A362FEB3}">
      <dgm:prSet/>
      <dgm:spPr/>
      <dgm:t>
        <a:bodyPr/>
        <a:lstStyle/>
        <a:p>
          <a:endParaRPr lang="en-AU"/>
        </a:p>
      </dgm:t>
    </dgm:pt>
    <dgm:pt modelId="{1EE1F015-C6FB-4506-836C-6A1DB9839873}">
      <dgm:prSet phldrT="[Text]"/>
      <dgm:spPr/>
      <dgm:t>
        <a:bodyPr/>
        <a:lstStyle/>
        <a:p>
          <a:r>
            <a:rPr lang="en-US"/>
            <a:t>Code of Practice for the Welfare of Animals in Hunting (revision no. 1)</a:t>
          </a:r>
          <a:endParaRPr lang="en-AU"/>
        </a:p>
      </dgm:t>
    </dgm:pt>
    <dgm:pt modelId="{7DE61971-5F98-4E79-87FA-599D59DE76DE}" type="parTrans" cxnId="{05BD51D7-6044-42C5-B738-AAD445BF434C}">
      <dgm:prSet/>
      <dgm:spPr/>
      <dgm:t>
        <a:bodyPr/>
        <a:lstStyle/>
        <a:p>
          <a:endParaRPr lang="en-AU"/>
        </a:p>
      </dgm:t>
    </dgm:pt>
    <dgm:pt modelId="{96F4609C-BC6F-4886-A3AC-234DCF3E6D41}" type="sibTrans" cxnId="{05BD51D7-6044-42C5-B738-AAD445BF434C}">
      <dgm:prSet/>
      <dgm:spPr/>
      <dgm:t>
        <a:bodyPr/>
        <a:lstStyle/>
        <a:p>
          <a:endParaRPr lang="en-AU"/>
        </a:p>
      </dgm:t>
    </dgm:pt>
    <dgm:pt modelId="{7611C3AD-B5F1-4647-804B-F2E4E5130902}" type="pres">
      <dgm:prSet presAssocID="{51EA1034-A935-4055-8D11-B44A86714D73}" presName="Name0" presStyleCnt="0">
        <dgm:presLayoutVars>
          <dgm:dir/>
          <dgm:animLvl val="lvl"/>
          <dgm:resizeHandles val="exact"/>
        </dgm:presLayoutVars>
      </dgm:prSet>
      <dgm:spPr/>
    </dgm:pt>
    <dgm:pt modelId="{882E752F-8856-4D96-AAC3-DC18673CB501}" type="pres">
      <dgm:prSet presAssocID="{77F75E1E-3052-4EE8-8B47-E7EB589550FF}" presName="vertFlow" presStyleCnt="0"/>
      <dgm:spPr/>
    </dgm:pt>
    <dgm:pt modelId="{4E255A67-CC4D-4816-9FA5-924622DA533C}" type="pres">
      <dgm:prSet presAssocID="{77F75E1E-3052-4EE8-8B47-E7EB589550FF}" presName="header" presStyleLbl="node1" presStyleIdx="0" presStyleCnt="2"/>
      <dgm:spPr/>
    </dgm:pt>
    <dgm:pt modelId="{7A2AC34D-E368-4ED1-91C9-BE3B822443AF}" type="pres">
      <dgm:prSet presAssocID="{A22B7F63-E0EE-4D73-A050-B2ACCD8E8C68}" presName="parTrans" presStyleLbl="sibTrans2D1" presStyleIdx="0" presStyleCnt="3"/>
      <dgm:spPr/>
    </dgm:pt>
    <dgm:pt modelId="{D18790AC-A532-4700-A759-5B60CFF0719C}" type="pres">
      <dgm:prSet presAssocID="{34651A90-7794-4343-92E0-013F7EFA0244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90205E1D-AE38-4E7A-AC2F-62D5D9100400}" type="pres">
      <dgm:prSet presAssocID="{77F75E1E-3052-4EE8-8B47-E7EB589550FF}" presName="hSp" presStyleCnt="0"/>
      <dgm:spPr/>
    </dgm:pt>
    <dgm:pt modelId="{B7D18C30-544F-459E-BCF8-34E5EF9688A2}" type="pres">
      <dgm:prSet presAssocID="{DF8A12C1-C798-4CE4-9378-DB7E15226ACF}" presName="vertFlow" presStyleCnt="0"/>
      <dgm:spPr/>
    </dgm:pt>
    <dgm:pt modelId="{2933F336-241C-4F31-A8C0-ED9FE8196377}" type="pres">
      <dgm:prSet presAssocID="{DF8A12C1-C798-4CE4-9378-DB7E15226ACF}" presName="header" presStyleLbl="node1" presStyleIdx="1" presStyleCnt="2"/>
      <dgm:spPr/>
    </dgm:pt>
    <dgm:pt modelId="{FF99DE2A-4776-43A8-9C38-B24FD3B1D666}" type="pres">
      <dgm:prSet presAssocID="{DB5AACF9-5E72-4BEE-8D77-D611A01DBD87}" presName="parTrans" presStyleLbl="sibTrans2D1" presStyleIdx="1" presStyleCnt="3"/>
      <dgm:spPr/>
    </dgm:pt>
    <dgm:pt modelId="{FD98F37E-B816-49A0-A389-6D8E4996BF35}" type="pres">
      <dgm:prSet presAssocID="{64C209BC-BFAB-4D3D-A2DA-A95BCD753EC5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67BFE1F2-CBEB-4D03-A187-5895864813FB}" type="pres">
      <dgm:prSet presAssocID="{138143E0-8C73-4A96-B465-C5765B50CE78}" presName="sibTrans" presStyleLbl="sibTrans2D1" presStyleIdx="2" presStyleCnt="3"/>
      <dgm:spPr/>
    </dgm:pt>
    <dgm:pt modelId="{C8E35070-476C-4AEF-B1D2-479843BFC2AB}" type="pres">
      <dgm:prSet presAssocID="{1EE1F015-C6FB-4506-836C-6A1DB9839873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C48E6D18-F4B4-4944-ABD5-9619C8AA7F6A}" type="presOf" srcId="{DF8A12C1-C798-4CE4-9378-DB7E15226ACF}" destId="{2933F336-241C-4F31-A8C0-ED9FE8196377}" srcOrd="0" destOrd="0" presId="urn:microsoft.com/office/officeart/2005/8/layout/lProcess1"/>
    <dgm:cxn modelId="{B461213C-2BA4-42AF-9914-AE4438EA3D09}" type="presOf" srcId="{77F75E1E-3052-4EE8-8B47-E7EB589550FF}" destId="{4E255A67-CC4D-4816-9FA5-924622DA533C}" srcOrd="0" destOrd="0" presId="urn:microsoft.com/office/officeart/2005/8/layout/lProcess1"/>
    <dgm:cxn modelId="{EA002A3D-2217-4615-B683-6638A4BBDC9D}" type="presOf" srcId="{64C209BC-BFAB-4D3D-A2DA-A95BCD753EC5}" destId="{FD98F37E-B816-49A0-A389-6D8E4996BF35}" srcOrd="0" destOrd="0" presId="urn:microsoft.com/office/officeart/2005/8/layout/lProcess1"/>
    <dgm:cxn modelId="{41B7F970-2789-43DE-A6FF-A12E27EC0A03}" srcId="{77F75E1E-3052-4EE8-8B47-E7EB589550FF}" destId="{34651A90-7794-4343-92E0-013F7EFA0244}" srcOrd="0" destOrd="0" parTransId="{A22B7F63-E0EE-4D73-A050-B2ACCD8E8C68}" sibTransId="{915DE7C2-9EDF-4327-92B3-3DDA3BCD08EE}"/>
    <dgm:cxn modelId="{8CA37454-F003-4E08-B743-F739CF1C8DA5}" type="presOf" srcId="{DB5AACF9-5E72-4BEE-8D77-D611A01DBD87}" destId="{FF99DE2A-4776-43A8-9C38-B24FD3B1D666}" srcOrd="0" destOrd="0" presId="urn:microsoft.com/office/officeart/2005/8/layout/lProcess1"/>
    <dgm:cxn modelId="{C19F3487-A1C6-4DFE-AD1D-994C6C936BE5}" type="presOf" srcId="{51EA1034-A935-4055-8D11-B44A86714D73}" destId="{7611C3AD-B5F1-4647-804B-F2E4E5130902}" srcOrd="0" destOrd="0" presId="urn:microsoft.com/office/officeart/2005/8/layout/lProcess1"/>
    <dgm:cxn modelId="{4EA93B97-2934-4F3E-B2DD-203791EEB253}" type="presOf" srcId="{A22B7F63-E0EE-4D73-A050-B2ACCD8E8C68}" destId="{7A2AC34D-E368-4ED1-91C9-BE3B822443AF}" srcOrd="0" destOrd="0" presId="urn:microsoft.com/office/officeart/2005/8/layout/lProcess1"/>
    <dgm:cxn modelId="{20F35099-B7A4-4ABA-A49C-1F9EE1740593}" type="presOf" srcId="{1EE1F015-C6FB-4506-836C-6A1DB9839873}" destId="{C8E35070-476C-4AEF-B1D2-479843BFC2AB}" srcOrd="0" destOrd="0" presId="urn:microsoft.com/office/officeart/2005/8/layout/lProcess1"/>
    <dgm:cxn modelId="{1F366A9E-1542-4D51-BBD8-21C951DD6924}" type="presOf" srcId="{34651A90-7794-4343-92E0-013F7EFA0244}" destId="{D18790AC-A532-4700-A759-5B60CFF0719C}" srcOrd="0" destOrd="0" presId="urn:microsoft.com/office/officeart/2005/8/layout/lProcess1"/>
    <dgm:cxn modelId="{3D1DC0A4-9982-4FA1-9C89-5BD6EB014F25}" type="presOf" srcId="{138143E0-8C73-4A96-B465-C5765B50CE78}" destId="{67BFE1F2-CBEB-4D03-A187-5895864813FB}" srcOrd="0" destOrd="0" presId="urn:microsoft.com/office/officeart/2005/8/layout/lProcess1"/>
    <dgm:cxn modelId="{0EA07DB0-8E6B-49BE-BCB4-8AC5FDBF16BE}" srcId="{51EA1034-A935-4055-8D11-B44A86714D73}" destId="{77F75E1E-3052-4EE8-8B47-E7EB589550FF}" srcOrd="0" destOrd="0" parTransId="{6BE471EE-56A1-4BB0-B10E-81ABA44E2815}" sibTransId="{923425E4-BCD3-4694-8701-C334A40498AE}"/>
    <dgm:cxn modelId="{1A4723D3-D2C4-4194-AE75-7198A362FEB3}" srcId="{DF8A12C1-C798-4CE4-9378-DB7E15226ACF}" destId="{64C209BC-BFAB-4D3D-A2DA-A95BCD753EC5}" srcOrd="0" destOrd="0" parTransId="{DB5AACF9-5E72-4BEE-8D77-D611A01DBD87}" sibTransId="{138143E0-8C73-4A96-B465-C5765B50CE78}"/>
    <dgm:cxn modelId="{05BD51D7-6044-42C5-B738-AAD445BF434C}" srcId="{DF8A12C1-C798-4CE4-9378-DB7E15226ACF}" destId="{1EE1F015-C6FB-4506-836C-6A1DB9839873}" srcOrd="1" destOrd="0" parTransId="{7DE61971-5F98-4E79-87FA-599D59DE76DE}" sibTransId="{96F4609C-BC6F-4886-A3AC-234DCF3E6D41}"/>
    <dgm:cxn modelId="{DFAF65EF-7889-420A-A267-55028299C7E6}" srcId="{51EA1034-A935-4055-8D11-B44A86714D73}" destId="{DF8A12C1-C798-4CE4-9378-DB7E15226ACF}" srcOrd="1" destOrd="0" parTransId="{337C63FB-7A9C-4F99-A8CB-94E4D6919E77}" sibTransId="{1AE6A2EA-8F26-426F-84AD-988530B7928D}"/>
    <dgm:cxn modelId="{21EDC1A6-B28D-40CD-882D-33D2DFA38E41}" type="presParOf" srcId="{7611C3AD-B5F1-4647-804B-F2E4E5130902}" destId="{882E752F-8856-4D96-AAC3-DC18673CB501}" srcOrd="0" destOrd="0" presId="urn:microsoft.com/office/officeart/2005/8/layout/lProcess1"/>
    <dgm:cxn modelId="{4BDDA0B5-CE73-410A-89A3-3FA78469A84D}" type="presParOf" srcId="{882E752F-8856-4D96-AAC3-DC18673CB501}" destId="{4E255A67-CC4D-4816-9FA5-924622DA533C}" srcOrd="0" destOrd="0" presId="urn:microsoft.com/office/officeart/2005/8/layout/lProcess1"/>
    <dgm:cxn modelId="{A8DA2077-118A-4BFE-93DB-5670A7253C5E}" type="presParOf" srcId="{882E752F-8856-4D96-AAC3-DC18673CB501}" destId="{7A2AC34D-E368-4ED1-91C9-BE3B822443AF}" srcOrd="1" destOrd="0" presId="urn:microsoft.com/office/officeart/2005/8/layout/lProcess1"/>
    <dgm:cxn modelId="{D66E0E27-CDA3-4C7D-AAEF-F3EB88105EA9}" type="presParOf" srcId="{882E752F-8856-4D96-AAC3-DC18673CB501}" destId="{D18790AC-A532-4700-A759-5B60CFF0719C}" srcOrd="2" destOrd="0" presId="urn:microsoft.com/office/officeart/2005/8/layout/lProcess1"/>
    <dgm:cxn modelId="{22C08E05-52C9-4B10-8357-EA371A92A87D}" type="presParOf" srcId="{7611C3AD-B5F1-4647-804B-F2E4E5130902}" destId="{90205E1D-AE38-4E7A-AC2F-62D5D9100400}" srcOrd="1" destOrd="0" presId="urn:microsoft.com/office/officeart/2005/8/layout/lProcess1"/>
    <dgm:cxn modelId="{5979FB24-07EA-47E0-B687-31309AEA7266}" type="presParOf" srcId="{7611C3AD-B5F1-4647-804B-F2E4E5130902}" destId="{B7D18C30-544F-459E-BCF8-34E5EF9688A2}" srcOrd="2" destOrd="0" presId="urn:microsoft.com/office/officeart/2005/8/layout/lProcess1"/>
    <dgm:cxn modelId="{18CF3A8F-1775-4F3A-9EEB-FFA18FC1949A}" type="presParOf" srcId="{B7D18C30-544F-459E-BCF8-34E5EF9688A2}" destId="{2933F336-241C-4F31-A8C0-ED9FE8196377}" srcOrd="0" destOrd="0" presId="urn:microsoft.com/office/officeart/2005/8/layout/lProcess1"/>
    <dgm:cxn modelId="{200A2497-6421-4F11-A3B4-6C8257684941}" type="presParOf" srcId="{B7D18C30-544F-459E-BCF8-34E5EF9688A2}" destId="{FF99DE2A-4776-43A8-9C38-B24FD3B1D666}" srcOrd="1" destOrd="0" presId="urn:microsoft.com/office/officeart/2005/8/layout/lProcess1"/>
    <dgm:cxn modelId="{345980C0-EDC5-413E-B973-A617C71082D9}" type="presParOf" srcId="{B7D18C30-544F-459E-BCF8-34E5EF9688A2}" destId="{FD98F37E-B816-49A0-A389-6D8E4996BF35}" srcOrd="2" destOrd="0" presId="urn:microsoft.com/office/officeart/2005/8/layout/lProcess1"/>
    <dgm:cxn modelId="{3C955EE7-D799-4F21-A4C3-D0EF69582F22}" type="presParOf" srcId="{B7D18C30-544F-459E-BCF8-34E5EF9688A2}" destId="{67BFE1F2-CBEB-4D03-A187-5895864813FB}" srcOrd="3" destOrd="0" presId="urn:microsoft.com/office/officeart/2005/8/layout/lProcess1"/>
    <dgm:cxn modelId="{B1E6EFAE-E03C-4D60-9DED-4FD6805D55A9}" type="presParOf" srcId="{B7D18C30-544F-459E-BCF8-34E5EF9688A2}" destId="{C8E35070-476C-4AEF-B1D2-479843BFC2A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551BA-86BC-4C23-B74A-BC59454CA19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24188-103A-4532-9B6A-4C6AEA610C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 </a:t>
          </a:r>
          <a:r>
            <a:rPr lang="en-US" b="1"/>
            <a:t>20,000</a:t>
          </a:r>
          <a:r>
            <a:rPr lang="en-US"/>
            <a:t> natural wetlands in Victoria</a:t>
          </a:r>
        </a:p>
      </dgm:t>
    </dgm:pt>
    <dgm:pt modelId="{0CDC061D-02DB-4971-BCE9-7014D42D4CFC}" type="parTrans" cxnId="{C3AB821E-2986-4C1A-83B0-EF719DC8E5D3}">
      <dgm:prSet/>
      <dgm:spPr/>
      <dgm:t>
        <a:bodyPr/>
        <a:lstStyle/>
        <a:p>
          <a:endParaRPr lang="en-US"/>
        </a:p>
      </dgm:t>
    </dgm:pt>
    <dgm:pt modelId="{1A8F03CE-EBAA-4823-91C1-3BF9D039D96C}" type="sibTrans" cxnId="{C3AB821E-2986-4C1A-83B0-EF719DC8E5D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E0ADDC-ACF2-4BEB-B28A-CF6529846D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69%</a:t>
          </a:r>
          <a:r>
            <a:rPr lang="en-US"/>
            <a:t> of wetlands are on </a:t>
          </a:r>
          <a:r>
            <a:rPr lang="en-US" b="1"/>
            <a:t>private land</a:t>
          </a:r>
          <a:endParaRPr lang="en-US"/>
        </a:p>
      </dgm:t>
    </dgm:pt>
    <dgm:pt modelId="{A52CB78A-70FA-4692-9952-A64047D7B259}" type="parTrans" cxnId="{21C544EF-A236-496C-889A-2175EC44F90F}">
      <dgm:prSet/>
      <dgm:spPr/>
      <dgm:t>
        <a:bodyPr/>
        <a:lstStyle/>
        <a:p>
          <a:endParaRPr lang="en-US"/>
        </a:p>
      </dgm:t>
    </dgm:pt>
    <dgm:pt modelId="{16415E7E-D09F-44D5-A717-3AFDF1DDEF36}" type="sibTrans" cxnId="{21C544EF-A236-496C-889A-2175EC44F9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B27EF5-DB61-4732-9B32-D70F1A6AF9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1% </a:t>
          </a:r>
          <a:r>
            <a:rPr lang="en-US"/>
            <a:t>of natural wetlands attended during 2023 duck season</a:t>
          </a:r>
        </a:p>
      </dgm:t>
    </dgm:pt>
    <dgm:pt modelId="{16335739-6818-454E-80F3-12837441C430}" type="parTrans" cxnId="{6BF04553-EE70-4593-9309-6739FF65F500}">
      <dgm:prSet/>
      <dgm:spPr/>
      <dgm:t>
        <a:bodyPr/>
        <a:lstStyle/>
        <a:p>
          <a:endParaRPr lang="en-US"/>
        </a:p>
      </dgm:t>
    </dgm:pt>
    <dgm:pt modelId="{96A7A077-81F6-4241-89FD-EEAE311E1D27}" type="sibTrans" cxnId="{6BF04553-EE70-4593-9309-6739FF65F50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634071-8918-4056-96F8-2A7AA2A3F5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~90% </a:t>
          </a:r>
          <a:r>
            <a:rPr lang="en-US"/>
            <a:t>of quail hunted on </a:t>
          </a:r>
          <a:r>
            <a:rPr lang="en-US" b="1"/>
            <a:t>private land</a:t>
          </a:r>
          <a:endParaRPr lang="en-US"/>
        </a:p>
      </dgm:t>
    </dgm:pt>
    <dgm:pt modelId="{F8CC5CF8-BDC8-4D60-A75D-B9ADE273B089}" type="parTrans" cxnId="{FABBD8A3-0305-4DEA-BF75-459EA3CF6D6C}">
      <dgm:prSet/>
      <dgm:spPr/>
      <dgm:t>
        <a:bodyPr/>
        <a:lstStyle/>
        <a:p>
          <a:endParaRPr lang="en-US"/>
        </a:p>
      </dgm:t>
    </dgm:pt>
    <dgm:pt modelId="{6F09730F-810E-4B64-9DF9-7427A5954CEC}" type="sibTrans" cxnId="{FABBD8A3-0305-4DEA-BF75-459EA3CF6D6C}">
      <dgm:prSet/>
      <dgm:spPr/>
      <dgm:t>
        <a:bodyPr/>
        <a:lstStyle/>
        <a:p>
          <a:endParaRPr lang="en-US"/>
        </a:p>
      </dgm:t>
    </dgm:pt>
    <dgm:pt modelId="{FA924297-76CD-4B71-B0EC-84A2B5ABAB4E}" type="pres">
      <dgm:prSet presAssocID="{C75551BA-86BC-4C23-B74A-BC59454CA19C}" presName="root" presStyleCnt="0">
        <dgm:presLayoutVars>
          <dgm:dir/>
          <dgm:resizeHandles val="exact"/>
        </dgm:presLayoutVars>
      </dgm:prSet>
      <dgm:spPr/>
    </dgm:pt>
    <dgm:pt modelId="{BA401CD3-159B-4181-A09A-38B30D3C9242}" type="pres">
      <dgm:prSet presAssocID="{C75551BA-86BC-4C23-B74A-BC59454CA19C}" presName="container" presStyleCnt="0">
        <dgm:presLayoutVars>
          <dgm:dir/>
          <dgm:resizeHandles val="exact"/>
        </dgm:presLayoutVars>
      </dgm:prSet>
      <dgm:spPr/>
    </dgm:pt>
    <dgm:pt modelId="{A4DEEA84-DFD3-4F02-88A3-EEBA51D423D7}" type="pres">
      <dgm:prSet presAssocID="{48724188-103A-4532-9B6A-4C6AEA610C75}" presName="compNode" presStyleCnt="0"/>
      <dgm:spPr/>
    </dgm:pt>
    <dgm:pt modelId="{9AD91F3A-BCAB-42E5-8D45-882E555F612E}" type="pres">
      <dgm:prSet presAssocID="{48724188-103A-4532-9B6A-4C6AEA610C75}" presName="iconBgRect" presStyleLbl="bgShp" presStyleIdx="0" presStyleCnt="4"/>
      <dgm:spPr/>
    </dgm:pt>
    <dgm:pt modelId="{6159D2CA-B0C9-4F9B-BD9F-5BB183DC4E06}" type="pres">
      <dgm:prSet presAssocID="{48724188-103A-4532-9B6A-4C6AEA610C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1DD09EC-13C0-480C-9104-7185F35F2A9F}" type="pres">
      <dgm:prSet presAssocID="{48724188-103A-4532-9B6A-4C6AEA610C75}" presName="spaceRect" presStyleCnt="0"/>
      <dgm:spPr/>
    </dgm:pt>
    <dgm:pt modelId="{0D0D4DC1-8E05-4E6E-86A0-70371B156276}" type="pres">
      <dgm:prSet presAssocID="{48724188-103A-4532-9B6A-4C6AEA610C75}" presName="textRect" presStyleLbl="revTx" presStyleIdx="0" presStyleCnt="4">
        <dgm:presLayoutVars>
          <dgm:chMax val="1"/>
          <dgm:chPref val="1"/>
        </dgm:presLayoutVars>
      </dgm:prSet>
      <dgm:spPr/>
    </dgm:pt>
    <dgm:pt modelId="{47F56A1A-AC55-4FF9-A1C9-444066C24D9B}" type="pres">
      <dgm:prSet presAssocID="{1A8F03CE-EBAA-4823-91C1-3BF9D039D96C}" presName="sibTrans" presStyleLbl="sibTrans2D1" presStyleIdx="0" presStyleCnt="0"/>
      <dgm:spPr/>
    </dgm:pt>
    <dgm:pt modelId="{38CF8423-4CAB-41B1-891A-4E74D5E7D08E}" type="pres">
      <dgm:prSet presAssocID="{40E0ADDC-ACF2-4BEB-B28A-CF6529846D72}" presName="compNode" presStyleCnt="0"/>
      <dgm:spPr/>
    </dgm:pt>
    <dgm:pt modelId="{902FC216-F8BA-4ED4-BE0B-042BDDAB3311}" type="pres">
      <dgm:prSet presAssocID="{40E0ADDC-ACF2-4BEB-B28A-CF6529846D72}" presName="iconBgRect" presStyleLbl="bgShp" presStyleIdx="1" presStyleCnt="4"/>
      <dgm:spPr/>
    </dgm:pt>
    <dgm:pt modelId="{7362CC28-BF69-40B6-9CB4-7969CA1C4FCF}" type="pres">
      <dgm:prSet presAssocID="{40E0ADDC-ACF2-4BEB-B28A-CF6529846D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 with solid fill"/>
        </a:ext>
      </dgm:extLst>
    </dgm:pt>
    <dgm:pt modelId="{3E3129FB-2E0A-499B-9636-745AFF861057}" type="pres">
      <dgm:prSet presAssocID="{40E0ADDC-ACF2-4BEB-B28A-CF6529846D72}" presName="spaceRect" presStyleCnt="0"/>
      <dgm:spPr/>
    </dgm:pt>
    <dgm:pt modelId="{7BEF88BB-FAF0-4640-96DC-EE6C30A4DC97}" type="pres">
      <dgm:prSet presAssocID="{40E0ADDC-ACF2-4BEB-B28A-CF6529846D72}" presName="textRect" presStyleLbl="revTx" presStyleIdx="1" presStyleCnt="4">
        <dgm:presLayoutVars>
          <dgm:chMax val="1"/>
          <dgm:chPref val="1"/>
        </dgm:presLayoutVars>
      </dgm:prSet>
      <dgm:spPr/>
    </dgm:pt>
    <dgm:pt modelId="{CB84E7E4-9FC2-49A0-A485-C7CFC380178B}" type="pres">
      <dgm:prSet presAssocID="{16415E7E-D09F-44D5-A717-3AFDF1DDEF36}" presName="sibTrans" presStyleLbl="sibTrans2D1" presStyleIdx="0" presStyleCnt="0"/>
      <dgm:spPr/>
    </dgm:pt>
    <dgm:pt modelId="{FC406856-CD0C-4B6C-A6E4-A841E98A386E}" type="pres">
      <dgm:prSet presAssocID="{D3B27EF5-DB61-4732-9B32-D70F1A6AF9DF}" presName="compNode" presStyleCnt="0"/>
      <dgm:spPr/>
    </dgm:pt>
    <dgm:pt modelId="{B61BC102-6B68-44D2-94A5-3F2F42C0F068}" type="pres">
      <dgm:prSet presAssocID="{D3B27EF5-DB61-4732-9B32-D70F1A6AF9DF}" presName="iconBgRect" presStyleLbl="bgShp" presStyleIdx="2" presStyleCnt="4"/>
      <dgm:spPr/>
    </dgm:pt>
    <dgm:pt modelId="{52A96869-E5CA-48B0-BA30-080E18A6C36F}" type="pres">
      <dgm:prSet presAssocID="{D3B27EF5-DB61-4732-9B32-D70F1A6AF9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ber duck with solid fill"/>
        </a:ext>
      </dgm:extLst>
    </dgm:pt>
    <dgm:pt modelId="{05A49138-C6FF-4791-82A3-AD96099C063C}" type="pres">
      <dgm:prSet presAssocID="{D3B27EF5-DB61-4732-9B32-D70F1A6AF9DF}" presName="spaceRect" presStyleCnt="0"/>
      <dgm:spPr/>
    </dgm:pt>
    <dgm:pt modelId="{F525BBE2-7680-4963-AD85-85DB26A9FB2C}" type="pres">
      <dgm:prSet presAssocID="{D3B27EF5-DB61-4732-9B32-D70F1A6AF9DF}" presName="textRect" presStyleLbl="revTx" presStyleIdx="2" presStyleCnt="4">
        <dgm:presLayoutVars>
          <dgm:chMax val="1"/>
          <dgm:chPref val="1"/>
        </dgm:presLayoutVars>
      </dgm:prSet>
      <dgm:spPr/>
    </dgm:pt>
    <dgm:pt modelId="{A3A6A382-D5BA-41D7-8A11-822FE408451F}" type="pres">
      <dgm:prSet presAssocID="{96A7A077-81F6-4241-89FD-EEAE311E1D27}" presName="sibTrans" presStyleLbl="sibTrans2D1" presStyleIdx="0" presStyleCnt="0"/>
      <dgm:spPr/>
    </dgm:pt>
    <dgm:pt modelId="{FD6BE057-77FF-43A9-AA8C-DA0175387582}" type="pres">
      <dgm:prSet presAssocID="{F1634071-8918-4056-96F8-2A7AA2A3F52B}" presName="compNode" presStyleCnt="0"/>
      <dgm:spPr/>
    </dgm:pt>
    <dgm:pt modelId="{4C7685FF-C69F-4671-96D8-41BF13CB95AC}" type="pres">
      <dgm:prSet presAssocID="{F1634071-8918-4056-96F8-2A7AA2A3F52B}" presName="iconBgRect" presStyleLbl="bgShp" presStyleIdx="3" presStyleCnt="4"/>
      <dgm:spPr/>
    </dgm:pt>
    <dgm:pt modelId="{66980360-337A-4751-9DC4-C9A8DC93D0DF}" type="pres">
      <dgm:prSet presAssocID="{F1634071-8918-4056-96F8-2A7AA2A3F5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pography Map outline"/>
        </a:ext>
      </dgm:extLst>
    </dgm:pt>
    <dgm:pt modelId="{712F1747-7076-4EAA-A715-BA52A3EFAF56}" type="pres">
      <dgm:prSet presAssocID="{F1634071-8918-4056-96F8-2A7AA2A3F52B}" presName="spaceRect" presStyleCnt="0"/>
      <dgm:spPr/>
    </dgm:pt>
    <dgm:pt modelId="{24080DF2-2590-47B8-9C75-1305DDD5A75A}" type="pres">
      <dgm:prSet presAssocID="{F1634071-8918-4056-96F8-2A7AA2A3F5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3AB821E-2986-4C1A-83B0-EF719DC8E5D3}" srcId="{C75551BA-86BC-4C23-B74A-BC59454CA19C}" destId="{48724188-103A-4532-9B6A-4C6AEA610C75}" srcOrd="0" destOrd="0" parTransId="{0CDC061D-02DB-4971-BCE9-7014D42D4CFC}" sibTransId="{1A8F03CE-EBAA-4823-91C1-3BF9D039D96C}"/>
    <dgm:cxn modelId="{39F14A2E-7F9D-493C-8B8B-01C0040A468A}" type="presOf" srcId="{C75551BA-86BC-4C23-B74A-BC59454CA19C}" destId="{FA924297-76CD-4B71-B0EC-84A2B5ABAB4E}" srcOrd="0" destOrd="0" presId="urn:microsoft.com/office/officeart/2018/2/layout/IconCircleList"/>
    <dgm:cxn modelId="{22204533-9922-4F03-933D-A8144C5570CD}" type="presOf" srcId="{F1634071-8918-4056-96F8-2A7AA2A3F52B}" destId="{24080DF2-2590-47B8-9C75-1305DDD5A75A}" srcOrd="0" destOrd="0" presId="urn:microsoft.com/office/officeart/2018/2/layout/IconCircleList"/>
    <dgm:cxn modelId="{3426344A-667F-4280-A09C-CEC30C81A086}" type="presOf" srcId="{96A7A077-81F6-4241-89FD-EEAE311E1D27}" destId="{A3A6A382-D5BA-41D7-8A11-822FE408451F}" srcOrd="0" destOrd="0" presId="urn:microsoft.com/office/officeart/2018/2/layout/IconCircleList"/>
    <dgm:cxn modelId="{DE4F2253-0995-4E15-9096-B05A98DAE054}" type="presOf" srcId="{16415E7E-D09F-44D5-A717-3AFDF1DDEF36}" destId="{CB84E7E4-9FC2-49A0-A485-C7CFC380178B}" srcOrd="0" destOrd="0" presId="urn:microsoft.com/office/officeart/2018/2/layout/IconCircleList"/>
    <dgm:cxn modelId="{6BF04553-EE70-4593-9309-6739FF65F500}" srcId="{C75551BA-86BC-4C23-B74A-BC59454CA19C}" destId="{D3B27EF5-DB61-4732-9B32-D70F1A6AF9DF}" srcOrd="2" destOrd="0" parTransId="{16335739-6818-454E-80F3-12837441C430}" sibTransId="{96A7A077-81F6-4241-89FD-EEAE311E1D27}"/>
    <dgm:cxn modelId="{B3C5C655-6EA5-4B82-ACFF-BFEB06F6C6CB}" type="presOf" srcId="{48724188-103A-4532-9B6A-4C6AEA610C75}" destId="{0D0D4DC1-8E05-4E6E-86A0-70371B156276}" srcOrd="0" destOrd="0" presId="urn:microsoft.com/office/officeart/2018/2/layout/IconCircleList"/>
    <dgm:cxn modelId="{FABBD8A3-0305-4DEA-BF75-459EA3CF6D6C}" srcId="{C75551BA-86BC-4C23-B74A-BC59454CA19C}" destId="{F1634071-8918-4056-96F8-2A7AA2A3F52B}" srcOrd="3" destOrd="0" parTransId="{F8CC5CF8-BDC8-4D60-A75D-B9ADE273B089}" sibTransId="{6F09730F-810E-4B64-9DF9-7427A5954CEC}"/>
    <dgm:cxn modelId="{43739EBF-15A3-443B-87B0-01DD4F20C06A}" type="presOf" srcId="{1A8F03CE-EBAA-4823-91C1-3BF9D039D96C}" destId="{47F56A1A-AC55-4FF9-A1C9-444066C24D9B}" srcOrd="0" destOrd="0" presId="urn:microsoft.com/office/officeart/2018/2/layout/IconCircleList"/>
    <dgm:cxn modelId="{07F43DD6-A40E-4791-8BE8-3A84F57F2A60}" type="presOf" srcId="{D3B27EF5-DB61-4732-9B32-D70F1A6AF9DF}" destId="{F525BBE2-7680-4963-AD85-85DB26A9FB2C}" srcOrd="0" destOrd="0" presId="urn:microsoft.com/office/officeart/2018/2/layout/IconCircleList"/>
    <dgm:cxn modelId="{3EAD51D9-FE1D-423B-AD84-C4A6E1E1AD4E}" type="presOf" srcId="{40E0ADDC-ACF2-4BEB-B28A-CF6529846D72}" destId="{7BEF88BB-FAF0-4640-96DC-EE6C30A4DC97}" srcOrd="0" destOrd="0" presId="urn:microsoft.com/office/officeart/2018/2/layout/IconCircleList"/>
    <dgm:cxn modelId="{21C544EF-A236-496C-889A-2175EC44F90F}" srcId="{C75551BA-86BC-4C23-B74A-BC59454CA19C}" destId="{40E0ADDC-ACF2-4BEB-B28A-CF6529846D72}" srcOrd="1" destOrd="0" parTransId="{A52CB78A-70FA-4692-9952-A64047D7B259}" sibTransId="{16415E7E-D09F-44D5-A717-3AFDF1DDEF36}"/>
    <dgm:cxn modelId="{C8E0053D-DD29-4441-A227-43684154E815}" type="presParOf" srcId="{FA924297-76CD-4B71-B0EC-84A2B5ABAB4E}" destId="{BA401CD3-159B-4181-A09A-38B30D3C9242}" srcOrd="0" destOrd="0" presId="urn:microsoft.com/office/officeart/2018/2/layout/IconCircleList"/>
    <dgm:cxn modelId="{1AA66FA0-4DA6-48CB-9AE5-03DCB81132BF}" type="presParOf" srcId="{BA401CD3-159B-4181-A09A-38B30D3C9242}" destId="{A4DEEA84-DFD3-4F02-88A3-EEBA51D423D7}" srcOrd="0" destOrd="0" presId="urn:microsoft.com/office/officeart/2018/2/layout/IconCircleList"/>
    <dgm:cxn modelId="{249B3CDE-1604-424B-B680-8325521202F2}" type="presParOf" srcId="{A4DEEA84-DFD3-4F02-88A3-EEBA51D423D7}" destId="{9AD91F3A-BCAB-42E5-8D45-882E555F612E}" srcOrd="0" destOrd="0" presId="urn:microsoft.com/office/officeart/2018/2/layout/IconCircleList"/>
    <dgm:cxn modelId="{465FA62A-7498-4BB4-81A6-D86AD83F380A}" type="presParOf" srcId="{A4DEEA84-DFD3-4F02-88A3-EEBA51D423D7}" destId="{6159D2CA-B0C9-4F9B-BD9F-5BB183DC4E06}" srcOrd="1" destOrd="0" presId="urn:microsoft.com/office/officeart/2018/2/layout/IconCircleList"/>
    <dgm:cxn modelId="{4B61C063-803A-4839-85C8-6C9C918A4976}" type="presParOf" srcId="{A4DEEA84-DFD3-4F02-88A3-EEBA51D423D7}" destId="{21DD09EC-13C0-480C-9104-7185F35F2A9F}" srcOrd="2" destOrd="0" presId="urn:microsoft.com/office/officeart/2018/2/layout/IconCircleList"/>
    <dgm:cxn modelId="{D3530652-C920-4BAC-9FFE-9A2CAE08CEA7}" type="presParOf" srcId="{A4DEEA84-DFD3-4F02-88A3-EEBA51D423D7}" destId="{0D0D4DC1-8E05-4E6E-86A0-70371B156276}" srcOrd="3" destOrd="0" presId="urn:microsoft.com/office/officeart/2018/2/layout/IconCircleList"/>
    <dgm:cxn modelId="{593311F4-D580-452F-8C40-EF3EB7F19685}" type="presParOf" srcId="{BA401CD3-159B-4181-A09A-38B30D3C9242}" destId="{47F56A1A-AC55-4FF9-A1C9-444066C24D9B}" srcOrd="1" destOrd="0" presId="urn:microsoft.com/office/officeart/2018/2/layout/IconCircleList"/>
    <dgm:cxn modelId="{3662D7F6-1392-438A-86CA-79EAB1416A74}" type="presParOf" srcId="{BA401CD3-159B-4181-A09A-38B30D3C9242}" destId="{38CF8423-4CAB-41B1-891A-4E74D5E7D08E}" srcOrd="2" destOrd="0" presId="urn:microsoft.com/office/officeart/2018/2/layout/IconCircleList"/>
    <dgm:cxn modelId="{90719298-1690-4943-BB36-6757B3F09923}" type="presParOf" srcId="{38CF8423-4CAB-41B1-891A-4E74D5E7D08E}" destId="{902FC216-F8BA-4ED4-BE0B-042BDDAB3311}" srcOrd="0" destOrd="0" presId="urn:microsoft.com/office/officeart/2018/2/layout/IconCircleList"/>
    <dgm:cxn modelId="{CFC07571-9F77-4874-9677-C5C5641FACA8}" type="presParOf" srcId="{38CF8423-4CAB-41B1-891A-4E74D5E7D08E}" destId="{7362CC28-BF69-40B6-9CB4-7969CA1C4FCF}" srcOrd="1" destOrd="0" presId="urn:microsoft.com/office/officeart/2018/2/layout/IconCircleList"/>
    <dgm:cxn modelId="{2EBEA14F-7DA0-4906-93C5-31C0EEBE42A3}" type="presParOf" srcId="{38CF8423-4CAB-41B1-891A-4E74D5E7D08E}" destId="{3E3129FB-2E0A-499B-9636-745AFF861057}" srcOrd="2" destOrd="0" presId="urn:microsoft.com/office/officeart/2018/2/layout/IconCircleList"/>
    <dgm:cxn modelId="{F8AC3008-C267-463E-8FA3-1F2CD34F936B}" type="presParOf" srcId="{38CF8423-4CAB-41B1-891A-4E74D5E7D08E}" destId="{7BEF88BB-FAF0-4640-96DC-EE6C30A4DC97}" srcOrd="3" destOrd="0" presId="urn:microsoft.com/office/officeart/2018/2/layout/IconCircleList"/>
    <dgm:cxn modelId="{C8B48430-63C8-43B8-BCD1-24BA3BD92FCB}" type="presParOf" srcId="{BA401CD3-159B-4181-A09A-38B30D3C9242}" destId="{CB84E7E4-9FC2-49A0-A485-C7CFC380178B}" srcOrd="3" destOrd="0" presId="urn:microsoft.com/office/officeart/2018/2/layout/IconCircleList"/>
    <dgm:cxn modelId="{3BC6387B-17F8-4040-9989-B602D2CA8B8E}" type="presParOf" srcId="{BA401CD3-159B-4181-A09A-38B30D3C9242}" destId="{FC406856-CD0C-4B6C-A6E4-A841E98A386E}" srcOrd="4" destOrd="0" presId="urn:microsoft.com/office/officeart/2018/2/layout/IconCircleList"/>
    <dgm:cxn modelId="{97C0668F-9096-40DF-8BB6-ADB9C129073E}" type="presParOf" srcId="{FC406856-CD0C-4B6C-A6E4-A841E98A386E}" destId="{B61BC102-6B68-44D2-94A5-3F2F42C0F068}" srcOrd="0" destOrd="0" presId="urn:microsoft.com/office/officeart/2018/2/layout/IconCircleList"/>
    <dgm:cxn modelId="{CE3CBE86-C48A-4ABC-B54D-7DA7E4C443A8}" type="presParOf" srcId="{FC406856-CD0C-4B6C-A6E4-A841E98A386E}" destId="{52A96869-E5CA-48B0-BA30-080E18A6C36F}" srcOrd="1" destOrd="0" presId="urn:microsoft.com/office/officeart/2018/2/layout/IconCircleList"/>
    <dgm:cxn modelId="{985FBEB1-E28E-4BEB-AAFD-7A81BAD9784C}" type="presParOf" srcId="{FC406856-CD0C-4B6C-A6E4-A841E98A386E}" destId="{05A49138-C6FF-4791-82A3-AD96099C063C}" srcOrd="2" destOrd="0" presId="urn:microsoft.com/office/officeart/2018/2/layout/IconCircleList"/>
    <dgm:cxn modelId="{C1E261A7-CCFA-437E-A9A2-DEBFF47B78BE}" type="presParOf" srcId="{FC406856-CD0C-4B6C-A6E4-A841E98A386E}" destId="{F525BBE2-7680-4963-AD85-85DB26A9FB2C}" srcOrd="3" destOrd="0" presId="urn:microsoft.com/office/officeart/2018/2/layout/IconCircleList"/>
    <dgm:cxn modelId="{2ED9F711-5B45-4C72-BF5B-A8EBD81936F3}" type="presParOf" srcId="{BA401CD3-159B-4181-A09A-38B30D3C9242}" destId="{A3A6A382-D5BA-41D7-8A11-822FE408451F}" srcOrd="5" destOrd="0" presId="urn:microsoft.com/office/officeart/2018/2/layout/IconCircleList"/>
    <dgm:cxn modelId="{029244C8-D1C1-4320-833D-7A5396F8D433}" type="presParOf" srcId="{BA401CD3-159B-4181-A09A-38B30D3C9242}" destId="{FD6BE057-77FF-43A9-AA8C-DA0175387582}" srcOrd="6" destOrd="0" presId="urn:microsoft.com/office/officeart/2018/2/layout/IconCircleList"/>
    <dgm:cxn modelId="{FEF72BAE-3821-4B1A-BF26-61F60634CE35}" type="presParOf" srcId="{FD6BE057-77FF-43A9-AA8C-DA0175387582}" destId="{4C7685FF-C69F-4671-96D8-41BF13CB95AC}" srcOrd="0" destOrd="0" presId="urn:microsoft.com/office/officeart/2018/2/layout/IconCircleList"/>
    <dgm:cxn modelId="{EF22808D-8A52-4D3C-9700-E0E8C9501A43}" type="presParOf" srcId="{FD6BE057-77FF-43A9-AA8C-DA0175387582}" destId="{66980360-337A-4751-9DC4-C9A8DC93D0DF}" srcOrd="1" destOrd="0" presId="urn:microsoft.com/office/officeart/2018/2/layout/IconCircleList"/>
    <dgm:cxn modelId="{E8507DE4-4ABA-4E04-92C4-6A444EB10378}" type="presParOf" srcId="{FD6BE057-77FF-43A9-AA8C-DA0175387582}" destId="{712F1747-7076-4EAA-A715-BA52A3EFAF56}" srcOrd="2" destOrd="0" presId="urn:microsoft.com/office/officeart/2018/2/layout/IconCircleList"/>
    <dgm:cxn modelId="{3EBDAFDE-2863-43C6-AAE5-A486D533233B}" type="presParOf" srcId="{FD6BE057-77FF-43A9-AA8C-DA0175387582}" destId="{24080DF2-2590-47B8-9C75-1305DDD5A75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55A67-CC4D-4816-9FA5-924622DA533C}">
      <dsp:nvSpPr>
        <dsp:cNvPr id="0" name=""/>
        <dsp:cNvSpPr/>
      </dsp:nvSpPr>
      <dsp:spPr>
        <a:xfrm>
          <a:off x="4221" y="556725"/>
          <a:ext cx="4564265" cy="1141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/>
            <a:t>Wildlife Act 1975</a:t>
          </a:r>
          <a:endParaRPr lang="en-AU" sz="3400" i="1" kern="1200"/>
        </a:p>
      </dsp:txBody>
      <dsp:txXfrm>
        <a:off x="37642" y="590146"/>
        <a:ext cx="4497423" cy="1074224"/>
      </dsp:txXfrm>
    </dsp:sp>
    <dsp:sp modelId="{7A2AC34D-E368-4ED1-91C9-BE3B822443AF}">
      <dsp:nvSpPr>
        <dsp:cNvPr id="0" name=""/>
        <dsp:cNvSpPr/>
      </dsp:nvSpPr>
      <dsp:spPr>
        <a:xfrm rot="5400000">
          <a:off x="2186510" y="1797635"/>
          <a:ext cx="199686" cy="1996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790AC-A532-4700-A759-5B60CFF0719C}">
      <dsp:nvSpPr>
        <dsp:cNvPr id="0" name=""/>
        <dsp:cNvSpPr/>
      </dsp:nvSpPr>
      <dsp:spPr>
        <a:xfrm>
          <a:off x="4221" y="2097165"/>
          <a:ext cx="4564265" cy="11410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Wildlife (Game) Regulations 2012</a:t>
          </a:r>
          <a:endParaRPr lang="en-AU" sz="2400" kern="1200"/>
        </a:p>
      </dsp:txBody>
      <dsp:txXfrm>
        <a:off x="37642" y="2130586"/>
        <a:ext cx="4497423" cy="1074224"/>
      </dsp:txXfrm>
    </dsp:sp>
    <dsp:sp modelId="{2933F336-241C-4F31-A8C0-ED9FE8196377}">
      <dsp:nvSpPr>
        <dsp:cNvPr id="0" name=""/>
        <dsp:cNvSpPr/>
      </dsp:nvSpPr>
      <dsp:spPr>
        <a:xfrm>
          <a:off x="5207484" y="556725"/>
          <a:ext cx="4564265" cy="1141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/>
            <a:t>Prevention of Cruelty to Animals Act 1986</a:t>
          </a:r>
          <a:endParaRPr lang="en-AU" sz="3400" i="1" kern="1200"/>
        </a:p>
      </dsp:txBody>
      <dsp:txXfrm>
        <a:off x="5240905" y="590146"/>
        <a:ext cx="4497423" cy="1074224"/>
      </dsp:txXfrm>
    </dsp:sp>
    <dsp:sp modelId="{FF99DE2A-4776-43A8-9C38-B24FD3B1D666}">
      <dsp:nvSpPr>
        <dsp:cNvPr id="0" name=""/>
        <dsp:cNvSpPr/>
      </dsp:nvSpPr>
      <dsp:spPr>
        <a:xfrm rot="5400000">
          <a:off x="7389773" y="1797635"/>
          <a:ext cx="199686" cy="1996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8F37E-B816-49A0-A389-6D8E4996BF35}">
      <dsp:nvSpPr>
        <dsp:cNvPr id="0" name=""/>
        <dsp:cNvSpPr/>
      </dsp:nvSpPr>
      <dsp:spPr>
        <a:xfrm>
          <a:off x="5207484" y="2097165"/>
          <a:ext cx="4564265" cy="11410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Prevention of Cruelty to Animals Regulations 2019</a:t>
          </a:r>
          <a:endParaRPr lang="en-AU" sz="2400" kern="1200"/>
        </a:p>
      </dsp:txBody>
      <dsp:txXfrm>
        <a:off x="5240905" y="2130586"/>
        <a:ext cx="4497423" cy="1074224"/>
      </dsp:txXfrm>
    </dsp:sp>
    <dsp:sp modelId="{67BFE1F2-CBEB-4D03-A187-5895864813FB}">
      <dsp:nvSpPr>
        <dsp:cNvPr id="0" name=""/>
        <dsp:cNvSpPr/>
      </dsp:nvSpPr>
      <dsp:spPr>
        <a:xfrm rot="5400000">
          <a:off x="7389773" y="3338074"/>
          <a:ext cx="199686" cy="1996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35070-476C-4AEF-B1D2-479843BFC2AB}">
      <dsp:nvSpPr>
        <dsp:cNvPr id="0" name=""/>
        <dsp:cNvSpPr/>
      </dsp:nvSpPr>
      <dsp:spPr>
        <a:xfrm>
          <a:off x="5207484" y="3637604"/>
          <a:ext cx="4564265" cy="11410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Code of Practice for the Welfare of Animals in Hunting (revision no. 1)</a:t>
          </a:r>
          <a:endParaRPr lang="en-AU" sz="2400" kern="1200"/>
        </a:p>
      </dsp:txBody>
      <dsp:txXfrm>
        <a:off x="5240905" y="3671025"/>
        <a:ext cx="4497423" cy="1074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91F3A-BCAB-42E5-8D45-882E555F612E}">
      <dsp:nvSpPr>
        <dsp:cNvPr id="0" name=""/>
        <dsp:cNvSpPr/>
      </dsp:nvSpPr>
      <dsp:spPr>
        <a:xfrm>
          <a:off x="289845" y="568894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9D2CA-B0C9-4F9B-BD9F-5BB183DC4E06}">
      <dsp:nvSpPr>
        <dsp:cNvPr id="0" name=""/>
        <dsp:cNvSpPr/>
      </dsp:nvSpPr>
      <dsp:spPr>
        <a:xfrm>
          <a:off x="578788" y="857837"/>
          <a:ext cx="798033" cy="7980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D4DC1-8E05-4E6E-86A0-70371B156276}">
      <dsp:nvSpPr>
        <dsp:cNvPr id="0" name=""/>
        <dsp:cNvSpPr/>
      </dsp:nvSpPr>
      <dsp:spPr>
        <a:xfrm>
          <a:off x="1960605" y="568894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Over </a:t>
          </a:r>
          <a:r>
            <a:rPr lang="en-US" sz="2300" b="1" kern="1200"/>
            <a:t>20,000</a:t>
          </a:r>
          <a:r>
            <a:rPr lang="en-US" sz="2300" kern="1200"/>
            <a:t> natural wetlands in Victoria</a:t>
          </a:r>
        </a:p>
      </dsp:txBody>
      <dsp:txXfrm>
        <a:off x="1960605" y="568894"/>
        <a:ext cx="3243239" cy="1375920"/>
      </dsp:txXfrm>
    </dsp:sp>
    <dsp:sp modelId="{902FC216-F8BA-4ED4-BE0B-042BDDAB3311}">
      <dsp:nvSpPr>
        <dsp:cNvPr id="0" name=""/>
        <dsp:cNvSpPr/>
      </dsp:nvSpPr>
      <dsp:spPr>
        <a:xfrm>
          <a:off x="5768955" y="568894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2CC28-BF69-40B6-9CB4-7969CA1C4FCF}">
      <dsp:nvSpPr>
        <dsp:cNvPr id="0" name=""/>
        <dsp:cNvSpPr/>
      </dsp:nvSpPr>
      <dsp:spPr>
        <a:xfrm>
          <a:off x="6057898" y="857837"/>
          <a:ext cx="798033" cy="7980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88BB-FAF0-4640-96DC-EE6C30A4DC97}">
      <dsp:nvSpPr>
        <dsp:cNvPr id="0" name=""/>
        <dsp:cNvSpPr/>
      </dsp:nvSpPr>
      <dsp:spPr>
        <a:xfrm>
          <a:off x="7439715" y="568894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69%</a:t>
          </a:r>
          <a:r>
            <a:rPr lang="en-US" sz="2300" kern="1200"/>
            <a:t> of wetlands are on </a:t>
          </a:r>
          <a:r>
            <a:rPr lang="en-US" sz="2300" b="1" kern="1200"/>
            <a:t>private land</a:t>
          </a:r>
          <a:endParaRPr lang="en-US" sz="2300" kern="1200"/>
        </a:p>
      </dsp:txBody>
      <dsp:txXfrm>
        <a:off x="7439715" y="568894"/>
        <a:ext cx="3243239" cy="1375920"/>
      </dsp:txXfrm>
    </dsp:sp>
    <dsp:sp modelId="{B61BC102-6B68-44D2-94A5-3F2F42C0F068}">
      <dsp:nvSpPr>
        <dsp:cNvPr id="0" name=""/>
        <dsp:cNvSpPr/>
      </dsp:nvSpPr>
      <dsp:spPr>
        <a:xfrm>
          <a:off x="289845" y="2741485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96869-E5CA-48B0-BA30-080E18A6C36F}">
      <dsp:nvSpPr>
        <dsp:cNvPr id="0" name=""/>
        <dsp:cNvSpPr/>
      </dsp:nvSpPr>
      <dsp:spPr>
        <a:xfrm>
          <a:off x="578788" y="3030428"/>
          <a:ext cx="798033" cy="7980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5BBE2-7680-4963-AD85-85DB26A9FB2C}">
      <dsp:nvSpPr>
        <dsp:cNvPr id="0" name=""/>
        <dsp:cNvSpPr/>
      </dsp:nvSpPr>
      <dsp:spPr>
        <a:xfrm>
          <a:off x="1960605" y="2741485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1% </a:t>
          </a:r>
          <a:r>
            <a:rPr lang="en-US" sz="2300" kern="1200"/>
            <a:t>of natural wetlands attended during 2023 duck season</a:t>
          </a:r>
        </a:p>
      </dsp:txBody>
      <dsp:txXfrm>
        <a:off x="1960605" y="2741485"/>
        <a:ext cx="3243239" cy="1375920"/>
      </dsp:txXfrm>
    </dsp:sp>
    <dsp:sp modelId="{4C7685FF-C69F-4671-96D8-41BF13CB95AC}">
      <dsp:nvSpPr>
        <dsp:cNvPr id="0" name=""/>
        <dsp:cNvSpPr/>
      </dsp:nvSpPr>
      <dsp:spPr>
        <a:xfrm>
          <a:off x="5768955" y="2741485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80360-337A-4751-9DC4-C9A8DC93D0DF}">
      <dsp:nvSpPr>
        <dsp:cNvPr id="0" name=""/>
        <dsp:cNvSpPr/>
      </dsp:nvSpPr>
      <dsp:spPr>
        <a:xfrm>
          <a:off x="6057898" y="3030428"/>
          <a:ext cx="798033" cy="7980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80DF2-2590-47B8-9C75-1305DDD5A75A}">
      <dsp:nvSpPr>
        <dsp:cNvPr id="0" name=""/>
        <dsp:cNvSpPr/>
      </dsp:nvSpPr>
      <dsp:spPr>
        <a:xfrm>
          <a:off x="7439715" y="2741485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~90% </a:t>
          </a:r>
          <a:r>
            <a:rPr lang="en-US" sz="2300" kern="1200"/>
            <a:t>of quail hunted on </a:t>
          </a:r>
          <a:r>
            <a:rPr lang="en-US" sz="2300" b="1" kern="1200"/>
            <a:t>private land</a:t>
          </a:r>
          <a:endParaRPr lang="en-US" sz="2300" kern="1200"/>
        </a:p>
      </dsp:txBody>
      <dsp:txXfrm>
        <a:off x="7439715" y="2741485"/>
        <a:ext cx="3243239" cy="137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5F0346-1D38-4552-8083-9936FEBA6B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76366-4C93-4C2D-9ECF-AAB26772E2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788D0-1831-43AE-A885-594071391CC1}" type="datetimeFigureOut">
              <a:rPr lang="en-AU" smtClean="0"/>
              <a:t>13/06/2023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12FD0-E469-4671-B691-157313CB97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192DE-9297-4F5F-9D81-1C1ADDDAB3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D08B1-DED9-474E-898D-D6298F8AFB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054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8BD7-6F9C-4438-84D5-B4844B6ADB1C}" type="datetimeFigureOut">
              <a:rPr lang="en-AU" smtClean="0"/>
              <a:t>13/06/2023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CEAE2-B644-436B-8490-5BF1236A6C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59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CEAE2-B644-436B-8490-5BF1236A6C1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17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8B409B-E9D5-4B4A-94C4-029C6BD115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7249" y="0"/>
            <a:ext cx="7524751" cy="68580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A1B20E-D11B-408D-AB8C-90C46C0AB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8" y="2538185"/>
            <a:ext cx="3748800" cy="1781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 and here</a:t>
            </a:r>
          </a:p>
        </p:txBody>
      </p:sp>
    </p:spTree>
    <p:extLst>
      <p:ext uri="{BB962C8B-B14F-4D97-AF65-F5344CB8AC3E}">
        <p14:creationId xmlns:p14="http://schemas.microsoft.com/office/powerpoint/2010/main" val="42153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101" y="555431"/>
            <a:ext cx="7154474" cy="109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18302-3FF9-4C79-9B29-7A5B143780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872" y="1962302"/>
            <a:ext cx="7154474" cy="810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Mus </a:t>
            </a:r>
            <a:r>
              <a:rPr lang="en-AU" err="1"/>
              <a:t>dolorum</a:t>
            </a:r>
            <a:r>
              <a:rPr lang="en-AU"/>
              <a:t> </a:t>
            </a:r>
            <a:r>
              <a:rPr lang="en-AU" err="1"/>
              <a:t>reprae</a:t>
            </a:r>
            <a:r>
              <a:rPr lang="en-AU"/>
              <a:t>. </a:t>
            </a:r>
            <a:r>
              <a:rPr lang="en-AU" err="1"/>
              <a:t>Ipsam</a:t>
            </a:r>
            <a:r>
              <a:rPr lang="en-AU"/>
              <a:t> </a:t>
            </a:r>
            <a:r>
              <a:rPr lang="en-AU" err="1"/>
              <a:t>volorio</a:t>
            </a:r>
            <a:r>
              <a:rPr lang="en-AU"/>
              <a:t> </a:t>
            </a:r>
            <a:r>
              <a:rPr lang="en-AU" err="1"/>
              <a:t>omniant</a:t>
            </a:r>
            <a:r>
              <a:rPr lang="en-AU"/>
              <a:t> ipsum, </a:t>
            </a:r>
            <a:r>
              <a:rPr lang="en-AU" err="1"/>
              <a:t>quame</a:t>
            </a:r>
            <a:r>
              <a:rPr lang="en-AU"/>
              <a:t> </a:t>
            </a:r>
            <a:r>
              <a:rPr lang="en-AU" err="1"/>
              <a:t>experoria</a:t>
            </a:r>
            <a:r>
              <a:rPr lang="en-AU"/>
              <a:t> </a:t>
            </a:r>
            <a:r>
              <a:rPr lang="en-AU" err="1"/>
              <a:t>venda</a:t>
            </a:r>
            <a:r>
              <a:rPr lang="en-AU"/>
              <a:t> </a:t>
            </a:r>
            <a:r>
              <a:rPr lang="en-AU" err="1"/>
              <a:t>quia</a:t>
            </a:r>
            <a:r>
              <a:rPr lang="en-AU"/>
              <a:t> pore </a:t>
            </a:r>
            <a:r>
              <a:rPr lang="en-AU" err="1"/>
              <a:t>iur</a:t>
            </a:r>
            <a:r>
              <a:rPr lang="en-AU"/>
              <a:t> a.</a:t>
            </a:r>
          </a:p>
          <a:p>
            <a:pPr lvl="0"/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4AE052-39C6-4AC7-BA05-3A62013078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341" y="3109913"/>
            <a:ext cx="3431448" cy="1119187"/>
          </a:xfrm>
          <a:prstGeom prst="rect">
            <a:avLst/>
          </a:prstGeom>
          <a:solidFill>
            <a:srgbClr val="0093D0"/>
          </a:solidFill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Laque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</a:t>
            </a:r>
            <a:r>
              <a:rPr lang="en-AU"/>
              <a:t>.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6BBA0512-3908-4DB2-877F-DAEA1E5814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8352" y="3109913"/>
            <a:ext cx="3431448" cy="111918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Laque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</a:t>
            </a:r>
            <a:r>
              <a:rPr lang="en-AU"/>
              <a:t>.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5E49351-60A8-40D7-A0C1-22D312B6FC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41" y="4566630"/>
            <a:ext cx="3431448" cy="1119187"/>
          </a:xfrm>
          <a:prstGeom prst="rect">
            <a:avLst/>
          </a:prstGeom>
          <a:solidFill>
            <a:srgbClr val="0093D0"/>
          </a:solidFill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Laque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</a:t>
            </a:r>
            <a:r>
              <a:rPr lang="en-AU"/>
              <a:t>.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F58E38F6-D4CB-40E9-B565-5C93403C03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58352" y="4566630"/>
            <a:ext cx="3431448" cy="111918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Laque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</a:t>
            </a:r>
            <a:r>
              <a:rPr lang="en-AU"/>
              <a:t>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D7B7A5E-5C93-4D72-A4CE-FC3D19497C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313830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49777E7-E0EC-4D2E-AE66-A475D6C7C0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962302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3D0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99758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6E3CAB-9FB0-4347-B572-4D3BED975BB6}"/>
              </a:ext>
            </a:extLst>
          </p:cNvPr>
          <p:cNvSpPr/>
          <p:nvPr userDrawn="1"/>
        </p:nvSpPr>
        <p:spPr>
          <a:xfrm>
            <a:off x="7864434" y="0"/>
            <a:ext cx="4327566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7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D3DE4D9E-20DE-4EA8-A515-3AC122DC5E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313830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F134788-FFEC-468C-9B62-D62E73B502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962302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A5F3C576-5CFC-46EA-A41E-66FD4B6BDA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66003" y="3112003"/>
            <a:ext cx="5575766" cy="893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48E09B2-B501-44A7-B99B-A78849FA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4727" y="2760475"/>
            <a:ext cx="5577042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3D0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4B58CC0-8A27-40E1-999E-5C5A26F16B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66003" y="4732332"/>
            <a:ext cx="5575766" cy="893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84B961C-2A27-46C2-85B6-BFA906ACBE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4727" y="4380804"/>
            <a:ext cx="5577042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3D0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156510F-43B8-4BBF-9C7F-8EEEE59F49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4872" y="1523029"/>
            <a:ext cx="7106897" cy="810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Mus </a:t>
            </a:r>
            <a:r>
              <a:rPr lang="en-AU" err="1"/>
              <a:t>dolorum</a:t>
            </a:r>
            <a:r>
              <a:rPr lang="en-AU"/>
              <a:t> </a:t>
            </a:r>
            <a:r>
              <a:rPr lang="en-AU" err="1"/>
              <a:t>reprae</a:t>
            </a:r>
            <a:r>
              <a:rPr lang="en-AU"/>
              <a:t>. </a:t>
            </a:r>
            <a:r>
              <a:rPr lang="en-AU" err="1"/>
              <a:t>Ipsam</a:t>
            </a:r>
            <a:r>
              <a:rPr lang="en-AU"/>
              <a:t> </a:t>
            </a:r>
            <a:r>
              <a:rPr lang="en-AU" err="1"/>
              <a:t>volorio</a:t>
            </a:r>
            <a:r>
              <a:rPr lang="en-AU"/>
              <a:t> </a:t>
            </a:r>
            <a:r>
              <a:rPr lang="en-AU" err="1"/>
              <a:t>omniant</a:t>
            </a:r>
            <a:r>
              <a:rPr lang="en-AU"/>
              <a:t> ipsum, </a:t>
            </a:r>
            <a:r>
              <a:rPr lang="en-AU" err="1"/>
              <a:t>quame</a:t>
            </a:r>
            <a:r>
              <a:rPr lang="en-AU"/>
              <a:t> </a:t>
            </a:r>
            <a:r>
              <a:rPr lang="en-AU" err="1"/>
              <a:t>experoria</a:t>
            </a:r>
            <a:r>
              <a:rPr lang="en-AU"/>
              <a:t> </a:t>
            </a:r>
            <a:r>
              <a:rPr lang="en-AU" err="1"/>
              <a:t>venda</a:t>
            </a:r>
            <a:r>
              <a:rPr lang="en-AU"/>
              <a:t> </a:t>
            </a:r>
            <a:r>
              <a:rPr lang="en-AU" err="1"/>
              <a:t>quia</a:t>
            </a:r>
            <a:r>
              <a:rPr lang="en-AU"/>
              <a:t> pore </a:t>
            </a:r>
            <a:r>
              <a:rPr lang="en-AU" err="1"/>
              <a:t>iur</a:t>
            </a:r>
            <a:r>
              <a:rPr lang="en-AU"/>
              <a:t> a.</a:t>
            </a:r>
          </a:p>
          <a:p>
            <a:pPr lvl="0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2ACF99-E03A-4940-9430-DEAFF9C4918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6588" y="2760501"/>
            <a:ext cx="1244574" cy="1244574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DD14D950-4B21-422A-B842-219FB1A6B34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6587" y="4380830"/>
            <a:ext cx="1244574" cy="1244574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AAD176-B19A-49EA-9063-222609DB2003}"/>
              </a:ext>
            </a:extLst>
          </p:cNvPr>
          <p:cNvSpPr txBox="1"/>
          <p:nvPr userDrawn="1"/>
        </p:nvSpPr>
        <p:spPr>
          <a:xfrm>
            <a:off x="10857507" y="6299573"/>
            <a:ext cx="69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4A11B3-D705-48F6-8A0D-00D7B42C90E4}" type="slidenum">
              <a:rPr lang="en-AU" sz="1100" smtClean="0">
                <a:solidFill>
                  <a:schemeClr val="bg1"/>
                </a:solidFill>
              </a:rPr>
              <a:pPr algn="r"/>
              <a:t>‹#›</a:t>
            </a:fld>
            <a:endParaRPr lang="en-AU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5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4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4872" y="1411407"/>
            <a:ext cx="7106897" cy="810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Mus </a:t>
            </a:r>
            <a:r>
              <a:rPr lang="en-AU" err="1"/>
              <a:t>dolorum</a:t>
            </a:r>
            <a:r>
              <a:rPr lang="en-AU"/>
              <a:t> </a:t>
            </a:r>
            <a:r>
              <a:rPr lang="en-AU" err="1"/>
              <a:t>reprae</a:t>
            </a:r>
            <a:r>
              <a:rPr lang="en-AU"/>
              <a:t>. </a:t>
            </a:r>
            <a:r>
              <a:rPr lang="en-AU" err="1"/>
              <a:t>Ipsam</a:t>
            </a:r>
            <a:r>
              <a:rPr lang="en-AU"/>
              <a:t> </a:t>
            </a:r>
            <a:r>
              <a:rPr lang="en-AU" err="1"/>
              <a:t>volorio</a:t>
            </a:r>
            <a:r>
              <a:rPr lang="en-AU"/>
              <a:t> </a:t>
            </a:r>
            <a:r>
              <a:rPr lang="en-AU" err="1"/>
              <a:t>omniant</a:t>
            </a:r>
            <a:r>
              <a:rPr lang="en-AU"/>
              <a:t> ipsum, </a:t>
            </a:r>
            <a:r>
              <a:rPr lang="en-AU" err="1"/>
              <a:t>quame</a:t>
            </a:r>
            <a:r>
              <a:rPr lang="en-AU"/>
              <a:t> </a:t>
            </a:r>
            <a:r>
              <a:rPr lang="en-AU" err="1"/>
              <a:t>experoria</a:t>
            </a:r>
            <a:r>
              <a:rPr lang="en-AU"/>
              <a:t> </a:t>
            </a:r>
            <a:r>
              <a:rPr lang="en-AU" err="1"/>
              <a:t>venda</a:t>
            </a:r>
            <a:r>
              <a:rPr lang="en-AU"/>
              <a:t> </a:t>
            </a:r>
            <a:r>
              <a:rPr lang="en-AU" err="1"/>
              <a:t>quia</a:t>
            </a:r>
            <a:r>
              <a:rPr lang="en-AU"/>
              <a:t> pore </a:t>
            </a:r>
            <a:r>
              <a:rPr lang="en-AU" err="1"/>
              <a:t>iur</a:t>
            </a:r>
            <a:r>
              <a:rPr lang="en-AU"/>
              <a:t> a.</a:t>
            </a:r>
          </a:p>
          <a:p>
            <a:pPr lvl="0"/>
            <a:endParaRPr lang="en-AU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7863675-F9EB-4789-BB5E-1874F1B34B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4358" y="2477196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BAF884-2B35-4ECB-A2DA-95124E137884}"/>
              </a:ext>
            </a:extLst>
          </p:cNvPr>
          <p:cNvSpPr/>
          <p:nvPr userDrawn="1"/>
        </p:nvSpPr>
        <p:spPr>
          <a:xfrm>
            <a:off x="636699" y="2405604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922850-5AF7-4CCF-B3E0-91FFE2E8D1C8}"/>
              </a:ext>
            </a:extLst>
          </p:cNvPr>
          <p:cNvSpPr/>
          <p:nvPr userDrawn="1"/>
        </p:nvSpPr>
        <p:spPr>
          <a:xfrm>
            <a:off x="636699" y="3313252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A2B466-67A3-450A-9815-C2DB3ACBED6F}"/>
              </a:ext>
            </a:extLst>
          </p:cNvPr>
          <p:cNvSpPr/>
          <p:nvPr userDrawn="1"/>
        </p:nvSpPr>
        <p:spPr>
          <a:xfrm>
            <a:off x="636699" y="4220900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866AD3-6E71-47A3-9672-6E6B5133924D}"/>
              </a:ext>
            </a:extLst>
          </p:cNvPr>
          <p:cNvSpPr/>
          <p:nvPr userDrawn="1"/>
        </p:nvSpPr>
        <p:spPr>
          <a:xfrm>
            <a:off x="636699" y="5128218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C0C5C6A2-6D4A-4B10-89DA-4DEC58C6C6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74357" y="3390026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D383C9DD-3180-4B19-A6AA-4C2EAE5C2C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4358" y="4293839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9EFC6D1F-A0FB-4B92-87E7-9D21DA3631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4357" y="5206669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11EC93-B6DB-4BE8-87A2-A274C024CFAC}"/>
              </a:ext>
            </a:extLst>
          </p:cNvPr>
          <p:cNvSpPr/>
          <p:nvPr userDrawn="1"/>
        </p:nvSpPr>
        <p:spPr>
          <a:xfrm>
            <a:off x="7864434" y="0"/>
            <a:ext cx="4327566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F012B8FD-F77C-41EE-875C-AB552851E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313830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3BC13EEE-040F-44C6-8EBC-005D184D07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962302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A0DF58-38FC-43E5-B0A8-01A9735A4D81}"/>
              </a:ext>
            </a:extLst>
          </p:cNvPr>
          <p:cNvSpPr txBox="1"/>
          <p:nvPr userDrawn="1"/>
        </p:nvSpPr>
        <p:spPr>
          <a:xfrm>
            <a:off x="10857507" y="6299573"/>
            <a:ext cx="69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4A11B3-D705-48F6-8A0D-00D7B42C90E4}" type="slidenum">
              <a:rPr lang="en-AU" sz="1100" smtClean="0">
                <a:solidFill>
                  <a:schemeClr val="bg1"/>
                </a:solidFill>
              </a:rPr>
              <a:pPr algn="r"/>
              <a:t>‹#›</a:t>
            </a:fld>
            <a:endParaRPr lang="en-AU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8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4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4872" y="1411407"/>
            <a:ext cx="7106897" cy="810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Mus </a:t>
            </a:r>
            <a:r>
              <a:rPr lang="en-AU" err="1"/>
              <a:t>dolorum</a:t>
            </a:r>
            <a:r>
              <a:rPr lang="en-AU"/>
              <a:t> </a:t>
            </a:r>
            <a:r>
              <a:rPr lang="en-AU" err="1"/>
              <a:t>reprae</a:t>
            </a:r>
            <a:r>
              <a:rPr lang="en-AU"/>
              <a:t>. </a:t>
            </a:r>
            <a:r>
              <a:rPr lang="en-AU" err="1"/>
              <a:t>Ipsam</a:t>
            </a:r>
            <a:r>
              <a:rPr lang="en-AU"/>
              <a:t> </a:t>
            </a:r>
            <a:r>
              <a:rPr lang="en-AU" err="1"/>
              <a:t>volorio</a:t>
            </a:r>
            <a:r>
              <a:rPr lang="en-AU"/>
              <a:t> </a:t>
            </a:r>
            <a:r>
              <a:rPr lang="en-AU" err="1"/>
              <a:t>omniant</a:t>
            </a:r>
            <a:r>
              <a:rPr lang="en-AU"/>
              <a:t> ipsum, </a:t>
            </a:r>
            <a:r>
              <a:rPr lang="en-AU" err="1"/>
              <a:t>quame</a:t>
            </a:r>
            <a:r>
              <a:rPr lang="en-AU"/>
              <a:t> </a:t>
            </a:r>
            <a:r>
              <a:rPr lang="en-AU" err="1"/>
              <a:t>experoria</a:t>
            </a:r>
            <a:r>
              <a:rPr lang="en-AU"/>
              <a:t> </a:t>
            </a:r>
            <a:r>
              <a:rPr lang="en-AU" err="1"/>
              <a:t>venda</a:t>
            </a:r>
            <a:r>
              <a:rPr lang="en-AU"/>
              <a:t> </a:t>
            </a:r>
            <a:r>
              <a:rPr lang="en-AU" err="1"/>
              <a:t>quia</a:t>
            </a:r>
            <a:r>
              <a:rPr lang="en-AU"/>
              <a:t> pore </a:t>
            </a:r>
            <a:r>
              <a:rPr lang="en-AU" err="1"/>
              <a:t>iur</a:t>
            </a:r>
            <a:r>
              <a:rPr lang="en-AU"/>
              <a:t> a.</a:t>
            </a:r>
          </a:p>
          <a:p>
            <a:pPr lvl="0"/>
            <a:endParaRPr lang="en-AU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7863675-F9EB-4789-BB5E-1874F1B34B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4358" y="2477196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BAF884-2B35-4ECB-A2DA-95124E137884}"/>
              </a:ext>
            </a:extLst>
          </p:cNvPr>
          <p:cNvSpPr/>
          <p:nvPr userDrawn="1"/>
        </p:nvSpPr>
        <p:spPr>
          <a:xfrm>
            <a:off x="636699" y="2405604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922850-5AF7-4CCF-B3E0-91FFE2E8D1C8}"/>
              </a:ext>
            </a:extLst>
          </p:cNvPr>
          <p:cNvSpPr/>
          <p:nvPr userDrawn="1"/>
        </p:nvSpPr>
        <p:spPr>
          <a:xfrm>
            <a:off x="636699" y="3313252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A2B466-67A3-450A-9815-C2DB3ACBED6F}"/>
              </a:ext>
            </a:extLst>
          </p:cNvPr>
          <p:cNvSpPr/>
          <p:nvPr userDrawn="1"/>
        </p:nvSpPr>
        <p:spPr>
          <a:xfrm>
            <a:off x="636699" y="4220900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866AD3-6E71-47A3-9672-6E6B5133924D}"/>
              </a:ext>
            </a:extLst>
          </p:cNvPr>
          <p:cNvSpPr/>
          <p:nvPr userDrawn="1"/>
        </p:nvSpPr>
        <p:spPr>
          <a:xfrm>
            <a:off x="636699" y="5128218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C0C5C6A2-6D4A-4B10-89DA-4DEC58C6C6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74357" y="3390026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D383C9DD-3180-4B19-A6AA-4C2EAE5C2C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4358" y="4293839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9EFC6D1F-A0FB-4B92-87E7-9D21DA3631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4357" y="5206669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7CA269E-A017-4C81-A38F-57D8FFCB0C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209936" y="2477196"/>
            <a:ext cx="3345365" cy="3345365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12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6E3CAB-9FB0-4347-B572-4D3BED975BB6}"/>
              </a:ext>
            </a:extLst>
          </p:cNvPr>
          <p:cNvSpPr/>
          <p:nvPr userDrawn="1"/>
        </p:nvSpPr>
        <p:spPr>
          <a:xfrm>
            <a:off x="7864434" y="0"/>
            <a:ext cx="4327566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7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D3DE4D9E-20DE-4EA8-A515-3AC122DC5E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038141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F134788-FFEC-468C-9B62-D62E73B502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686613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4B58CC0-8A27-40E1-999E-5C5A26F16B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9683" y="1449532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A3D6F-4C76-429C-B7B7-24C9D2537C52}"/>
              </a:ext>
            </a:extLst>
          </p:cNvPr>
          <p:cNvSpPr/>
          <p:nvPr userDrawn="1"/>
        </p:nvSpPr>
        <p:spPr>
          <a:xfrm>
            <a:off x="636699" y="1359117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1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3F529E-A036-4EE5-B708-5F56658F7B82}"/>
              </a:ext>
            </a:extLst>
          </p:cNvPr>
          <p:cNvSpPr/>
          <p:nvPr userDrawn="1"/>
        </p:nvSpPr>
        <p:spPr>
          <a:xfrm>
            <a:off x="636699" y="2266765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2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80E62A-12C8-456C-9071-812E65BD8242}"/>
              </a:ext>
            </a:extLst>
          </p:cNvPr>
          <p:cNvSpPr/>
          <p:nvPr userDrawn="1"/>
        </p:nvSpPr>
        <p:spPr>
          <a:xfrm>
            <a:off x="636699" y="3174413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3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CBED45-9602-41F7-A21F-15192BB58899}"/>
              </a:ext>
            </a:extLst>
          </p:cNvPr>
          <p:cNvSpPr/>
          <p:nvPr userDrawn="1"/>
        </p:nvSpPr>
        <p:spPr>
          <a:xfrm>
            <a:off x="636699" y="4081731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4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4D88B-12CB-4573-8258-7241A8315F62}"/>
              </a:ext>
            </a:extLst>
          </p:cNvPr>
          <p:cNvSpPr/>
          <p:nvPr userDrawn="1"/>
        </p:nvSpPr>
        <p:spPr>
          <a:xfrm>
            <a:off x="636699" y="4989049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5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63007BF7-27A2-41DC-9419-81A75625A8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39682" y="2362787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1370AE40-7349-4D0E-BDF7-1DF431A1F4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9681" y="3264828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A6D6955-6226-4E79-9416-36B351BB6F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38293" y="4166869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04EC2DAF-C539-4BBF-A15E-BAFDA7E84A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55954" y="5079464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95D0C6-F722-41D7-9CE8-98F88093AECC}"/>
              </a:ext>
            </a:extLst>
          </p:cNvPr>
          <p:cNvSpPr txBox="1"/>
          <p:nvPr userDrawn="1"/>
        </p:nvSpPr>
        <p:spPr>
          <a:xfrm>
            <a:off x="10857507" y="6299573"/>
            <a:ext cx="69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4A11B3-D705-48F6-8A0D-00D7B42C90E4}" type="slidenum">
              <a:rPr lang="en-AU" sz="1100" smtClean="0">
                <a:solidFill>
                  <a:schemeClr val="bg1"/>
                </a:solidFill>
              </a:rPr>
              <a:pPr algn="r"/>
              <a:t>‹#›</a:t>
            </a:fld>
            <a:endParaRPr lang="en-AU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0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6E3CAB-9FB0-4347-B572-4D3BED975BB6}"/>
              </a:ext>
            </a:extLst>
          </p:cNvPr>
          <p:cNvSpPr/>
          <p:nvPr userDrawn="1"/>
        </p:nvSpPr>
        <p:spPr>
          <a:xfrm>
            <a:off x="7864434" y="0"/>
            <a:ext cx="4327566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7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D3DE4D9E-20DE-4EA8-A515-3AC122DC5E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038141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F134788-FFEC-468C-9B62-D62E73B502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686613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4B58CC0-8A27-40E1-999E-5C5A26F16B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9683" y="1449532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6A3D6F-4C76-429C-B7B7-24C9D2537C52}"/>
              </a:ext>
            </a:extLst>
          </p:cNvPr>
          <p:cNvSpPr/>
          <p:nvPr userDrawn="1"/>
        </p:nvSpPr>
        <p:spPr>
          <a:xfrm>
            <a:off x="636699" y="1359117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1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3F529E-A036-4EE5-B708-5F56658F7B82}"/>
              </a:ext>
            </a:extLst>
          </p:cNvPr>
          <p:cNvSpPr/>
          <p:nvPr userDrawn="1"/>
        </p:nvSpPr>
        <p:spPr>
          <a:xfrm>
            <a:off x="636699" y="2266765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2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80E62A-12C8-456C-9071-812E65BD8242}"/>
              </a:ext>
            </a:extLst>
          </p:cNvPr>
          <p:cNvSpPr/>
          <p:nvPr userDrawn="1"/>
        </p:nvSpPr>
        <p:spPr>
          <a:xfrm>
            <a:off x="636699" y="3174413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3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CBED45-9602-41F7-A21F-15192BB58899}"/>
              </a:ext>
            </a:extLst>
          </p:cNvPr>
          <p:cNvSpPr/>
          <p:nvPr userDrawn="1"/>
        </p:nvSpPr>
        <p:spPr>
          <a:xfrm>
            <a:off x="636699" y="4081731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4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4D88B-12CB-4573-8258-7241A8315F62}"/>
              </a:ext>
            </a:extLst>
          </p:cNvPr>
          <p:cNvSpPr/>
          <p:nvPr userDrawn="1"/>
        </p:nvSpPr>
        <p:spPr>
          <a:xfrm>
            <a:off x="636699" y="4989049"/>
            <a:ext cx="769441" cy="769441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latin typeface="Century Gothic" panose="020B0502020202020204" pitchFamily="34" charset="0"/>
              </a:rPr>
              <a:t>5</a:t>
            </a:r>
            <a:endParaRPr lang="en-AU">
              <a:latin typeface="Century Gothic" panose="020B0502020202020204" pitchFamily="34" charset="0"/>
            </a:endParaRP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63007BF7-27A2-41DC-9419-81A75625A8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39682" y="2362787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1370AE40-7349-4D0E-BDF7-1DF431A1F4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9681" y="3264828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A6D6955-6226-4E79-9416-36B351BB6F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38293" y="4166869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04EC2DAF-C539-4BBF-A15E-BAFDA7E84A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55954" y="5079464"/>
            <a:ext cx="6102087" cy="588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DDEFE-9C9D-4CF3-BFF9-0F2B38B53E3E}"/>
              </a:ext>
            </a:extLst>
          </p:cNvPr>
          <p:cNvSpPr txBox="1"/>
          <p:nvPr userDrawn="1"/>
        </p:nvSpPr>
        <p:spPr>
          <a:xfrm>
            <a:off x="10857507" y="6299573"/>
            <a:ext cx="69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4A11B3-D705-48F6-8A0D-00D7B42C90E4}" type="slidenum">
              <a:rPr lang="en-AU" sz="1100" smtClean="0">
                <a:solidFill>
                  <a:schemeClr val="bg1"/>
                </a:solidFill>
              </a:rPr>
              <a:pPr algn="r"/>
              <a:t>‹#›</a:t>
            </a:fld>
            <a:endParaRPr lang="en-AU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361274-2B49-4D3F-A483-86215ED43F4D}"/>
              </a:ext>
            </a:extLst>
          </p:cNvPr>
          <p:cNvCxnSpPr>
            <a:cxnSpLocks/>
          </p:cNvCxnSpPr>
          <p:nvPr userDrawn="1"/>
        </p:nvCxnSpPr>
        <p:spPr>
          <a:xfrm>
            <a:off x="4405023" y="3770588"/>
            <a:ext cx="3363401" cy="0"/>
          </a:xfrm>
          <a:prstGeom prst="line">
            <a:avLst/>
          </a:prstGeom>
          <a:ln w="19050">
            <a:solidFill>
              <a:srgbClr val="73C1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C0C5C6A2-6D4A-4B10-89DA-4DEC58C6C6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95441" y="5072932"/>
            <a:ext cx="4157937" cy="9541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</a:t>
            </a:r>
            <a:r>
              <a:rPr lang="en-AU"/>
              <a:t>. 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C4869AD-B7BF-4A2B-BA86-FA03CC6299D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563287" y="2759467"/>
            <a:ext cx="2022243" cy="202224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7B5CC73A-2587-4F69-9717-6EF87BF67F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38622" y="5072932"/>
            <a:ext cx="4157937" cy="9541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</a:t>
            </a:r>
            <a:r>
              <a:rPr lang="en-AU"/>
              <a:t>. 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13F89E5F-8D25-40D9-897F-D4184CB6549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606468" y="2759467"/>
            <a:ext cx="2022243" cy="202224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E1C91FA-91E8-43FC-AB5D-B63B26A22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3940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A94C510-6167-4A12-9B38-E7288C39CD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393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170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C0C5C6A2-6D4A-4B10-89DA-4DEC58C6C6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4484" y="5090160"/>
            <a:ext cx="2544047" cy="9541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C4869AD-B7BF-4A2B-BA86-FA03CC6299D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14612" y="2841329"/>
            <a:ext cx="2022243" cy="202224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9BBA4F64-13D6-4115-9766-9D2D82A17B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700" y="5090160"/>
            <a:ext cx="2544047" cy="9541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E370B96-53F3-4EFA-AB48-24DCF14640F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97601" y="2841329"/>
            <a:ext cx="2022243" cy="202224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19C08F2D-887B-4EE1-BD1D-9A8CA884A4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26591" y="5090160"/>
            <a:ext cx="2544047" cy="9541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674228B-B726-4EDE-BE6C-799719524B7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287492" y="2854440"/>
            <a:ext cx="2022243" cy="202224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648310BF-7401-4C37-BA7A-40B1F643A8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9434" y="5090160"/>
            <a:ext cx="2544047" cy="9541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7249D638-0290-499B-A8CC-5CF2DCE17E7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530506" y="2854440"/>
            <a:ext cx="2022243" cy="202224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28AB831-E179-4527-AD88-E9D65F438D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3940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BF505B6-9788-4DCE-94D0-6B1914091B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393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806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9BBA4F64-13D6-4115-9766-9D2D82A17B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700" y="4667058"/>
            <a:ext cx="2544047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 </a:t>
            </a:r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E370B96-53F3-4EFA-AB48-24DCF14640F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128189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7CA8F824-CF47-45E2-9B38-101C382F706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4044" y="4667058"/>
            <a:ext cx="2544047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 </a:t>
            </a:r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A6F6E580-0867-494D-AA36-6E392A77F03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935533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AF45167F-09EC-4C67-8063-6321FBEB40B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1056" y="4667058"/>
            <a:ext cx="2544047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 </a:t>
            </a:r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A8D0D7F-4202-4639-84BC-55F16316A0C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752545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41083DF6-D3AE-4A9B-8111-24F478058A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26591" y="4667058"/>
            <a:ext cx="2544047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 </a:t>
            </a:r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.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96FC01AC-91FF-499C-ACB3-5CE891D90F7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518080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9984576-4448-4852-9B8B-6A9837B74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3940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87AED67-F567-4E35-840A-BD6AAC41C2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393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6452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9BBA4F64-13D6-4115-9766-9D2D82A17B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700" y="4603459"/>
            <a:ext cx="2544047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E370B96-53F3-4EFA-AB48-24DCF14640F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128189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A6F6E580-0867-494D-AA36-6E392A77F03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940368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A8D0D7F-4202-4639-84BC-55F16316A0C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752545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96FC01AC-91FF-499C-ACB3-5CE891D90F7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518080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6588F5A8-2076-4445-83BB-52E2B9A0CC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4044" y="4595139"/>
            <a:ext cx="2544047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8BBB1C0-D4F7-40B5-A1C9-74F6C9BAFAF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61056" y="4594770"/>
            <a:ext cx="2544047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4747A392-4D83-4015-98BA-D9E340F56B6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26591" y="4586450"/>
            <a:ext cx="2544047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B09AAE9-D42D-4E92-8FFA-4E49CBA4D6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3940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A544A3-5B11-4014-8825-8081A3DC9E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393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503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8B409B-E9D5-4B4A-94C4-029C6BD115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7249" y="0"/>
            <a:ext cx="7524751" cy="68580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A1B20E-D11B-408D-AB8C-90C46C0AB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8" y="2538185"/>
            <a:ext cx="3748800" cy="1781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 and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D87DA-D4DD-4880-95DF-924B074F85B7}"/>
              </a:ext>
            </a:extLst>
          </p:cNvPr>
          <p:cNvSpPr txBox="1"/>
          <p:nvPr userDrawn="1"/>
        </p:nvSpPr>
        <p:spPr>
          <a:xfrm>
            <a:off x="487298" y="6234100"/>
            <a:ext cx="3925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solidFill>
                  <a:schemeClr val="bg1"/>
                </a:solidFill>
              </a:rPr>
              <a:t>Ending cruelty to all animals</a:t>
            </a:r>
          </a:p>
        </p:txBody>
      </p:sp>
    </p:spTree>
    <p:extLst>
      <p:ext uri="{BB962C8B-B14F-4D97-AF65-F5344CB8AC3E}">
        <p14:creationId xmlns:p14="http://schemas.microsoft.com/office/powerpoint/2010/main" val="1781884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3940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393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9BBA4F64-13D6-4115-9766-9D2D82A17B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701" y="4603459"/>
            <a:ext cx="1740740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int.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E370B96-53F3-4EFA-AB48-24DCF14640F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31370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40EA6918-54C7-48BD-8232-584560179C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25630" y="4603459"/>
            <a:ext cx="1740740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int.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C997F3C-2F26-42D9-811E-F6887C682BC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320299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3629A31F-3752-4C3D-B41A-30EDC47206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29898" y="4603459"/>
            <a:ext cx="1740740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int.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B3B253F-4CE2-4204-AF8B-C503B3C9508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924567" y="2841329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59EC3799-7061-4906-B78A-9A8F6CDE2D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931165" y="4598246"/>
            <a:ext cx="1740740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int.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D9BE8B0F-3B76-4BB8-9D0D-2A6AB165D7D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5834" y="2836116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FB3ABAA-2FA3-40EB-A615-5C97B01CAA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9264" y="4598246"/>
            <a:ext cx="1740740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int.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7C6E12B3-C32F-4C32-A906-D3EE9E27EC5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663933" y="2836116"/>
            <a:ext cx="1551401" cy="1551401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89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2449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244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9BBA4F64-13D6-4115-9766-9D2D82A17B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698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E370B96-53F3-4EFA-AB48-24DCF14640F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4033" y="2924445"/>
            <a:ext cx="1424203" cy="142420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C997F3C-2F26-42D9-811E-F6887C682BC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452247" y="2924446"/>
            <a:ext cx="1471016" cy="147101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D9BE8B0F-3B76-4BB8-9D0D-2A6AB165D7D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644082" y="2919233"/>
            <a:ext cx="1429416" cy="142941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F4CDE2ED-CA37-4185-8CBA-819BE7877F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99354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010D7ED-8C8D-43E2-8FF4-2C3E9E7105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28319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809C495D-E53A-48A2-9A44-FDA80690D85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22066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20A162BB-DA89-4B7C-965C-10C3B5028DE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369401" y="2924445"/>
            <a:ext cx="1424203" cy="142420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F0CA2593-AF07-42E6-A929-357D23D021C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074203" y="2924446"/>
            <a:ext cx="1471016" cy="147101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0CDAEA12-BA8D-4A83-8911-B3576867F70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60541" y="2919233"/>
            <a:ext cx="1429416" cy="142941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ACEB1B4-5BC5-4DF0-B15E-B30E6840AF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15813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EC2AABB5-A839-4C05-803E-5447BEA390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050275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45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2449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244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9BBA4F64-13D6-4115-9766-9D2D82A17B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698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F4CDE2ED-CA37-4185-8CBA-819BE7877F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99354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010D7ED-8C8D-43E2-8FF4-2C3E9E7105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28319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809C495D-E53A-48A2-9A44-FDA80690D85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22066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ACEB1B4-5BC5-4DF0-B15E-B30E6840AF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15813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EC2AABB5-A839-4C05-803E-5447BEA390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050275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B4ADC7-2774-4314-9707-372EF3BB09BE}"/>
              </a:ext>
            </a:extLst>
          </p:cNvPr>
          <p:cNvSpPr/>
          <p:nvPr userDrawn="1"/>
        </p:nvSpPr>
        <p:spPr>
          <a:xfrm>
            <a:off x="872335" y="2908433"/>
            <a:ext cx="1086936" cy="1086936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FAB31-E3FA-4CC0-A154-159772D42E42}"/>
              </a:ext>
            </a:extLst>
          </p:cNvPr>
          <p:cNvSpPr txBox="1"/>
          <p:nvPr userDrawn="1"/>
        </p:nvSpPr>
        <p:spPr>
          <a:xfrm>
            <a:off x="872334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A8454D-EC37-4C04-92EF-2EFE0BDA7577}"/>
              </a:ext>
            </a:extLst>
          </p:cNvPr>
          <p:cNvSpPr/>
          <p:nvPr userDrawn="1"/>
        </p:nvSpPr>
        <p:spPr>
          <a:xfrm>
            <a:off x="2744414" y="2908433"/>
            <a:ext cx="1086936" cy="1086936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19917F-D3FC-4F63-A5EA-F9E370FEEDA3}"/>
              </a:ext>
            </a:extLst>
          </p:cNvPr>
          <p:cNvSpPr txBox="1"/>
          <p:nvPr userDrawn="1"/>
        </p:nvSpPr>
        <p:spPr>
          <a:xfrm>
            <a:off x="2744413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7493CB-9E3D-48D5-81C8-CC207B5FC0A8}"/>
              </a:ext>
            </a:extLst>
          </p:cNvPr>
          <p:cNvSpPr/>
          <p:nvPr userDrawn="1"/>
        </p:nvSpPr>
        <p:spPr>
          <a:xfrm>
            <a:off x="4616492" y="2908433"/>
            <a:ext cx="1086936" cy="1086936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F5061D-CE94-4DAF-B729-B65D0E0EFAAE}"/>
              </a:ext>
            </a:extLst>
          </p:cNvPr>
          <p:cNvSpPr txBox="1"/>
          <p:nvPr userDrawn="1"/>
        </p:nvSpPr>
        <p:spPr>
          <a:xfrm>
            <a:off x="4616491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251CEE-9730-440C-86FF-C244768E0F6D}"/>
              </a:ext>
            </a:extLst>
          </p:cNvPr>
          <p:cNvSpPr/>
          <p:nvPr userDrawn="1"/>
        </p:nvSpPr>
        <p:spPr>
          <a:xfrm>
            <a:off x="6488570" y="2908433"/>
            <a:ext cx="1086936" cy="1086936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BC8AAF-6436-486C-A505-C74A49A90258}"/>
              </a:ext>
            </a:extLst>
          </p:cNvPr>
          <p:cNvSpPr txBox="1"/>
          <p:nvPr userDrawn="1"/>
        </p:nvSpPr>
        <p:spPr>
          <a:xfrm>
            <a:off x="6488569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706F7B-AAA9-484C-B7C6-BDE95E02C1F6}"/>
              </a:ext>
            </a:extLst>
          </p:cNvPr>
          <p:cNvSpPr/>
          <p:nvPr userDrawn="1"/>
        </p:nvSpPr>
        <p:spPr>
          <a:xfrm>
            <a:off x="8360648" y="2908433"/>
            <a:ext cx="1086936" cy="1086936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69718F-255E-433F-ADC7-2BC7D53E9287}"/>
              </a:ext>
            </a:extLst>
          </p:cNvPr>
          <p:cNvSpPr txBox="1"/>
          <p:nvPr userDrawn="1"/>
        </p:nvSpPr>
        <p:spPr>
          <a:xfrm>
            <a:off x="8360647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683BBCB-5B9D-4E9E-B78D-2D608AC48527}"/>
              </a:ext>
            </a:extLst>
          </p:cNvPr>
          <p:cNvSpPr/>
          <p:nvPr userDrawn="1"/>
        </p:nvSpPr>
        <p:spPr>
          <a:xfrm>
            <a:off x="10232726" y="2908433"/>
            <a:ext cx="1086936" cy="1086936"/>
          </a:xfrm>
          <a:prstGeom prst="ellipse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33E2C2-E1DB-46F1-8D1E-548ADCA579E8}"/>
              </a:ext>
            </a:extLst>
          </p:cNvPr>
          <p:cNvSpPr txBox="1"/>
          <p:nvPr userDrawn="1"/>
        </p:nvSpPr>
        <p:spPr>
          <a:xfrm>
            <a:off x="10232725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2396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2449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244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9BBA4F64-13D6-4115-9766-9D2D82A17B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698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F4CDE2ED-CA37-4185-8CBA-819BE7877F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99354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010D7ED-8C8D-43E2-8FF4-2C3E9E7105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28319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809C495D-E53A-48A2-9A44-FDA80690D85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22066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ACEB1B4-5BC5-4DF0-B15E-B30E6840AF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15813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EC2AABB5-A839-4C05-803E-5447BEA390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050275" y="4158532"/>
            <a:ext cx="1518872" cy="17555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endParaRPr lang="en-AU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et.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B4ADC7-2774-4314-9707-372EF3BB09BE}"/>
              </a:ext>
            </a:extLst>
          </p:cNvPr>
          <p:cNvSpPr/>
          <p:nvPr userDrawn="1"/>
        </p:nvSpPr>
        <p:spPr>
          <a:xfrm>
            <a:off x="872335" y="2908433"/>
            <a:ext cx="1086936" cy="1086936"/>
          </a:xfrm>
          <a:prstGeom prst="ellipse">
            <a:avLst/>
          </a:prstGeom>
          <a:solidFill>
            <a:srgbClr val="73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FAB31-E3FA-4CC0-A154-159772D42E42}"/>
              </a:ext>
            </a:extLst>
          </p:cNvPr>
          <p:cNvSpPr txBox="1"/>
          <p:nvPr userDrawn="1"/>
        </p:nvSpPr>
        <p:spPr>
          <a:xfrm>
            <a:off x="872334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A8454D-EC37-4C04-92EF-2EFE0BDA7577}"/>
              </a:ext>
            </a:extLst>
          </p:cNvPr>
          <p:cNvSpPr/>
          <p:nvPr userDrawn="1"/>
        </p:nvSpPr>
        <p:spPr>
          <a:xfrm>
            <a:off x="2744414" y="2908433"/>
            <a:ext cx="1086936" cy="1086936"/>
          </a:xfrm>
          <a:prstGeom prst="ellipse">
            <a:avLst/>
          </a:prstGeom>
          <a:solidFill>
            <a:srgbClr val="73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19917F-D3FC-4F63-A5EA-F9E370FEEDA3}"/>
              </a:ext>
            </a:extLst>
          </p:cNvPr>
          <p:cNvSpPr txBox="1"/>
          <p:nvPr userDrawn="1"/>
        </p:nvSpPr>
        <p:spPr>
          <a:xfrm>
            <a:off x="2744413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7493CB-9E3D-48D5-81C8-CC207B5FC0A8}"/>
              </a:ext>
            </a:extLst>
          </p:cNvPr>
          <p:cNvSpPr/>
          <p:nvPr userDrawn="1"/>
        </p:nvSpPr>
        <p:spPr>
          <a:xfrm>
            <a:off x="4616492" y="2908433"/>
            <a:ext cx="1086936" cy="1086936"/>
          </a:xfrm>
          <a:prstGeom prst="ellipse">
            <a:avLst/>
          </a:prstGeom>
          <a:solidFill>
            <a:srgbClr val="73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F5061D-CE94-4DAF-B729-B65D0E0EFAAE}"/>
              </a:ext>
            </a:extLst>
          </p:cNvPr>
          <p:cNvSpPr txBox="1"/>
          <p:nvPr userDrawn="1"/>
        </p:nvSpPr>
        <p:spPr>
          <a:xfrm>
            <a:off x="4616491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251CEE-9730-440C-86FF-C244768E0F6D}"/>
              </a:ext>
            </a:extLst>
          </p:cNvPr>
          <p:cNvSpPr/>
          <p:nvPr userDrawn="1"/>
        </p:nvSpPr>
        <p:spPr>
          <a:xfrm>
            <a:off x="6488570" y="2908433"/>
            <a:ext cx="1086936" cy="1086936"/>
          </a:xfrm>
          <a:prstGeom prst="ellipse">
            <a:avLst/>
          </a:prstGeom>
          <a:solidFill>
            <a:srgbClr val="73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BC8AAF-6436-486C-A505-C74A49A90258}"/>
              </a:ext>
            </a:extLst>
          </p:cNvPr>
          <p:cNvSpPr txBox="1"/>
          <p:nvPr userDrawn="1"/>
        </p:nvSpPr>
        <p:spPr>
          <a:xfrm>
            <a:off x="6488569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706F7B-AAA9-484C-B7C6-BDE95E02C1F6}"/>
              </a:ext>
            </a:extLst>
          </p:cNvPr>
          <p:cNvSpPr/>
          <p:nvPr userDrawn="1"/>
        </p:nvSpPr>
        <p:spPr>
          <a:xfrm>
            <a:off x="8360648" y="2908433"/>
            <a:ext cx="1086936" cy="1086936"/>
          </a:xfrm>
          <a:prstGeom prst="ellipse">
            <a:avLst/>
          </a:prstGeom>
          <a:solidFill>
            <a:srgbClr val="73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69718F-255E-433F-ADC7-2BC7D53E9287}"/>
              </a:ext>
            </a:extLst>
          </p:cNvPr>
          <p:cNvSpPr txBox="1"/>
          <p:nvPr userDrawn="1"/>
        </p:nvSpPr>
        <p:spPr>
          <a:xfrm>
            <a:off x="8360647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683BBCB-5B9D-4E9E-B78D-2D608AC48527}"/>
              </a:ext>
            </a:extLst>
          </p:cNvPr>
          <p:cNvSpPr/>
          <p:nvPr userDrawn="1"/>
        </p:nvSpPr>
        <p:spPr>
          <a:xfrm>
            <a:off x="10232726" y="2908433"/>
            <a:ext cx="1086936" cy="1086936"/>
          </a:xfrm>
          <a:prstGeom prst="ellipse">
            <a:avLst/>
          </a:prstGeom>
          <a:solidFill>
            <a:srgbClr val="73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33E2C2-E1DB-46F1-8D1E-548ADCA579E8}"/>
              </a:ext>
            </a:extLst>
          </p:cNvPr>
          <p:cNvSpPr txBox="1"/>
          <p:nvPr userDrawn="1"/>
        </p:nvSpPr>
        <p:spPr>
          <a:xfrm>
            <a:off x="10232725" y="3303785"/>
            <a:ext cx="10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73585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3C75303-8F04-4EA0-8C28-3B5AFD874803}"/>
              </a:ext>
            </a:extLst>
          </p:cNvPr>
          <p:cNvSpPr/>
          <p:nvPr userDrawn="1"/>
        </p:nvSpPr>
        <p:spPr>
          <a:xfrm>
            <a:off x="0" y="0"/>
            <a:ext cx="12192000" cy="2711395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8" y="555431"/>
            <a:ext cx="10932449" cy="1257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  <a:br>
              <a:rPr lang="en-AU"/>
            </a:br>
            <a:r>
              <a:rPr lang="en-AU"/>
              <a:t>and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99" y="1975950"/>
            <a:ext cx="10932449" cy="569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alit rem </a:t>
            </a:r>
            <a:r>
              <a:rPr lang="en-AU" err="1"/>
              <a:t>disquas</a:t>
            </a:r>
            <a:br>
              <a:rPr lang="en-AU"/>
            </a:b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A0D4DB3-9873-44FA-873A-B11789F7A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0" y="6191447"/>
            <a:ext cx="1346018" cy="390986"/>
          </a:xfrm>
          <a:prstGeom prst="rect">
            <a:avLst/>
          </a:prstGeom>
        </p:spPr>
      </p:pic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187ECEC-DD14-4DDF-93B3-ACEDA13C44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46494" y="6318644"/>
            <a:ext cx="5495277" cy="242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/>
              <a:t>Subject/Title/Topic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9BBA4F64-13D6-4115-9766-9D2D82A17B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6698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E370B96-53F3-4EFA-AB48-24DCF14640F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84033" y="2900019"/>
            <a:ext cx="1424203" cy="142420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C997F3C-2F26-42D9-811E-F6887C682BC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452247" y="2900020"/>
            <a:ext cx="1471016" cy="147101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D9BE8B0F-3B76-4BB8-9D0D-2A6AB165D7D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644082" y="2894807"/>
            <a:ext cx="1429416" cy="142941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F4CDE2ED-CA37-4185-8CBA-819BE7877F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99354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010D7ED-8C8D-43E2-8FF4-2C3E9E7105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28319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809C495D-E53A-48A2-9A44-FDA80690D85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22066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20A162BB-DA89-4B7C-965C-10C3B5028DE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369401" y="2900019"/>
            <a:ext cx="1424203" cy="1424203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F0CA2593-AF07-42E6-A929-357D23D021C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074203" y="2900020"/>
            <a:ext cx="1471016" cy="147101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0CDAEA12-BA8D-4A83-8911-B3576867F70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60541" y="2894807"/>
            <a:ext cx="1429416" cy="142941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ACEB1B4-5BC5-4DF0-B15E-B30E6840AF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15813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EC2AABB5-A839-4C05-803E-5447BEA390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050275" y="4536775"/>
            <a:ext cx="1518872" cy="137725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10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6E3CAB-9FB0-4347-B572-4D3BED975BB6}"/>
              </a:ext>
            </a:extLst>
          </p:cNvPr>
          <p:cNvSpPr/>
          <p:nvPr userDrawn="1"/>
        </p:nvSpPr>
        <p:spPr>
          <a:xfrm>
            <a:off x="7864434" y="0"/>
            <a:ext cx="4327566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7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D3DE4D9E-20DE-4EA8-A515-3AC122DC5E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038141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F134788-FFEC-468C-9B62-D62E73B502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686613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6" name="Table Placeholder 2">
            <a:extLst>
              <a:ext uri="{FF2B5EF4-FFF2-40B4-BE49-F238E27FC236}">
                <a16:creationId xmlns:a16="http://schemas.microsoft.com/office/drawing/2014/main" id="{C51245C6-C870-4EA5-9D9F-5C560615D0EA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36700" y="1447800"/>
            <a:ext cx="7005071" cy="444341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F367E-E657-4AA7-996A-CCD923A5A824}"/>
              </a:ext>
            </a:extLst>
          </p:cNvPr>
          <p:cNvSpPr txBox="1"/>
          <p:nvPr userDrawn="1"/>
        </p:nvSpPr>
        <p:spPr>
          <a:xfrm>
            <a:off x="10992679" y="6330563"/>
            <a:ext cx="69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4A11B3-D705-48F6-8A0D-00D7B42C90E4}" type="slidenum">
              <a:rPr lang="en-AU" sz="1100" smtClean="0">
                <a:solidFill>
                  <a:schemeClr val="bg1"/>
                </a:solidFill>
              </a:rPr>
              <a:pPr algn="r"/>
              <a:t>‹#›</a:t>
            </a:fld>
            <a:endParaRPr lang="en-AU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1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7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B8C5CAC-4112-47F3-827D-3C0859EAB61A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36700" y="1447800"/>
            <a:ext cx="11036188" cy="444341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409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7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EDF8A-9920-41F2-8A48-9553824D8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90650"/>
            <a:ext cx="10972800" cy="468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469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7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93D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EDF8A-9920-41F2-8A48-9553824D8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90650"/>
            <a:ext cx="5242560" cy="468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F6C8F01-561A-4679-A04F-2B842B801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9840" y="1390650"/>
            <a:ext cx="5242560" cy="468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757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916D48-B387-413E-B1F1-6F90F117DB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C29309E-8F8A-46F9-8A78-254FA17C5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" y="641242"/>
            <a:ext cx="2692039" cy="781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141D0-8E06-4E94-9C6D-3D882843464F}"/>
              </a:ext>
            </a:extLst>
          </p:cNvPr>
          <p:cNvSpPr txBox="1"/>
          <p:nvPr userDrawn="1"/>
        </p:nvSpPr>
        <p:spPr>
          <a:xfrm>
            <a:off x="542938" y="1926260"/>
            <a:ext cx="3843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rspcavic.org</a:t>
            </a:r>
          </a:p>
          <a:p>
            <a:endParaRPr lang="en-US" sz="28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3 Burwood Highway</a:t>
            </a:r>
            <a:b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Burwood East VIC 3151</a:t>
            </a:r>
          </a:p>
          <a:p>
            <a:endParaRPr lang="en-US" sz="28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03 9224 2222</a:t>
            </a:r>
          </a:p>
        </p:txBody>
      </p:sp>
    </p:spTree>
    <p:extLst>
      <p:ext uri="{BB962C8B-B14F-4D97-AF65-F5344CB8AC3E}">
        <p14:creationId xmlns:p14="http://schemas.microsoft.com/office/powerpoint/2010/main" val="303081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5C305F0-6F27-44BE-B54E-951A5858D5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6775" y="0"/>
            <a:ext cx="7515226" cy="68580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4D28C5A-FC19-4CB5-8944-D7E10667F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98" y="5001208"/>
            <a:ext cx="3843324" cy="821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Intro copy here </a:t>
            </a:r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endParaRPr lang="en-AU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4F5D17A-FC3F-4090-A857-0A069402C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2738438"/>
            <a:ext cx="3843325" cy="1781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 and here</a:t>
            </a:r>
          </a:p>
        </p:txBody>
      </p:sp>
    </p:spTree>
    <p:extLst>
      <p:ext uri="{BB962C8B-B14F-4D97-AF65-F5344CB8AC3E}">
        <p14:creationId xmlns:p14="http://schemas.microsoft.com/office/powerpoint/2010/main" val="1455575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916D48-B387-413E-B1F1-6F90F117DB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C29309E-8F8A-46F9-8A78-254FA17C5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" y="641242"/>
            <a:ext cx="2692039" cy="781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141D0-8E06-4E94-9C6D-3D882843464F}"/>
              </a:ext>
            </a:extLst>
          </p:cNvPr>
          <p:cNvSpPr txBox="1"/>
          <p:nvPr userDrawn="1"/>
        </p:nvSpPr>
        <p:spPr>
          <a:xfrm>
            <a:off x="542938" y="1926260"/>
            <a:ext cx="3843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rspcavic.org</a:t>
            </a:r>
          </a:p>
          <a:p>
            <a:endParaRPr lang="en-US" sz="28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3 Burwood Highway</a:t>
            </a:r>
            <a:b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Burwood East VIC 3151</a:t>
            </a:r>
          </a:p>
          <a:p>
            <a:endParaRPr lang="en-US" sz="28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03 9224 2222</a:t>
            </a:r>
          </a:p>
        </p:txBody>
      </p:sp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FF70E645-D91F-4B52-8488-7E64CC097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1" t="3763" b="3763"/>
          <a:stretch/>
        </p:blipFill>
        <p:spPr>
          <a:xfrm>
            <a:off x="6549358" y="1192290"/>
            <a:ext cx="5099704" cy="50997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7429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916D48-B387-413E-B1F1-6F90F117DB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C29309E-8F8A-46F9-8A78-254FA17C5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" y="641242"/>
            <a:ext cx="2692039" cy="781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141D0-8E06-4E94-9C6D-3D882843464F}"/>
              </a:ext>
            </a:extLst>
          </p:cNvPr>
          <p:cNvSpPr txBox="1"/>
          <p:nvPr userDrawn="1"/>
        </p:nvSpPr>
        <p:spPr>
          <a:xfrm>
            <a:off x="542938" y="1926260"/>
            <a:ext cx="3843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rspcavic.org</a:t>
            </a:r>
          </a:p>
          <a:p>
            <a:endParaRPr lang="en-US" sz="28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3 Burwood Highway</a:t>
            </a:r>
            <a:b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Burwood East VIC 3151</a:t>
            </a:r>
          </a:p>
          <a:p>
            <a:endParaRPr lang="en-US" sz="28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03 9224 2222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D468CA4-F1BC-4C57-9EEA-ED26097D79F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62750" y="1423216"/>
            <a:ext cx="4792552" cy="4792552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9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1F3E889-7539-4F01-B2C2-CA838CDB14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0463" y="636450"/>
            <a:ext cx="1800000" cy="1800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F736C3C1-5921-43A0-866B-FC2D55D0DB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2881" y="636450"/>
            <a:ext cx="1800000" cy="1800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A1B20E-D11B-408D-AB8C-90C46C0AB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2738438"/>
            <a:ext cx="3843325" cy="1781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 and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4D28C5A-FC19-4CB5-8944-D7E10667F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98" y="5001208"/>
            <a:ext cx="3843324" cy="821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Intro copy here </a:t>
            </a:r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336ED4-F56B-4F98-993E-E12F7698AC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7158" y="641242"/>
            <a:ext cx="1800000" cy="1800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F5408C8-AB4A-4407-874B-82CEDA3157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20463" y="2738438"/>
            <a:ext cx="1800001" cy="36004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F16FB70-9E76-4874-9F82-A01E7D723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8368" y="2738438"/>
            <a:ext cx="1800001" cy="36004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FD85D105-95A6-490C-B30C-D4CAF4E0A3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32881" y="2738438"/>
            <a:ext cx="1800001" cy="36004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6F0F0-B84B-45D2-8F34-88B5387555B7}"/>
              </a:ext>
            </a:extLst>
          </p:cNvPr>
          <p:cNvSpPr/>
          <p:nvPr userDrawn="1"/>
        </p:nvSpPr>
        <p:spPr>
          <a:xfrm>
            <a:off x="0" y="0"/>
            <a:ext cx="4676274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1F3E889-7539-4F01-B2C2-CA838CDB14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0463" y="636450"/>
            <a:ext cx="1800000" cy="1800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F736C3C1-5921-43A0-866B-FC2D55D0DB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2881" y="636450"/>
            <a:ext cx="1800000" cy="1800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A1B20E-D11B-408D-AB8C-90C46C0AB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0"/>
            <a:ext cx="3843325" cy="1781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 and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4D28C5A-FC19-4CB5-8944-D7E10667F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98" y="2738438"/>
            <a:ext cx="3843324" cy="821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Intro copy here </a:t>
            </a:r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336ED4-F56B-4F98-993E-E12F7698AC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7158" y="641242"/>
            <a:ext cx="1800000" cy="18000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F5408C8-AB4A-4407-874B-82CEDA3157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20463" y="2738438"/>
            <a:ext cx="1800001" cy="36004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F16FB70-9E76-4874-9F82-A01E7D723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8368" y="2738438"/>
            <a:ext cx="1800001" cy="36004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FD85D105-95A6-490C-B30C-D4CAF4E0A3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32881" y="2738438"/>
            <a:ext cx="1800001" cy="36004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ED3F4DD-147B-41CC-9DF4-0F77D69A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" y="6191447"/>
            <a:ext cx="1346018" cy="3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3E7113-8F30-4505-A8C3-6435E781D5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74949" y="641242"/>
            <a:ext cx="2921144" cy="2918290"/>
          </a:xfrm>
          <a:prstGeom prst="ellipse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A6F0F0-B84B-45D2-8F34-88B5387555B7}"/>
              </a:ext>
            </a:extLst>
          </p:cNvPr>
          <p:cNvSpPr/>
          <p:nvPr userDrawn="1"/>
        </p:nvSpPr>
        <p:spPr>
          <a:xfrm>
            <a:off x="0" y="0"/>
            <a:ext cx="4676274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A1B20E-D11B-408D-AB8C-90C46C0AB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0"/>
            <a:ext cx="3843325" cy="1781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 and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4D28C5A-FC19-4CB5-8944-D7E10667F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98" y="2738438"/>
            <a:ext cx="3843324" cy="821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Intro copy here </a:t>
            </a:r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endParaRPr lang="en-AU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F5408C8-AB4A-4407-874B-82CEDA3157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94769" y="3909526"/>
            <a:ext cx="2909932" cy="242936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F16FB70-9E76-4874-9F82-A01E7D723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4949" y="3909527"/>
            <a:ext cx="2921144" cy="242936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ED3F4DD-147B-41CC-9DF4-0F77D69A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" y="6191447"/>
            <a:ext cx="1346018" cy="39098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75F63-240E-480B-A6F8-800C376406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46494" y="6330563"/>
            <a:ext cx="2322513" cy="242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Subject/Title/Topic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F2A99129-F3B7-464E-BC9E-03AEFB04A9C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9162" y="641242"/>
            <a:ext cx="2921144" cy="2918290"/>
          </a:xfrm>
          <a:prstGeom prst="ellipse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35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6E3CAB-9FB0-4347-B572-4D3BED975BB6}"/>
              </a:ext>
            </a:extLst>
          </p:cNvPr>
          <p:cNvSpPr/>
          <p:nvPr userDrawn="1"/>
        </p:nvSpPr>
        <p:spPr>
          <a:xfrm flipH="1">
            <a:off x="0" y="0"/>
            <a:ext cx="7864434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4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CE8F877-8B5C-4EAD-BBA9-336F50A48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" y="6191447"/>
            <a:ext cx="1346018" cy="39098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D75FCB9-572F-48DF-9D5E-B4E3B23E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46494" y="6330563"/>
            <a:ext cx="2322513" cy="242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Subject/Title/Topic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4E3CF291-8411-4F64-917B-3BC8EC3556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313830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BB96F8F-48C6-4C0E-9453-0D2FB45851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962302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3D0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4872" y="1525712"/>
            <a:ext cx="7106897" cy="810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Mus </a:t>
            </a:r>
            <a:r>
              <a:rPr lang="en-AU" err="1"/>
              <a:t>dolorum</a:t>
            </a:r>
            <a:r>
              <a:rPr lang="en-AU"/>
              <a:t> </a:t>
            </a:r>
            <a:r>
              <a:rPr lang="en-AU" err="1"/>
              <a:t>reprae</a:t>
            </a:r>
            <a:r>
              <a:rPr lang="en-AU"/>
              <a:t>. </a:t>
            </a:r>
            <a:r>
              <a:rPr lang="en-AU" err="1"/>
              <a:t>Ipsam</a:t>
            </a:r>
            <a:r>
              <a:rPr lang="en-AU"/>
              <a:t> </a:t>
            </a:r>
            <a:r>
              <a:rPr lang="en-AU" err="1"/>
              <a:t>volorio</a:t>
            </a:r>
            <a:r>
              <a:rPr lang="en-AU"/>
              <a:t> </a:t>
            </a:r>
            <a:r>
              <a:rPr lang="en-AU" err="1"/>
              <a:t>omniant</a:t>
            </a:r>
            <a:r>
              <a:rPr lang="en-AU"/>
              <a:t> ipsum, </a:t>
            </a:r>
            <a:r>
              <a:rPr lang="en-AU" err="1"/>
              <a:t>quame</a:t>
            </a:r>
            <a:r>
              <a:rPr lang="en-AU"/>
              <a:t> </a:t>
            </a:r>
            <a:r>
              <a:rPr lang="en-AU" err="1"/>
              <a:t>experoria</a:t>
            </a:r>
            <a:r>
              <a:rPr lang="en-AU"/>
              <a:t> </a:t>
            </a:r>
            <a:r>
              <a:rPr lang="en-AU" err="1"/>
              <a:t>venda</a:t>
            </a:r>
            <a:r>
              <a:rPr lang="en-AU"/>
              <a:t> </a:t>
            </a:r>
            <a:r>
              <a:rPr lang="en-AU" err="1"/>
              <a:t>quia</a:t>
            </a:r>
            <a:r>
              <a:rPr lang="en-AU"/>
              <a:t> pore </a:t>
            </a:r>
            <a:r>
              <a:rPr lang="en-AU" err="1"/>
              <a:t>iur</a:t>
            </a:r>
            <a:r>
              <a:rPr lang="en-AU"/>
              <a:t> a.</a:t>
            </a:r>
          </a:p>
          <a:p>
            <a:pPr lvl="0"/>
            <a:endParaRPr lang="en-AU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7863675-F9EB-4789-BB5E-1874F1B34B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66003" y="3087198"/>
            <a:ext cx="5575766" cy="893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8C2FF0C0-1E72-4AE9-8806-C1CB13250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4727" y="2735670"/>
            <a:ext cx="5577042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9A6D2276-7B38-4C19-9F7C-91961E7526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66003" y="4732332"/>
            <a:ext cx="5575766" cy="893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B0590ED-6949-48BA-9B71-2CB016237E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4727" y="4380804"/>
            <a:ext cx="5577042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9E4A66-8F86-4D38-A219-E7C89D714A4D}"/>
              </a:ext>
            </a:extLst>
          </p:cNvPr>
          <p:cNvSpPr/>
          <p:nvPr userDrawn="1"/>
        </p:nvSpPr>
        <p:spPr>
          <a:xfrm>
            <a:off x="690800" y="2759805"/>
            <a:ext cx="1086936" cy="1086936"/>
          </a:xfrm>
          <a:prstGeom prst="ellipse">
            <a:avLst/>
          </a:prstGeom>
          <a:solidFill>
            <a:srgbClr val="00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49ECA7-6278-4F4A-9B57-BABB6E910174}"/>
              </a:ext>
            </a:extLst>
          </p:cNvPr>
          <p:cNvSpPr txBox="1"/>
          <p:nvPr userDrawn="1"/>
        </p:nvSpPr>
        <p:spPr>
          <a:xfrm>
            <a:off x="690799" y="3126548"/>
            <a:ext cx="1086937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66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309E805-478B-4FF3-AB60-7137D09C9D14}"/>
              </a:ext>
            </a:extLst>
          </p:cNvPr>
          <p:cNvSpPr/>
          <p:nvPr userDrawn="1"/>
        </p:nvSpPr>
        <p:spPr>
          <a:xfrm>
            <a:off x="690799" y="4380804"/>
            <a:ext cx="1086936" cy="1086936"/>
          </a:xfrm>
          <a:prstGeom prst="ellipse">
            <a:avLst/>
          </a:prstGeom>
          <a:solidFill>
            <a:srgbClr val="00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B74898-B37A-40FD-826E-52D9022DC0E4}"/>
              </a:ext>
            </a:extLst>
          </p:cNvPr>
          <p:cNvSpPr txBox="1"/>
          <p:nvPr userDrawn="1"/>
        </p:nvSpPr>
        <p:spPr>
          <a:xfrm>
            <a:off x="690798" y="4759266"/>
            <a:ext cx="1086937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S" sz="66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1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6E3CAB-9FB0-4347-B572-4D3BED975BB6}"/>
              </a:ext>
            </a:extLst>
          </p:cNvPr>
          <p:cNvSpPr/>
          <p:nvPr userDrawn="1"/>
        </p:nvSpPr>
        <p:spPr>
          <a:xfrm flipH="1">
            <a:off x="0" y="0"/>
            <a:ext cx="7864434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4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CE8F877-8B5C-4EAD-BBA9-336F50A48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" y="6191447"/>
            <a:ext cx="1346018" cy="39098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D75FCB9-572F-48DF-9D5E-B4E3B23E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46494" y="6330563"/>
            <a:ext cx="2322513" cy="242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Subject/Title/Topic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4E3CF291-8411-4F64-917B-3BC8EC3556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313830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BB96F8F-48C6-4C0E-9453-0D2FB45851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962302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3D0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4872" y="1525712"/>
            <a:ext cx="7106897" cy="810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Mus </a:t>
            </a:r>
            <a:r>
              <a:rPr lang="en-AU" err="1"/>
              <a:t>dolorum</a:t>
            </a:r>
            <a:r>
              <a:rPr lang="en-AU"/>
              <a:t> </a:t>
            </a:r>
            <a:r>
              <a:rPr lang="en-AU" err="1"/>
              <a:t>reprae</a:t>
            </a:r>
            <a:r>
              <a:rPr lang="en-AU"/>
              <a:t>. </a:t>
            </a:r>
            <a:r>
              <a:rPr lang="en-AU" err="1"/>
              <a:t>Ipsam</a:t>
            </a:r>
            <a:r>
              <a:rPr lang="en-AU"/>
              <a:t> </a:t>
            </a:r>
            <a:r>
              <a:rPr lang="en-AU" err="1"/>
              <a:t>volorio</a:t>
            </a:r>
            <a:r>
              <a:rPr lang="en-AU"/>
              <a:t> </a:t>
            </a:r>
            <a:r>
              <a:rPr lang="en-AU" err="1"/>
              <a:t>omniant</a:t>
            </a:r>
            <a:r>
              <a:rPr lang="en-AU"/>
              <a:t> ipsum, </a:t>
            </a:r>
            <a:r>
              <a:rPr lang="en-AU" err="1"/>
              <a:t>quame</a:t>
            </a:r>
            <a:r>
              <a:rPr lang="en-AU"/>
              <a:t> </a:t>
            </a:r>
            <a:r>
              <a:rPr lang="en-AU" err="1"/>
              <a:t>experoria</a:t>
            </a:r>
            <a:r>
              <a:rPr lang="en-AU"/>
              <a:t> </a:t>
            </a:r>
            <a:r>
              <a:rPr lang="en-AU" err="1"/>
              <a:t>venda</a:t>
            </a:r>
            <a:r>
              <a:rPr lang="en-AU"/>
              <a:t> </a:t>
            </a:r>
            <a:r>
              <a:rPr lang="en-AU" err="1"/>
              <a:t>quia</a:t>
            </a:r>
            <a:r>
              <a:rPr lang="en-AU"/>
              <a:t> pore </a:t>
            </a:r>
            <a:r>
              <a:rPr lang="en-AU" err="1"/>
              <a:t>iur</a:t>
            </a:r>
            <a:r>
              <a:rPr lang="en-AU"/>
              <a:t> a.</a:t>
            </a:r>
          </a:p>
          <a:p>
            <a:pPr lvl="0"/>
            <a:endParaRPr lang="en-AU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7863675-F9EB-4789-BB5E-1874F1B34B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66003" y="3087198"/>
            <a:ext cx="5575766" cy="893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8C2FF0C0-1E72-4AE9-8806-C1CB13250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4727" y="2735670"/>
            <a:ext cx="5577042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9A6D2276-7B38-4C19-9F7C-91961E7526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66003" y="4732332"/>
            <a:ext cx="5575766" cy="893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B0590ED-6949-48BA-9B71-2CB016237E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4727" y="4380804"/>
            <a:ext cx="5577042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9E4A66-8F86-4D38-A219-E7C89D714A4D}"/>
              </a:ext>
            </a:extLst>
          </p:cNvPr>
          <p:cNvSpPr/>
          <p:nvPr userDrawn="1"/>
        </p:nvSpPr>
        <p:spPr>
          <a:xfrm>
            <a:off x="690800" y="2759805"/>
            <a:ext cx="1086936" cy="1086936"/>
          </a:xfrm>
          <a:prstGeom prst="ellipse">
            <a:avLst/>
          </a:prstGeom>
          <a:solidFill>
            <a:srgbClr val="00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49ECA7-6278-4F4A-9B57-BABB6E910174}"/>
              </a:ext>
            </a:extLst>
          </p:cNvPr>
          <p:cNvSpPr txBox="1"/>
          <p:nvPr userDrawn="1"/>
        </p:nvSpPr>
        <p:spPr>
          <a:xfrm>
            <a:off x="690799" y="3126548"/>
            <a:ext cx="1086937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66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309E805-478B-4FF3-AB60-7137D09C9D14}"/>
              </a:ext>
            </a:extLst>
          </p:cNvPr>
          <p:cNvSpPr/>
          <p:nvPr userDrawn="1"/>
        </p:nvSpPr>
        <p:spPr>
          <a:xfrm>
            <a:off x="690799" y="4380804"/>
            <a:ext cx="1086936" cy="1086936"/>
          </a:xfrm>
          <a:prstGeom prst="ellipse">
            <a:avLst/>
          </a:prstGeom>
          <a:solidFill>
            <a:srgbClr val="00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B74898-B37A-40FD-826E-52D9022DC0E4}"/>
              </a:ext>
            </a:extLst>
          </p:cNvPr>
          <p:cNvSpPr txBox="1"/>
          <p:nvPr userDrawn="1"/>
        </p:nvSpPr>
        <p:spPr>
          <a:xfrm>
            <a:off x="690798" y="4759266"/>
            <a:ext cx="1086937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en-US" sz="6600" baseline="30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8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6E3CAB-9FB0-4347-B572-4D3BED975BB6}"/>
              </a:ext>
            </a:extLst>
          </p:cNvPr>
          <p:cNvSpPr/>
          <p:nvPr userDrawn="1"/>
        </p:nvSpPr>
        <p:spPr>
          <a:xfrm flipH="1">
            <a:off x="0" y="0"/>
            <a:ext cx="7864434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5B9DAA0-533F-41F7-86CB-1822BE83C2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297" y="555431"/>
            <a:ext cx="7154474" cy="645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/>
              <a:t>Insert title here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CE8F877-8B5C-4EAD-BBA9-336F50A48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" y="6191447"/>
            <a:ext cx="1346018" cy="39098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D75FCB9-572F-48DF-9D5E-B4E3B23E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46494" y="6330563"/>
            <a:ext cx="2322513" cy="242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Subject/Title/Topic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4E3CF291-8411-4F64-917B-3BC8EC3556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0225" y="2313830"/>
            <a:ext cx="3405188" cy="3466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enditis</a:t>
            </a:r>
            <a:r>
              <a:rPr lang="en-AU"/>
              <a:t> </a:t>
            </a:r>
            <a:r>
              <a:rPr lang="en-AU" err="1"/>
              <a:t>andiam</a:t>
            </a:r>
            <a:r>
              <a:rPr lang="en-AU"/>
              <a:t>, od </a:t>
            </a:r>
            <a:r>
              <a:rPr lang="en-AU" err="1"/>
              <a:t>eos</a:t>
            </a:r>
            <a:r>
              <a:rPr lang="en-AU"/>
              <a:t> sum </a:t>
            </a:r>
            <a:r>
              <a:rPr lang="en-AU" err="1"/>
              <a:t>si</a:t>
            </a:r>
            <a:r>
              <a:rPr lang="en-AU"/>
              <a:t> ipsum </a:t>
            </a:r>
            <a:r>
              <a:rPr lang="en-AU" err="1"/>
              <a:t>ist</a:t>
            </a:r>
            <a:r>
              <a:rPr lang="en-AU"/>
              <a:t> </a:t>
            </a:r>
            <a:r>
              <a:rPr lang="en-AU" err="1"/>
              <a:t>pellabo</a:t>
            </a:r>
            <a:r>
              <a:rPr lang="en-AU"/>
              <a:t>. Nam fugit </a:t>
            </a:r>
            <a:r>
              <a:rPr lang="en-AU" err="1"/>
              <a:t>abora</a:t>
            </a:r>
            <a:r>
              <a:rPr lang="en-AU"/>
              <a:t> </a:t>
            </a:r>
            <a:r>
              <a:rPr lang="en-AU" err="1"/>
              <a:t>dolo</a:t>
            </a:r>
            <a:r>
              <a:rPr lang="en-AU"/>
              <a:t> to et </a:t>
            </a:r>
            <a:r>
              <a:rPr lang="en-AU" err="1"/>
              <a:t>laut</a:t>
            </a:r>
            <a:r>
              <a:rPr lang="en-AU"/>
              <a:t> a </a:t>
            </a:r>
            <a:r>
              <a:rPr lang="en-AU" err="1"/>
              <a:t>quatum</a:t>
            </a:r>
            <a:r>
              <a:rPr lang="en-AU"/>
              <a:t> </a:t>
            </a:r>
            <a:r>
              <a:rPr lang="en-AU" err="1"/>
              <a:t>doloreheni</a:t>
            </a:r>
            <a:r>
              <a:rPr lang="en-AU"/>
              <a:t> </a:t>
            </a:r>
            <a:r>
              <a:rPr lang="en-AU" err="1"/>
              <a:t>cullandantem</a:t>
            </a:r>
            <a:r>
              <a:rPr lang="en-AU"/>
              <a:t> sit </a:t>
            </a:r>
            <a:r>
              <a:rPr lang="en-AU" err="1"/>
              <a:t>millandite</a:t>
            </a:r>
            <a:r>
              <a:rPr lang="en-AU"/>
              <a:t> sunt </a:t>
            </a:r>
            <a:r>
              <a:rPr lang="en-AU" err="1"/>
              <a:t>dolecto</a:t>
            </a:r>
            <a:r>
              <a:rPr lang="en-AU"/>
              <a:t>.</a:t>
            </a:r>
          </a:p>
          <a:p>
            <a:pPr lvl="0"/>
            <a:r>
              <a:rPr lang="en-AU"/>
              <a:t>Let min </a:t>
            </a:r>
            <a:r>
              <a:rPr lang="en-AU" err="1"/>
              <a:t>prepra</a:t>
            </a:r>
            <a:r>
              <a:rPr lang="en-AU"/>
              <a:t> </a:t>
            </a:r>
            <a:r>
              <a:rPr lang="en-AU" err="1"/>
              <a:t>everita</a:t>
            </a:r>
            <a:r>
              <a:rPr lang="en-AU"/>
              <a:t> </a:t>
            </a:r>
            <a:r>
              <a:rPr lang="en-AU" err="1"/>
              <a:t>vella</a:t>
            </a:r>
            <a:r>
              <a:rPr lang="en-AU"/>
              <a:t> </a:t>
            </a:r>
            <a:r>
              <a:rPr lang="en-AU" err="1"/>
              <a:t>quae</a:t>
            </a:r>
            <a:r>
              <a:rPr lang="en-AU"/>
              <a:t> </a:t>
            </a:r>
            <a:r>
              <a:rPr lang="en-AU" err="1"/>
              <a:t>comnis</a:t>
            </a:r>
            <a:r>
              <a:rPr lang="en-AU"/>
              <a:t> </a:t>
            </a:r>
            <a:r>
              <a:rPr lang="en-AU" err="1"/>
              <a:t>receate</a:t>
            </a:r>
            <a:r>
              <a:rPr lang="en-AU"/>
              <a:t> </a:t>
            </a:r>
            <a:r>
              <a:rPr lang="en-AU" err="1"/>
              <a:t>incia</a:t>
            </a:r>
            <a:r>
              <a:rPr lang="en-AU"/>
              <a:t> di </a:t>
            </a:r>
            <a:r>
              <a:rPr lang="en-AU" err="1"/>
              <a:t>debistrum</a:t>
            </a:r>
            <a:r>
              <a:rPr lang="en-AU"/>
              <a:t> qui </a:t>
            </a:r>
            <a:r>
              <a:rPr lang="en-AU" err="1"/>
              <a:t>aut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veruptas</a:t>
            </a:r>
            <a:r>
              <a:rPr lang="en-AU"/>
              <a:t> </a:t>
            </a:r>
            <a:r>
              <a:rPr lang="en-AU" err="1"/>
              <a:t>alis</a:t>
            </a:r>
            <a:r>
              <a:rPr lang="en-AU"/>
              <a:t> </a:t>
            </a:r>
            <a:r>
              <a:rPr lang="en-AU" err="1"/>
              <a:t>nos</a:t>
            </a:r>
            <a:r>
              <a:rPr lang="en-AU"/>
              <a:t> re </a:t>
            </a:r>
            <a:r>
              <a:rPr lang="en-AU" err="1"/>
              <a:t>re</a:t>
            </a:r>
            <a:r>
              <a:rPr lang="en-AU"/>
              <a:t>, cores et la pre </a:t>
            </a:r>
            <a:r>
              <a:rPr lang="en-AU" err="1"/>
              <a:t>volum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alicti</a:t>
            </a:r>
            <a:r>
              <a:rPr lang="en-AU"/>
              <a:t> </a:t>
            </a:r>
            <a:r>
              <a:rPr lang="en-AU" err="1"/>
              <a:t>dolor</a:t>
            </a:r>
            <a:r>
              <a:rPr lang="en-AU"/>
              <a:t> </a:t>
            </a:r>
            <a:r>
              <a:rPr lang="en-AU" err="1"/>
              <a:t>auditis</a:t>
            </a:r>
            <a:r>
              <a:rPr lang="en-AU"/>
              <a:t> </a:t>
            </a:r>
            <a:r>
              <a:rPr lang="en-AU" err="1"/>
              <a:t>cideligenda</a:t>
            </a:r>
            <a:r>
              <a:rPr lang="en-AU"/>
              <a:t> </a:t>
            </a:r>
            <a:r>
              <a:rPr lang="en-AU" err="1"/>
              <a:t>quis</a:t>
            </a:r>
            <a:r>
              <a:rPr lang="en-AU"/>
              <a:t> int, </a:t>
            </a:r>
            <a:r>
              <a:rPr lang="en-AU" err="1"/>
              <a:t>volorum</a:t>
            </a:r>
            <a:r>
              <a:rPr lang="en-AU"/>
              <a:t> </a:t>
            </a:r>
            <a:r>
              <a:rPr lang="en-AU" err="1"/>
              <a:t>ellecest</a:t>
            </a:r>
            <a:r>
              <a:rPr lang="en-AU"/>
              <a:t> </a:t>
            </a:r>
            <a:r>
              <a:rPr lang="en-AU" err="1"/>
              <a:t>officil</a:t>
            </a:r>
            <a:r>
              <a:rPr lang="en-AU"/>
              <a:t> </a:t>
            </a:r>
            <a:r>
              <a:rPr lang="en-AU" err="1"/>
              <a:t>etus</a:t>
            </a:r>
            <a:r>
              <a:rPr lang="en-AU"/>
              <a:t> </a:t>
            </a:r>
            <a:r>
              <a:rPr lang="en-AU" err="1"/>
              <a:t>aliqui</a:t>
            </a:r>
            <a:r>
              <a:rPr lang="en-AU"/>
              <a:t> </a:t>
            </a:r>
            <a:r>
              <a:rPr lang="en-AU" err="1"/>
              <a:t>unt</a:t>
            </a:r>
            <a:r>
              <a:rPr lang="en-AU"/>
              <a:t> </a:t>
            </a:r>
            <a:r>
              <a:rPr lang="en-AU" err="1"/>
              <a:t>expliquo</a:t>
            </a:r>
            <a:r>
              <a:rPr lang="en-AU"/>
              <a:t> ma </a:t>
            </a:r>
            <a:r>
              <a:rPr lang="en-AU" err="1"/>
              <a:t>est</a:t>
            </a:r>
            <a:r>
              <a:rPr lang="en-AU"/>
              <a:t> omni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occusci</a:t>
            </a:r>
            <a:r>
              <a:rPr lang="en-AU"/>
              <a:t> </a:t>
            </a:r>
            <a:r>
              <a:rPr lang="en-AU" err="1"/>
              <a:t>uscientur</a:t>
            </a:r>
            <a:r>
              <a:rPr lang="en-AU"/>
              <a:t>? 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BB96F8F-48C6-4C0E-9453-0D2FB45851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8949" y="1962302"/>
            <a:ext cx="3405188" cy="351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93D0"/>
                </a:solidFill>
              </a:defRPr>
            </a:lvl1pPr>
          </a:lstStyle>
          <a:p>
            <a:pPr lvl="0"/>
            <a:r>
              <a:rPr lang="en-AU"/>
              <a:t>Subhead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A3E3A44-FCCF-4C27-9E64-ACC918A0CA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4872" y="1411407"/>
            <a:ext cx="7106897" cy="810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AU" err="1"/>
              <a:t>Laborempos</a:t>
            </a:r>
            <a:r>
              <a:rPr lang="en-AU"/>
              <a:t> </a:t>
            </a:r>
            <a:r>
              <a:rPr lang="en-AU" err="1"/>
              <a:t>dolup.tat</a:t>
            </a:r>
            <a:r>
              <a:rPr lang="en-AU"/>
              <a:t>. As alit rem </a:t>
            </a:r>
            <a:r>
              <a:rPr lang="en-AU" err="1"/>
              <a:t>disquas</a:t>
            </a:r>
            <a:r>
              <a:rPr lang="en-AU"/>
              <a:t> </a:t>
            </a:r>
            <a:r>
              <a:rPr lang="en-AU" err="1"/>
              <a:t>plis</a:t>
            </a:r>
            <a:r>
              <a:rPr lang="en-AU"/>
              <a:t> </a:t>
            </a:r>
            <a:r>
              <a:rPr lang="en-AU" err="1"/>
              <a:t>atur</a:t>
            </a:r>
            <a:r>
              <a:rPr lang="en-AU"/>
              <a:t>, </a:t>
            </a:r>
            <a:r>
              <a:rPr lang="en-AU" err="1"/>
              <a:t>ideri</a:t>
            </a:r>
            <a:r>
              <a:rPr lang="en-AU"/>
              <a:t> </a:t>
            </a:r>
            <a:r>
              <a:rPr lang="en-AU" err="1"/>
              <a:t>atet</a:t>
            </a:r>
            <a:r>
              <a:rPr lang="en-AU"/>
              <a:t> </a:t>
            </a:r>
            <a:r>
              <a:rPr lang="en-AU" err="1"/>
              <a:t>odi</a:t>
            </a:r>
            <a:r>
              <a:rPr lang="en-AU"/>
              <a:t> </a:t>
            </a:r>
            <a:r>
              <a:rPr lang="en-AU" err="1"/>
              <a:t>conet</a:t>
            </a:r>
            <a:r>
              <a:rPr lang="en-AU"/>
              <a:t> </a:t>
            </a:r>
            <a:r>
              <a:rPr lang="en-AU" err="1"/>
              <a:t>volorum</a:t>
            </a:r>
            <a:r>
              <a:rPr lang="en-AU"/>
              <a:t>. Mus </a:t>
            </a:r>
            <a:r>
              <a:rPr lang="en-AU" err="1"/>
              <a:t>dolorum</a:t>
            </a:r>
            <a:r>
              <a:rPr lang="en-AU"/>
              <a:t> </a:t>
            </a:r>
            <a:r>
              <a:rPr lang="en-AU" err="1"/>
              <a:t>reprae</a:t>
            </a:r>
            <a:r>
              <a:rPr lang="en-AU"/>
              <a:t>. </a:t>
            </a:r>
            <a:r>
              <a:rPr lang="en-AU" err="1"/>
              <a:t>Ipsam</a:t>
            </a:r>
            <a:r>
              <a:rPr lang="en-AU"/>
              <a:t> </a:t>
            </a:r>
            <a:r>
              <a:rPr lang="en-AU" err="1"/>
              <a:t>volorio</a:t>
            </a:r>
            <a:r>
              <a:rPr lang="en-AU"/>
              <a:t> </a:t>
            </a:r>
            <a:r>
              <a:rPr lang="en-AU" err="1"/>
              <a:t>omniant</a:t>
            </a:r>
            <a:r>
              <a:rPr lang="en-AU"/>
              <a:t> ipsum, </a:t>
            </a:r>
            <a:r>
              <a:rPr lang="en-AU" err="1"/>
              <a:t>quame</a:t>
            </a:r>
            <a:r>
              <a:rPr lang="en-AU"/>
              <a:t> </a:t>
            </a:r>
            <a:r>
              <a:rPr lang="en-AU" err="1"/>
              <a:t>experoria</a:t>
            </a:r>
            <a:r>
              <a:rPr lang="en-AU"/>
              <a:t> </a:t>
            </a:r>
            <a:r>
              <a:rPr lang="en-AU" err="1"/>
              <a:t>venda</a:t>
            </a:r>
            <a:r>
              <a:rPr lang="en-AU"/>
              <a:t> </a:t>
            </a:r>
            <a:r>
              <a:rPr lang="en-AU" err="1"/>
              <a:t>quia</a:t>
            </a:r>
            <a:r>
              <a:rPr lang="en-AU"/>
              <a:t> pore </a:t>
            </a:r>
            <a:r>
              <a:rPr lang="en-AU" err="1"/>
              <a:t>iur</a:t>
            </a:r>
            <a:r>
              <a:rPr lang="en-AU"/>
              <a:t> a.</a:t>
            </a:r>
          </a:p>
          <a:p>
            <a:pPr lvl="0"/>
            <a:endParaRPr lang="en-AU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7863675-F9EB-4789-BB5E-1874F1B34B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4358" y="2477196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BAF884-2B35-4ECB-A2DA-95124E137884}"/>
              </a:ext>
            </a:extLst>
          </p:cNvPr>
          <p:cNvSpPr/>
          <p:nvPr userDrawn="1"/>
        </p:nvSpPr>
        <p:spPr>
          <a:xfrm>
            <a:off x="636699" y="2405604"/>
            <a:ext cx="769441" cy="769441"/>
          </a:xfrm>
          <a:prstGeom prst="ellipse">
            <a:avLst/>
          </a:prstGeom>
          <a:solidFill>
            <a:srgbClr val="00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922850-5AF7-4CCF-B3E0-91FFE2E8D1C8}"/>
              </a:ext>
            </a:extLst>
          </p:cNvPr>
          <p:cNvSpPr/>
          <p:nvPr userDrawn="1"/>
        </p:nvSpPr>
        <p:spPr>
          <a:xfrm>
            <a:off x="636699" y="3313252"/>
            <a:ext cx="769441" cy="769441"/>
          </a:xfrm>
          <a:prstGeom prst="ellipse">
            <a:avLst/>
          </a:prstGeom>
          <a:solidFill>
            <a:srgbClr val="00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A2B466-67A3-450A-9815-C2DB3ACBED6F}"/>
              </a:ext>
            </a:extLst>
          </p:cNvPr>
          <p:cNvSpPr/>
          <p:nvPr userDrawn="1"/>
        </p:nvSpPr>
        <p:spPr>
          <a:xfrm>
            <a:off x="636699" y="4220900"/>
            <a:ext cx="769441" cy="769441"/>
          </a:xfrm>
          <a:prstGeom prst="ellipse">
            <a:avLst/>
          </a:prstGeom>
          <a:solidFill>
            <a:srgbClr val="00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866AD3-6E71-47A3-9672-6E6B5133924D}"/>
              </a:ext>
            </a:extLst>
          </p:cNvPr>
          <p:cNvSpPr/>
          <p:nvPr userDrawn="1"/>
        </p:nvSpPr>
        <p:spPr>
          <a:xfrm>
            <a:off x="636699" y="5128218"/>
            <a:ext cx="769441" cy="769441"/>
          </a:xfrm>
          <a:prstGeom prst="ellipse">
            <a:avLst/>
          </a:prstGeom>
          <a:solidFill>
            <a:srgbClr val="00B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en-A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C0C5C6A2-6D4A-4B10-89DA-4DEC58C6C6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74357" y="3390026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 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D383C9DD-3180-4B19-A6AA-4C2EAE5C2C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4358" y="4293839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9EFC6D1F-A0FB-4B92-87E7-9D21DA3631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74357" y="5206669"/>
            <a:ext cx="6067411" cy="615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err="1"/>
              <a:t>Ique</a:t>
            </a:r>
            <a:r>
              <a:rPr lang="en-AU"/>
              <a:t> se </a:t>
            </a:r>
            <a:r>
              <a:rPr lang="en-AU" err="1"/>
              <a:t>noste</a:t>
            </a:r>
            <a:r>
              <a:rPr lang="en-AU"/>
              <a:t> </a:t>
            </a:r>
            <a:r>
              <a:rPr lang="en-AU" err="1"/>
              <a:t>volestis</a:t>
            </a:r>
            <a:r>
              <a:rPr lang="en-AU"/>
              <a:t> rem. At pore </a:t>
            </a:r>
            <a:r>
              <a:rPr lang="en-AU" err="1"/>
              <a:t>liquo</a:t>
            </a:r>
            <a:r>
              <a:rPr lang="en-AU"/>
              <a:t> </a:t>
            </a:r>
            <a:r>
              <a:rPr lang="en-AU" err="1"/>
              <a:t>ducidip</a:t>
            </a:r>
            <a:r>
              <a:rPr lang="en-AU"/>
              <a:t> </a:t>
            </a:r>
            <a:r>
              <a:rPr lang="en-AU" err="1"/>
              <a:t>icillat</a:t>
            </a:r>
            <a:r>
              <a:rPr lang="en-AU"/>
              <a:t> </a:t>
            </a:r>
            <a:r>
              <a:rPr lang="en-AU" err="1"/>
              <a:t>ectiscillani</a:t>
            </a:r>
            <a:r>
              <a:rPr lang="en-AU"/>
              <a:t> </a:t>
            </a:r>
            <a:r>
              <a:rPr lang="en-AU" err="1"/>
              <a:t>repe</a:t>
            </a:r>
            <a:r>
              <a:rPr lang="en-AU"/>
              <a:t> </a:t>
            </a:r>
            <a:r>
              <a:rPr lang="en-AU" err="1"/>
              <a:t>erae</a:t>
            </a:r>
            <a:r>
              <a:rPr lang="en-AU"/>
              <a:t> res </a:t>
            </a:r>
            <a:r>
              <a:rPr lang="en-AU" err="1"/>
              <a:t>coritinctur</a:t>
            </a:r>
            <a:r>
              <a:rPr lang="en-AU"/>
              <a:t>, </a:t>
            </a:r>
            <a:r>
              <a:rPr lang="en-AU" err="1"/>
              <a:t>quatum</a:t>
            </a:r>
            <a:r>
              <a:rPr lang="en-AU"/>
              <a:t> vit </a:t>
            </a:r>
            <a:r>
              <a:rPr lang="en-AU" err="1"/>
              <a:t>hicia</a:t>
            </a:r>
            <a:r>
              <a:rPr lang="en-AU"/>
              <a:t> </a:t>
            </a:r>
            <a:r>
              <a:rPr lang="en-AU" err="1"/>
              <a:t>venia</a:t>
            </a:r>
            <a:r>
              <a:rPr lang="en-AU"/>
              <a:t> </a:t>
            </a:r>
            <a:r>
              <a:rPr lang="en-AU" err="1"/>
              <a:t>coratinis</a:t>
            </a:r>
            <a:r>
              <a:rPr lang="en-AU"/>
              <a:t> </a:t>
            </a:r>
            <a:r>
              <a:rPr lang="en-AU" err="1"/>
              <a:t>ium</a:t>
            </a:r>
            <a:r>
              <a:rPr lang="en-AU"/>
              <a:t> abo.</a:t>
            </a:r>
            <a:br>
              <a:rPr lang="en-AU"/>
            </a:br>
            <a:r>
              <a:rPr lang="en-AU"/>
              <a:t>Et as </a:t>
            </a:r>
            <a:r>
              <a:rPr lang="en-AU" err="1"/>
              <a:t>dici</a:t>
            </a:r>
            <a:r>
              <a:rPr lang="en-AU"/>
              <a:t> </a:t>
            </a:r>
            <a:r>
              <a:rPr lang="en-AU" err="1"/>
              <a:t>volesci</a:t>
            </a:r>
            <a:r>
              <a:rPr lang="en-AU"/>
              <a:t> </a:t>
            </a:r>
            <a:r>
              <a:rPr lang="en-AU" err="1"/>
              <a:t>psunt.Sectem</a:t>
            </a:r>
            <a:r>
              <a:rPr lang="en-AU"/>
              <a:t> </a:t>
            </a:r>
            <a:r>
              <a:rPr lang="en-AU" err="1"/>
              <a:t>rerovidebis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2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62D92D-C1B2-4FC8-A94C-01F37AF54E84}"/>
              </a:ext>
            </a:extLst>
          </p:cNvPr>
          <p:cNvSpPr/>
          <p:nvPr userDrawn="1"/>
        </p:nvSpPr>
        <p:spPr>
          <a:xfrm>
            <a:off x="0" y="0"/>
            <a:ext cx="4676274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B846603-52D9-4CDE-8F6A-F97BC67CE9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" y="641242"/>
            <a:ext cx="2692039" cy="7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3" r:id="rId2"/>
    <p:sldLayoutId id="2147483654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EE39C-F5C7-4AD3-935C-584A45FFF2CC}"/>
              </a:ext>
            </a:extLst>
          </p:cNvPr>
          <p:cNvSpPr/>
          <p:nvPr userDrawn="1"/>
        </p:nvSpPr>
        <p:spPr>
          <a:xfrm>
            <a:off x="0" y="0"/>
            <a:ext cx="4676274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6A1C3A7-5998-4A3C-9C4A-CF4A8222EE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" y="6191447"/>
            <a:ext cx="1346018" cy="390986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92D7D7F-55BF-4DE0-A976-23FCDE419229}"/>
              </a:ext>
            </a:extLst>
          </p:cNvPr>
          <p:cNvSpPr txBox="1">
            <a:spLocks/>
          </p:cNvSpPr>
          <p:nvPr userDrawn="1"/>
        </p:nvSpPr>
        <p:spPr>
          <a:xfrm>
            <a:off x="2146494" y="6330563"/>
            <a:ext cx="2529780" cy="24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C6016-349F-4CD1-A74A-930786F6941D}"/>
              </a:ext>
            </a:extLst>
          </p:cNvPr>
          <p:cNvSpPr txBox="1"/>
          <p:nvPr userDrawn="1"/>
        </p:nvSpPr>
        <p:spPr>
          <a:xfrm>
            <a:off x="10857507" y="6299573"/>
            <a:ext cx="69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4A11B3-D705-48F6-8A0D-00D7B42C90E4}" type="slidenum">
              <a:rPr lang="en-AU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AU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9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49F1BC-4B20-456B-B005-C330BDE5BD11}"/>
              </a:ext>
            </a:extLst>
          </p:cNvPr>
          <p:cNvSpPr/>
          <p:nvPr userDrawn="1"/>
        </p:nvSpPr>
        <p:spPr>
          <a:xfrm flipH="1">
            <a:off x="0" y="0"/>
            <a:ext cx="7864434" cy="6858000"/>
          </a:xfrm>
          <a:prstGeom prst="rect">
            <a:avLst/>
          </a:prstGeom>
          <a:solidFill>
            <a:srgbClr val="009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6A1C3A7-5998-4A3C-9C4A-CF4A8222EE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" y="6191447"/>
            <a:ext cx="1346018" cy="390986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92D7D7F-55BF-4DE0-A976-23FCDE419229}"/>
              </a:ext>
            </a:extLst>
          </p:cNvPr>
          <p:cNvSpPr txBox="1">
            <a:spLocks/>
          </p:cNvSpPr>
          <p:nvPr userDrawn="1"/>
        </p:nvSpPr>
        <p:spPr>
          <a:xfrm>
            <a:off x="2146494" y="6330563"/>
            <a:ext cx="2529780" cy="24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F3171-FA90-4E57-8AA5-3795941F76AE}"/>
              </a:ext>
            </a:extLst>
          </p:cNvPr>
          <p:cNvSpPr txBox="1"/>
          <p:nvPr userDrawn="1"/>
        </p:nvSpPr>
        <p:spPr>
          <a:xfrm>
            <a:off x="10992679" y="6330563"/>
            <a:ext cx="69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4A11B3-D705-48F6-8A0D-00D7B42C90E4}" type="slidenum">
              <a:rPr lang="en-AU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AU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1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ACA9FF-BB43-4FB3-80C6-42EF3C15A98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0" y="6191447"/>
            <a:ext cx="1346018" cy="390986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BFF97CF-AF69-41CC-A554-4AD64DF25E3C}"/>
              </a:ext>
            </a:extLst>
          </p:cNvPr>
          <p:cNvSpPr txBox="1">
            <a:spLocks/>
          </p:cNvSpPr>
          <p:nvPr userDrawn="1"/>
        </p:nvSpPr>
        <p:spPr>
          <a:xfrm>
            <a:off x="2146494" y="6318644"/>
            <a:ext cx="5495277" cy="242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49E53-9FEC-46EF-8516-68F1922BDAEE}"/>
              </a:ext>
            </a:extLst>
          </p:cNvPr>
          <p:cNvSpPr txBox="1"/>
          <p:nvPr userDrawn="1"/>
        </p:nvSpPr>
        <p:spPr>
          <a:xfrm>
            <a:off x="10992679" y="6330563"/>
            <a:ext cx="69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D4A11B3-D705-48F6-8A0D-00D7B42C90E4}" type="slidenum">
              <a:rPr lang="en-AU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AU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2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5" r:id="rId4"/>
    <p:sldLayoutId id="2147483663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4" r:id="rId15"/>
    <p:sldLayoutId id="2147483677" r:id="rId16"/>
    <p:sldLayoutId id="2147483678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CCA222-4416-40D0-BC32-7A2ABC4C6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509" y="1253429"/>
            <a:ext cx="4646983" cy="4796389"/>
          </a:xfrm>
        </p:spPr>
        <p:txBody>
          <a:bodyPr lIns="91440" tIns="45720" rIns="91440" bIns="45720" anchor="t"/>
          <a:lstStyle/>
          <a:p>
            <a:endParaRPr lang="en-US" sz="3400"/>
          </a:p>
          <a:p>
            <a:r>
              <a:rPr lang="en-US" sz="3400"/>
              <a:t>Inquiry into Victoria’s recreational native bird hunting arrangements</a:t>
            </a:r>
          </a:p>
          <a:p>
            <a:endParaRPr lang="en-US" sz="2000"/>
          </a:p>
          <a:p>
            <a:r>
              <a:rPr lang="en-US" sz="1600"/>
              <a:t>Dr Liz Walker - CEO</a:t>
            </a:r>
          </a:p>
          <a:p>
            <a:r>
              <a:rPr lang="en-US" sz="1600" err="1"/>
              <a:t>Ms</a:t>
            </a:r>
            <a:r>
              <a:rPr lang="en-US" sz="1600"/>
              <a:t> Rebecca Cook – Head of Prevention</a:t>
            </a:r>
          </a:p>
          <a:p>
            <a:r>
              <a:rPr lang="en-US" sz="1600" err="1"/>
              <a:t>Ms</a:t>
            </a:r>
            <a:r>
              <a:rPr lang="en-US" sz="1600"/>
              <a:t> Mhairi Roberts – Policy &amp; Advocacy Manager</a:t>
            </a:r>
          </a:p>
          <a:p>
            <a:endParaRPr lang="en-US" sz="3800"/>
          </a:p>
          <a:p>
            <a:endParaRPr lang="en-AU" sz="380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389A075-CC50-4625-AACA-DF74DA19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5766" b="1576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65C62A-65C7-4091-35C3-F714CA3A2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Regulatory framework</a:t>
            </a:r>
            <a:endParaRPr lang="en-AU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A58BCF-B377-7DFA-EF12-F86D435F4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79386"/>
              </p:ext>
            </p:extLst>
          </p:nvPr>
        </p:nvGraphicFramePr>
        <p:xfrm>
          <a:off x="780175" y="1232452"/>
          <a:ext cx="9775971" cy="533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3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15F2D7-913F-C135-86BD-0218FECE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296" y="555431"/>
            <a:ext cx="9487213" cy="677021"/>
          </a:xfrm>
        </p:spPr>
        <p:txBody>
          <a:bodyPr lIns="91440" tIns="45720" rIns="91440" bIns="45720" anchor="t"/>
          <a:lstStyle/>
          <a:p>
            <a:r>
              <a:rPr lang="en-US" sz="3600"/>
              <a:t>Compliance and enforcement </a:t>
            </a:r>
            <a:endParaRPr lang="en-AU" sz="3600"/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0399A37A-2C15-542E-254E-1B5DE97CE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615867"/>
              </p:ext>
            </p:extLst>
          </p:nvPr>
        </p:nvGraphicFramePr>
        <p:xfrm>
          <a:off x="609600" y="1232452"/>
          <a:ext cx="109728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42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320939-6D66-F769-96E3-3B290E56E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Wounding</a:t>
            </a:r>
            <a:endParaRPr lang="en-AU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C4F08E-4884-65EF-2332-C34808CC4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297" y="1452995"/>
            <a:ext cx="5486400" cy="46863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Wounded birds suffer from:</a:t>
            </a:r>
          </a:p>
          <a:p>
            <a:r>
              <a:rPr lang="en-US" sz="2600"/>
              <a:t>Pain and disabling effects of injuries</a:t>
            </a:r>
          </a:p>
          <a:p>
            <a:r>
              <a:rPr lang="en-US" sz="2600"/>
              <a:t>Sickness due to wound  infection</a:t>
            </a:r>
          </a:p>
          <a:p>
            <a:r>
              <a:rPr lang="en-US" sz="2600"/>
              <a:t>Thirst or starvation</a:t>
            </a:r>
          </a:p>
          <a:p>
            <a:r>
              <a:rPr lang="en-US" sz="2600"/>
              <a:t>Wing fractures</a:t>
            </a:r>
          </a:p>
          <a:p>
            <a:r>
              <a:rPr lang="en-US" sz="2600"/>
              <a:t>Predation</a:t>
            </a:r>
          </a:p>
          <a:p>
            <a:r>
              <a:rPr lang="en-US" sz="2600"/>
              <a:t>Inhumane dispatch methods</a:t>
            </a:r>
          </a:p>
          <a:p>
            <a:endParaRPr lang="en-AU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0E621-90BE-5E6B-A44C-2F0233E2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342" y="1811177"/>
            <a:ext cx="5597075" cy="3731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35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duck with ducklings in the grass&#10;&#10;Description automatically generated with low confidence">
            <a:extLst>
              <a:ext uri="{FF2B5EF4-FFF2-40B4-BE49-F238E27FC236}">
                <a16:creationId xmlns:a16="http://schemas.microsoft.com/office/drawing/2014/main" id="{D88B08EF-33D4-8940-9E91-B8A0E86184B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" b="19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875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SPCA">
      <a:dk1>
        <a:sysClr val="windowText" lastClr="000000"/>
      </a:dk1>
      <a:lt1>
        <a:srgbClr val="FFFFFF"/>
      </a:lt1>
      <a:dk2>
        <a:srgbClr val="73C167"/>
      </a:dk2>
      <a:lt2>
        <a:srgbClr val="E7E6E6"/>
      </a:lt2>
      <a:accent1>
        <a:srgbClr val="0093D0"/>
      </a:accent1>
      <a:accent2>
        <a:srgbClr val="FF9933"/>
      </a:accent2>
      <a:accent3>
        <a:srgbClr val="A5A5A5"/>
      </a:accent3>
      <a:accent4>
        <a:srgbClr val="FF9933"/>
      </a:accent4>
      <a:accent5>
        <a:srgbClr val="0093D0"/>
      </a:accent5>
      <a:accent6>
        <a:srgbClr val="73C167"/>
      </a:accent6>
      <a:hlink>
        <a:srgbClr val="0093D0"/>
      </a:hlink>
      <a:folHlink>
        <a:srgbClr val="0093D0"/>
      </a:folHlink>
    </a:clrScheme>
    <a:fontScheme name="RSP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SPCA">
      <a:dk1>
        <a:sysClr val="windowText" lastClr="000000"/>
      </a:dk1>
      <a:lt1>
        <a:srgbClr val="FFFFFF"/>
      </a:lt1>
      <a:dk2>
        <a:srgbClr val="73C167"/>
      </a:dk2>
      <a:lt2>
        <a:srgbClr val="E7E6E6"/>
      </a:lt2>
      <a:accent1>
        <a:srgbClr val="0093D0"/>
      </a:accent1>
      <a:accent2>
        <a:srgbClr val="FF9933"/>
      </a:accent2>
      <a:accent3>
        <a:srgbClr val="A5A5A5"/>
      </a:accent3>
      <a:accent4>
        <a:srgbClr val="FF9933"/>
      </a:accent4>
      <a:accent5>
        <a:srgbClr val="0093D0"/>
      </a:accent5>
      <a:accent6>
        <a:srgbClr val="73C167"/>
      </a:accent6>
      <a:hlink>
        <a:srgbClr val="0093D0"/>
      </a:hlink>
      <a:folHlink>
        <a:srgbClr val="0093D0"/>
      </a:folHlink>
    </a:clrScheme>
    <a:fontScheme name="RSP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RSPCA">
      <a:dk1>
        <a:sysClr val="windowText" lastClr="000000"/>
      </a:dk1>
      <a:lt1>
        <a:srgbClr val="FFFFFF"/>
      </a:lt1>
      <a:dk2>
        <a:srgbClr val="73C167"/>
      </a:dk2>
      <a:lt2>
        <a:srgbClr val="E7E6E6"/>
      </a:lt2>
      <a:accent1>
        <a:srgbClr val="0093D0"/>
      </a:accent1>
      <a:accent2>
        <a:srgbClr val="FF9933"/>
      </a:accent2>
      <a:accent3>
        <a:srgbClr val="A5A5A5"/>
      </a:accent3>
      <a:accent4>
        <a:srgbClr val="FF9933"/>
      </a:accent4>
      <a:accent5>
        <a:srgbClr val="0093D0"/>
      </a:accent5>
      <a:accent6>
        <a:srgbClr val="73C167"/>
      </a:accent6>
      <a:hlink>
        <a:srgbClr val="0093D0"/>
      </a:hlink>
      <a:folHlink>
        <a:srgbClr val="0093D0"/>
      </a:folHlink>
    </a:clrScheme>
    <a:fontScheme name="RSP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RSPCA">
      <a:dk1>
        <a:sysClr val="windowText" lastClr="000000"/>
      </a:dk1>
      <a:lt1>
        <a:srgbClr val="FFFFFF"/>
      </a:lt1>
      <a:dk2>
        <a:srgbClr val="73C167"/>
      </a:dk2>
      <a:lt2>
        <a:srgbClr val="E7E6E6"/>
      </a:lt2>
      <a:accent1>
        <a:srgbClr val="0093D0"/>
      </a:accent1>
      <a:accent2>
        <a:srgbClr val="FF9933"/>
      </a:accent2>
      <a:accent3>
        <a:srgbClr val="A5A5A5"/>
      </a:accent3>
      <a:accent4>
        <a:srgbClr val="FF9933"/>
      </a:accent4>
      <a:accent5>
        <a:srgbClr val="0093D0"/>
      </a:accent5>
      <a:accent6>
        <a:srgbClr val="73C167"/>
      </a:accent6>
      <a:hlink>
        <a:srgbClr val="0093D0"/>
      </a:hlink>
      <a:folHlink>
        <a:srgbClr val="0093D0"/>
      </a:folHlink>
    </a:clrScheme>
    <a:fontScheme name="RSP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RSPCA">
      <a:dk1>
        <a:sysClr val="windowText" lastClr="000000"/>
      </a:dk1>
      <a:lt1>
        <a:srgbClr val="FFFFFF"/>
      </a:lt1>
      <a:dk2>
        <a:srgbClr val="73C167"/>
      </a:dk2>
      <a:lt2>
        <a:srgbClr val="E7E6E6"/>
      </a:lt2>
      <a:accent1>
        <a:srgbClr val="0093D0"/>
      </a:accent1>
      <a:accent2>
        <a:srgbClr val="FF9933"/>
      </a:accent2>
      <a:accent3>
        <a:srgbClr val="A5A5A5"/>
      </a:accent3>
      <a:accent4>
        <a:srgbClr val="FF9933"/>
      </a:accent4>
      <a:accent5>
        <a:srgbClr val="0093D0"/>
      </a:accent5>
      <a:accent6>
        <a:srgbClr val="73C167"/>
      </a:accent6>
      <a:hlink>
        <a:srgbClr val="0093D0"/>
      </a:hlink>
      <a:folHlink>
        <a:srgbClr val="0093D0"/>
      </a:folHlink>
    </a:clrScheme>
    <a:fontScheme name="RSP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c61757-ad04-49d5-a16a-4020ae46aeb3">
      <Value>151</Value>
      <Value>150</Value>
      <Value>1</Value>
      <Value>3</Value>
    </TaxCatchAll>
    <Business_x005f_x0020_Identifier xmlns="46c61757-ad04-49d5-a16a-4020ae46aeb3">3881</Business_x005f_x0020_Identifier>
    <Witness_x005f_x0020_Id xmlns="46c61757-ad04-49d5-a16a-4020ae46aeb3">5383,5384,5385</Witness_x005f_x0020_Id>
    <Committee_x0020_Start_x0020_Date xmlns="46c61757-ad04-49d5-a16a-4020ae46aeb3">2023-03-09T00:00:00+00:00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Select</TermName>
          <TermId xmlns="http://schemas.microsoft.com/office/infopath/2007/PartnerControls">40f0a745-7b49-4bd7-9d1f-efe648d87638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Select Committee on Victoria's Recreational Native Bird Hunting Arrangements</TermName>
          <TermId xmlns="http://schemas.microsoft.com/office/infopath/2007/PartnerControls">bd70eb88-8a03-43f2-9bc8-203b0407dbdb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2023-03-09T00:00:00+00:00</Committee_x0020_Inquiry_x0020_Start_x0020_Date>
    <Committee_x0020_Inquiry_x0020_End_x0020_Date xmlns="46c61757-ad04-49d5-a16a-4020ae46aeb3" xsi:nil="true"/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Victoria's Recreational Native Bird Hunting Arrangements</TermName>
          <TermId xmlns="http://schemas.microsoft.com/office/infopath/2007/PartnerControls">cb8d3fde-36ee-464c-b674-c4b09b298548</TermId>
        </TermInfo>
      </Terms>
    </pf0be3ffd4e84049b08b651cf27bfd30>
    <DocumentKey xmlns="46c61757-ad04-49d5-a16a-4020ae46aeb3">witness-transcripts</DocumentKey>
    <MemberTaxHTField0 xmlns="c35bed46-8fc3-45b8-8dd6-aacfd9839516">
      <Terms xmlns="http://schemas.microsoft.com/office/infopath/2007/PartnerControls"/>
    </MemberTaxHTField0>
    <_dlc_DocId xmlns="c35bed46-8fc3-45b8-8dd6-aacfd9839516">HKNRK37FCK6T-1016873845-668</_dlc_DocId>
    <_dlc_DocIdUrl xmlns="c35bed46-8fc3-45b8-8dd6-aacfd9839516">
      <Url>https://pims-docs.parliament.vic.gov.au/lcdocs/_layouts/15/DocIdRedir.aspx?ID=HKNRK37FCK6T-1016873845-668</Url>
      <Description>HKNRK37FCK6T-1016873845-668</Description>
    </_dlc_DocIdUrl>
  </documentManagement>
</p:properties>
</file>

<file path=customXml/item4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46A7786-158F-4979-AB44-00CF4978C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2471B-AE93-4486-BDDC-D544CA9A5439}"/>
</file>

<file path=customXml/itemProps3.xml><?xml version="1.0" encoding="utf-8"?>
<ds:datastoreItem xmlns:ds="http://schemas.openxmlformats.org/officeDocument/2006/customXml" ds:itemID="{2A975FD9-C0A3-4CF8-85F6-2917BE21DF17}">
  <ds:schemaRefs>
    <ds:schemaRef ds:uri="809d6184-2f11-4b2d-9dc6-3d55d3e7081a"/>
    <ds:schemaRef ds:uri="ed75cf2e-2e8b-49c1-994d-b6000e562449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4D93408B-D679-433D-A3B2-E5006F03F056}"/>
</file>

<file path=customXml/itemProps5.xml><?xml version="1.0" encoding="utf-8"?>
<ds:datastoreItem xmlns:ds="http://schemas.openxmlformats.org/officeDocument/2006/customXml" ds:itemID="{E43364FA-2CA7-4EF7-8DFA-466068A588E6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Office Theme</vt:lpstr>
      <vt:lpstr>Custom Design</vt:lpstr>
      <vt:lpstr>3_Custom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Brown</dc:creator>
  <cp:revision>1</cp:revision>
  <dcterms:created xsi:type="dcterms:W3CDTF">2019-06-17T00:02:53Z</dcterms:created>
  <dcterms:modified xsi:type="dcterms:W3CDTF">2023-06-14T00:16:20Z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0x010100A6113086DC73B842B7D060591F1D1F2D020200C0720D9A5485ED45ADC2FF5EDE309FA7</vt:lpwstr>
  </property>
  <property fmtid="{D5CDD505-2E9C-101B-9397-08002B2CF9AE}" pid="3" name="MediaServiceImageTags">
    <vt:lpwstr/>
  </property>
  <property fmtid="{D5CDD505-2E9C-101B-9397-08002B2CF9AE}" pid="4" name="Hansard Member">
    <vt:lpwstr/>
  </property>
  <property fmtid="{D5CDD505-2E9C-101B-9397-08002B2CF9AE}" pid="5" name="Committee Inquiry">
    <vt:lpwstr>151;#Inquiry into Victoria's Recreational Native Bird Hunting Arrangements|cb8d3fde-36ee-464c-b674-c4b09b298548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150;#Select Committee on Victoria's Recreational Native Bird Hunting Arrangements|bd70eb88-8a03-43f2-9bc8-203b0407dbdb</vt:lpwstr>
  </property>
  <property fmtid="{D5CDD505-2E9C-101B-9397-08002B2CF9AE}" pid="8" name="Committee Type">
    <vt:lpwstr>3;#Select|40f0a745-7b49-4bd7-9d1f-efe648d87638</vt:lpwstr>
  </property>
  <property fmtid="{D5CDD505-2E9C-101B-9397-08002B2CF9AE}" pid="9" name="_dlc_DocIdItemGuid">
    <vt:lpwstr>62eafae0-0627-4cf7-a85d-3e966983908f</vt:lpwstr>
  </property>
  <property fmtid="{D5CDD505-2E9C-101B-9397-08002B2CF9AE}" pid="10" name="_docset_NoMedatataSyncRequired">
    <vt:lpwstr>False</vt:lpwstr>
  </property>
</Properties>
</file>