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customXml/itemProps5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5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185BB-8B07-4DC9-86F3-2A225C7774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261872"/>
            <a:ext cx="7638222" cy="2852928"/>
          </a:xfrm>
        </p:spPr>
        <p:txBody>
          <a:bodyPr anchor="b">
            <a:normAutofit/>
          </a:bodyPr>
          <a:lstStyle>
            <a:lvl1pPr algn="l">
              <a:lnSpc>
                <a:spcPct val="130000"/>
              </a:lnSpc>
              <a:defRPr sz="3600" spc="1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4D496A-6E7A-4923-8ED5-B4164125D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0200" y="4681728"/>
            <a:ext cx="7638222" cy="929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E3D20-43DC-4C14-8CFF-18545AED1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FC300-5AFC-418B-85FD-EFA94BD7A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C7E81-ED3C-4DB0-8E74-AD2A87E6B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0C817C9-850F-4FB6-B93B-CF3076C4A5C1}"/>
              </a:ext>
            </a:extLst>
          </p:cNvPr>
          <p:cNvGrpSpPr/>
          <p:nvPr/>
        </p:nvGrpSpPr>
        <p:grpSpPr>
          <a:xfrm flipH="1">
            <a:off x="0" y="0"/>
            <a:ext cx="567782" cy="3306479"/>
            <a:chOff x="11619770" y="-2005"/>
            <a:chExt cx="567782" cy="3306479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59433A8-B67D-4675-AFDE-131069A709FC}"/>
                </a:ext>
              </a:extLst>
            </p:cNvPr>
            <p:cNvSpPr/>
            <p:nvPr/>
          </p:nvSpPr>
          <p:spPr>
            <a:xfrm flipV="1">
              <a:off x="11619770" y="373807"/>
              <a:ext cx="526228" cy="2930667"/>
            </a:xfrm>
            <a:custGeom>
              <a:avLst/>
              <a:gdLst>
                <a:gd name="connsiteX0" fmla="*/ 757287 w 757287"/>
                <a:gd name="connsiteY0" fmla="*/ 3694096 h 3694096"/>
                <a:gd name="connsiteX1" fmla="*/ 757287 w 757287"/>
                <a:gd name="connsiteY1" fmla="*/ 0 h 3694096"/>
                <a:gd name="connsiteX2" fmla="*/ 0 w 757287"/>
                <a:gd name="connsiteY2" fmla="*/ 0 h 3694096"/>
                <a:gd name="connsiteX3" fmla="*/ 0 w 757287"/>
                <a:gd name="connsiteY3" fmla="*/ 3686094 h 369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7287" h="3694096">
                  <a:moveTo>
                    <a:pt x="757287" y="3694096"/>
                  </a:moveTo>
                  <a:lnTo>
                    <a:pt x="757287" y="0"/>
                  </a:lnTo>
                  <a:lnTo>
                    <a:pt x="0" y="0"/>
                  </a:lnTo>
                  <a:lnTo>
                    <a:pt x="0" y="3686094"/>
                  </a:lnTo>
                  <a:close/>
                </a:path>
              </a:pathLst>
            </a:custGeom>
            <a:blipFill dpi="0"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1CD1C45-6A4D-4237-B39C-2D58F401A8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flipH="1" flipV="1">
              <a:off x="11980943" y="-200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1621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58AD-1CAD-45B3-B83D-DC9D33CD6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153F2E-0397-4423-8A88-D0059DEAF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08662" y="2019299"/>
            <a:ext cx="10357666" cy="411480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ADDE1-7025-4FA9-822D-481685085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A73E0-F328-46DC-98BE-CA0981F75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652226-010C-494F-8BE8-BF91F3553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F89E9C4-9D18-4529-BC0C-68EAE507CDF8}"/>
              </a:ext>
            </a:extLst>
          </p:cNvPr>
          <p:cNvGrpSpPr/>
          <p:nvPr/>
        </p:nvGrpSpPr>
        <p:grpSpPr>
          <a:xfrm flipH="1" flipV="1">
            <a:off x="0" y="3551521"/>
            <a:ext cx="567782" cy="3306479"/>
            <a:chOff x="11619770" y="-2005"/>
            <a:chExt cx="567782" cy="3306479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D7DF5937-0C03-4786-AB62-3CF7CECB92D6}"/>
                </a:ext>
              </a:extLst>
            </p:cNvPr>
            <p:cNvSpPr/>
            <p:nvPr/>
          </p:nvSpPr>
          <p:spPr>
            <a:xfrm flipV="1">
              <a:off x="11619770" y="373807"/>
              <a:ext cx="526228" cy="2930667"/>
            </a:xfrm>
            <a:custGeom>
              <a:avLst/>
              <a:gdLst>
                <a:gd name="connsiteX0" fmla="*/ 757287 w 757287"/>
                <a:gd name="connsiteY0" fmla="*/ 3694096 h 3694096"/>
                <a:gd name="connsiteX1" fmla="*/ 757287 w 757287"/>
                <a:gd name="connsiteY1" fmla="*/ 0 h 3694096"/>
                <a:gd name="connsiteX2" fmla="*/ 0 w 757287"/>
                <a:gd name="connsiteY2" fmla="*/ 0 h 3694096"/>
                <a:gd name="connsiteX3" fmla="*/ 0 w 757287"/>
                <a:gd name="connsiteY3" fmla="*/ 3686094 h 369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7287" h="3694096">
                  <a:moveTo>
                    <a:pt x="757287" y="3694096"/>
                  </a:moveTo>
                  <a:lnTo>
                    <a:pt x="757287" y="0"/>
                  </a:lnTo>
                  <a:lnTo>
                    <a:pt x="0" y="0"/>
                  </a:lnTo>
                  <a:lnTo>
                    <a:pt x="0" y="3686094"/>
                  </a:lnTo>
                  <a:close/>
                </a:path>
              </a:pathLst>
            </a:custGeom>
            <a:blipFill dpi="0"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9AD93DB-2DB0-4B2D-884B-6EC4534432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flipH="1" flipV="1">
              <a:off x="11980943" y="-200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2718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C635D0-31D9-44E1-911D-F7D5D54009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53914" y="624313"/>
            <a:ext cx="2537986" cy="55097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F9230-1FA4-439D-A800-B5F006F07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00100" y="624313"/>
            <a:ext cx="7816542" cy="55097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5AB2A3-7055-43AF-8BAB-0A9B74448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A1821-A311-49CD-BCB4-B4BC88661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7C6A8-813A-486A-AA90-AB28935F2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38C7A17-06CC-442C-A876-A51B2B556508}"/>
              </a:ext>
            </a:extLst>
          </p:cNvPr>
          <p:cNvGrpSpPr/>
          <p:nvPr/>
        </p:nvGrpSpPr>
        <p:grpSpPr>
          <a:xfrm flipH="1" flipV="1">
            <a:off x="0" y="3551521"/>
            <a:ext cx="567782" cy="3306479"/>
            <a:chOff x="11619770" y="-2005"/>
            <a:chExt cx="567782" cy="3306479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54C1798A-2980-4F34-8355-7BCB6B295322}"/>
                </a:ext>
              </a:extLst>
            </p:cNvPr>
            <p:cNvSpPr/>
            <p:nvPr/>
          </p:nvSpPr>
          <p:spPr>
            <a:xfrm flipV="1">
              <a:off x="11619770" y="373807"/>
              <a:ext cx="526228" cy="2930667"/>
            </a:xfrm>
            <a:custGeom>
              <a:avLst/>
              <a:gdLst>
                <a:gd name="connsiteX0" fmla="*/ 757287 w 757287"/>
                <a:gd name="connsiteY0" fmla="*/ 3694096 h 3694096"/>
                <a:gd name="connsiteX1" fmla="*/ 757287 w 757287"/>
                <a:gd name="connsiteY1" fmla="*/ 0 h 3694096"/>
                <a:gd name="connsiteX2" fmla="*/ 0 w 757287"/>
                <a:gd name="connsiteY2" fmla="*/ 0 h 3694096"/>
                <a:gd name="connsiteX3" fmla="*/ 0 w 757287"/>
                <a:gd name="connsiteY3" fmla="*/ 3686094 h 369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7287" h="3694096">
                  <a:moveTo>
                    <a:pt x="757287" y="3694096"/>
                  </a:moveTo>
                  <a:lnTo>
                    <a:pt x="757287" y="0"/>
                  </a:lnTo>
                  <a:lnTo>
                    <a:pt x="0" y="0"/>
                  </a:lnTo>
                  <a:lnTo>
                    <a:pt x="0" y="3686094"/>
                  </a:lnTo>
                  <a:close/>
                </a:path>
              </a:pathLst>
            </a:custGeom>
            <a:blipFill dpi="0"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9D7542C-E4AE-488F-BC75-2E7ED83910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flipH="1" flipV="1">
              <a:off x="11980943" y="-200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24171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25F8D-0421-4AEC-9C40-A13163EC8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37680-115A-411F-AEF6-4AC2096B4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62" y="2019299"/>
            <a:ext cx="10357666" cy="4114801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CC193-1304-4D0F-8331-14D4EC08E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455C1-CD32-4050-BAFF-51CC6B62D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AF608-FF11-4CBE-B717-5D56AE67D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84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BD23A02E-6DCF-427A-8CFD-281B2185C7F0}"/>
              </a:ext>
            </a:extLst>
          </p:cNvPr>
          <p:cNvSpPr/>
          <p:nvPr/>
        </p:nvSpPr>
        <p:spPr>
          <a:xfrm>
            <a:off x="3242985" y="511814"/>
            <a:ext cx="5706031" cy="570603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dist="165100" dir="2220000" algn="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6B4C32-F19C-44F3-8EF8-1F506D74D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9192" y="1709738"/>
            <a:ext cx="4893617" cy="255389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89729-131C-4F78-9DAA-E9EE28EA9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62249" y="4540468"/>
            <a:ext cx="4067503" cy="11540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 b="1" cap="all" spc="6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4E608-AC1F-41FB-974A-BD619C6C2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86158-8B03-45C3-891D-0357B198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3B054-E8A2-43FD-B0FB-B1CCFA4BC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181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64AA7-6D5A-402E-AD1A-880F2BDB7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D32B6-F9D8-4A43-B52C-336CFAB00A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2976" y="2019299"/>
            <a:ext cx="4995019" cy="415766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0CDD9-5742-4A34-BA72-7CCA72D91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3718" y="2019299"/>
            <a:ext cx="5027954" cy="415766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2783AA-D2AB-4385-A91F-870CB6564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5AAD9C-5CA2-4DA1-84D3-B1838979F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1AB3C7-9574-47BC-932D-782BEE998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203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4C468-781B-4BC5-8DEA-B9EF2BF90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460" y="369168"/>
            <a:ext cx="10458729" cy="143981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67223F-48E4-491D-AB5D-5FC8A0C56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0101" y="1843067"/>
            <a:ext cx="5007894" cy="662007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D6B764-4B87-42FF-ABAA-69B07B88FF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0101" y="2505075"/>
            <a:ext cx="5007894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4357B9-406F-4BF9-B8FB-C53421EEF5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6061" y="1843067"/>
            <a:ext cx="4994128" cy="662007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20462B-1939-4DAA-A7DD-6BDC95054A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6061" y="2505075"/>
            <a:ext cx="4994128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6C938B-C4C2-4FA9-85CA-9CD742CD7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AD8886-0D28-4D49-8D43-151D37E94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2FDDE8-E9F8-4B6C-9A40-829617A7C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450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AE3D8-6C35-428B-B2F2-251FDE10B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983769"/>
            <a:ext cx="10094770" cy="1180574"/>
          </a:xfrm>
          <a:solidFill>
            <a:schemeClr val="accent1">
              <a:lumMod val="20000"/>
              <a:lumOff val="80000"/>
            </a:schemeClr>
          </a:solidFill>
          <a:effectLst>
            <a:outerShdw dist="165100" dir="18900000" algn="bl" rotWithShape="0">
              <a:prstClr val="black"/>
            </a:outerShdw>
          </a:effectLst>
        </p:spPr>
        <p:txBody>
          <a:bodyPr/>
          <a:lstStyle>
            <a:lvl1pPr marL="18288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0B8015-E11A-42CA-AE88-7BD73F87E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309078-34CA-45CD-B479-03906A265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D03258-F989-47B2-A643-A60CD8A77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280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DA2F31-48B6-40CE-A364-3CE73FD85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7EEA00-F166-41EB-9331-CA99BB70F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BB051F-F8FC-4FF6-9783-45F9FE7AC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829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08635-A5AF-48F4-8CD2-FB0E01113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3932237" cy="1600200"/>
          </a:xfrm>
        </p:spPr>
        <p:txBody>
          <a:bodyPr anchor="t">
            <a:normAutofit/>
          </a:bodyPr>
          <a:lstStyle>
            <a:lvl1pPr>
              <a:defRPr sz="2800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5E0E-DCC0-4781-A608-962B1241B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826" y="987425"/>
            <a:ext cx="604556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21F43E-3D50-4A1C-A289-B3D0DD0E71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31273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E70E3A-6639-4EA0-8305-C1899DAB4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6AFD57-4189-42FB-B29E-96366E51B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F5E2EC-8483-4FBC-9D29-C19025FA8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893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CE581-A090-4AE9-9965-B06BDB52B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3932237" cy="1600200"/>
          </a:xfrm>
        </p:spPr>
        <p:txBody>
          <a:bodyPr anchor="t">
            <a:normAutofit/>
          </a:bodyPr>
          <a:lstStyle>
            <a:lvl1pPr>
              <a:defRPr sz="2800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39DEF4-262F-4ACF-9B29-3D4B819E70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53969" y="987425"/>
            <a:ext cx="5694503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ED7CBB-7A6F-441E-9072-2494B952FA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31273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159692-77BE-4A7D-AA70-635007A6E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B9A4DA-63AF-4D6A-98DB-E1D0AC741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6B7958-B19B-4C23-A82F-DD4E4B91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160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2.sv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86DAE1-1F65-43B8-A400-95E6DEED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61" y="365125"/>
            <a:ext cx="10357666" cy="14384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75C993-A44B-4C2D-818E-4C9000BB0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8662" y="2019299"/>
            <a:ext cx="10357666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21B6E-ECC6-47D0-9C14-812B746F15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5014" y="634204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00" baseline="0">
                <a:solidFill>
                  <a:schemeClr val="tx1"/>
                </a:solidFill>
              </a:defRPr>
            </a:lvl1pPr>
          </a:lstStyle>
          <a:p>
            <a:fld id="{E6171E64-FE02-4DE5-B72F-53C3706641C3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9A716-DEA9-48A9-A5BC-0F392D2B49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96200" y="6342042"/>
            <a:ext cx="34701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5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CB69E-A0E4-4558-9C62-4CD8CDD2A5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6329" y="6342042"/>
            <a:ext cx="52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00" baseline="0">
                <a:solidFill>
                  <a:schemeClr val="tx1"/>
                </a:solidFill>
              </a:defRPr>
            </a:lvl1pPr>
          </a:lstStyle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B6ECC43-D65E-4A7B-A76B-D278A2184166}"/>
              </a:ext>
            </a:extLst>
          </p:cNvPr>
          <p:cNvGrpSpPr/>
          <p:nvPr/>
        </p:nvGrpSpPr>
        <p:grpSpPr>
          <a:xfrm flipV="1">
            <a:off x="11626076" y="3551521"/>
            <a:ext cx="567782" cy="3306479"/>
            <a:chOff x="11619770" y="-2005"/>
            <a:chExt cx="567782" cy="3306479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7EE443C5-5AB9-407B-A8C3-011BB14FEF06}"/>
                </a:ext>
              </a:extLst>
            </p:cNvPr>
            <p:cNvSpPr/>
            <p:nvPr/>
          </p:nvSpPr>
          <p:spPr>
            <a:xfrm flipV="1">
              <a:off x="11619770" y="373807"/>
              <a:ext cx="526228" cy="2930667"/>
            </a:xfrm>
            <a:custGeom>
              <a:avLst/>
              <a:gdLst>
                <a:gd name="connsiteX0" fmla="*/ 757287 w 757287"/>
                <a:gd name="connsiteY0" fmla="*/ 3694096 h 3694096"/>
                <a:gd name="connsiteX1" fmla="*/ 757287 w 757287"/>
                <a:gd name="connsiteY1" fmla="*/ 0 h 3694096"/>
                <a:gd name="connsiteX2" fmla="*/ 0 w 757287"/>
                <a:gd name="connsiteY2" fmla="*/ 0 h 3694096"/>
                <a:gd name="connsiteX3" fmla="*/ 0 w 757287"/>
                <a:gd name="connsiteY3" fmla="*/ 3686094 h 369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7287" h="3694096">
                  <a:moveTo>
                    <a:pt x="757287" y="3694096"/>
                  </a:moveTo>
                  <a:lnTo>
                    <a:pt x="757287" y="0"/>
                  </a:lnTo>
                  <a:lnTo>
                    <a:pt x="0" y="0"/>
                  </a:lnTo>
                  <a:lnTo>
                    <a:pt x="0" y="3686094"/>
                  </a:lnTo>
                  <a:close/>
                </a:path>
              </a:pathLst>
            </a:custGeom>
            <a:blipFill dpi="0" rotWithShape="1">
              <a:blip r:embed="rId13"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538C9FA-DA5E-4785-8F4A-CA481A3A65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flipH="1" flipV="1">
              <a:off x="11980943" y="-200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4811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50" r:id="rId6"/>
    <p:sldLayoutId id="2147483745" r:id="rId7"/>
    <p:sldLayoutId id="2147483746" r:id="rId8"/>
    <p:sldLayoutId id="2147483747" r:id="rId9"/>
    <p:sldLayoutId id="2147483749" r:id="rId10"/>
    <p:sldLayoutId id="2147483748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320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30000"/>
        </a:lnSpc>
        <a:spcBef>
          <a:spcPts val="500"/>
        </a:spcBef>
        <a:buSzPct val="100000"/>
        <a:buFont typeface="Avenir Next LT Pro Light" panose="020B03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30000"/>
        </a:lnSpc>
        <a:spcBef>
          <a:spcPts val="500"/>
        </a:spcBef>
        <a:buSzPct val="100000"/>
        <a:buFont typeface="Avenir Next LT Pro Light" panose="020B03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5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FFC321AD-2C92-446F-AF58-8CAA634BFD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3EA855B9-EE27-4441-846C-35DF1C648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BF5D4DB-368A-4B23-81E4-E0454BAD8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3253" y="322803"/>
            <a:ext cx="642729" cy="2930667"/>
          </a:xfrm>
          <a:prstGeom prst="rect">
            <a:avLst/>
          </a:prstGeom>
          <a:blipFill dpi="0" rotWithShape="1">
            <a:blip r:embed="rId2">
              <a:alphaModFix amt="99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tile tx="0" ty="0" sx="6000" sy="6000" flip="none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372D7B9-36D5-4C1F-B7C9-36717C28F1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206609" cy="202130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A241B44-DB99-C8DA-22DC-EBE4319BA0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1639" y="78052"/>
            <a:ext cx="2097087" cy="197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21E832-D20A-075C-B5D5-171A5BDF5A73}"/>
              </a:ext>
            </a:extLst>
          </p:cNvPr>
          <p:cNvSpPr txBox="1"/>
          <p:nvPr/>
        </p:nvSpPr>
        <p:spPr>
          <a:xfrm>
            <a:off x="997528" y="472453"/>
            <a:ext cx="9070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Australian Cypriot Sport Shooter Association</a:t>
            </a:r>
            <a:endParaRPr lang="en-AU" sz="3200" dirty="0">
              <a:solidFill>
                <a:srgbClr val="FFFFFF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517808-4F53-33BB-32A1-AB6B1D6DA79E}"/>
              </a:ext>
            </a:extLst>
          </p:cNvPr>
          <p:cNvSpPr txBox="1"/>
          <p:nvPr/>
        </p:nvSpPr>
        <p:spPr>
          <a:xfrm>
            <a:off x="1440873" y="1450109"/>
            <a:ext cx="9518888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FFFF"/>
                </a:solidFill>
              </a:rPr>
              <a:t>Established in 2009</a:t>
            </a:r>
          </a:p>
          <a:p>
            <a:endParaRPr lang="en-US" sz="2400" b="1" dirty="0">
              <a:solidFill>
                <a:srgbClr val="FFFFFF"/>
              </a:solidFill>
            </a:endParaRPr>
          </a:p>
          <a:p>
            <a:r>
              <a:rPr lang="en-US" sz="2400" b="1" dirty="0">
                <a:solidFill>
                  <a:srgbClr val="FFFFFF"/>
                </a:solidFill>
              </a:rPr>
              <a:t>Over 300 active members</a:t>
            </a:r>
          </a:p>
          <a:p>
            <a:endParaRPr lang="en-US" sz="2400" b="1" dirty="0">
              <a:solidFill>
                <a:srgbClr val="FFFFFF"/>
              </a:solidFill>
            </a:endParaRPr>
          </a:p>
          <a:p>
            <a:r>
              <a:rPr lang="en-US" sz="2400" b="1" dirty="0">
                <a:solidFill>
                  <a:srgbClr val="FFFFFF"/>
                </a:solidFill>
              </a:rPr>
              <a:t>Activities Include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</a:rPr>
              <a:t>Duck Hunting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</a:rPr>
              <a:t>Quail Hunting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</a:rPr>
              <a:t>Information/Education Nights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FF"/>
                </a:solidFill>
              </a:rPr>
              <a:t>Clay Targets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FFFFFF"/>
              </a:solidFill>
            </a:endParaRPr>
          </a:p>
          <a:p>
            <a:r>
              <a:rPr lang="en-AU" sz="2400" b="1" dirty="0">
                <a:solidFill>
                  <a:srgbClr val="FFFFFF"/>
                </a:solidFill>
              </a:rPr>
              <a:t>We encourage diversity, inclusiveness and a sense of belonging.</a:t>
            </a:r>
          </a:p>
          <a:p>
            <a:endParaRPr lang="en-AU" sz="2400" b="1" dirty="0">
              <a:solidFill>
                <a:srgbClr val="FFFFFF"/>
              </a:solidFill>
            </a:endParaRPr>
          </a:p>
          <a:p>
            <a:r>
              <a:rPr lang="en-AU" sz="2400" b="1" dirty="0">
                <a:solidFill>
                  <a:srgbClr val="FFFFFF"/>
                </a:solidFill>
              </a:rPr>
              <a:t>President –</a:t>
            </a:r>
            <a:r>
              <a:rPr lang="en-AU" sz="2400" b="1" dirty="0" err="1">
                <a:solidFill>
                  <a:srgbClr val="FFFFFF"/>
                </a:solidFill>
              </a:rPr>
              <a:t>Huseyin</a:t>
            </a:r>
            <a:r>
              <a:rPr lang="en-AU" sz="2400" b="1" dirty="0">
                <a:solidFill>
                  <a:srgbClr val="FFFFFF"/>
                </a:solidFill>
              </a:rPr>
              <a:t> </a:t>
            </a:r>
            <a:r>
              <a:rPr lang="en-AU" sz="2400" b="1" dirty="0" err="1">
                <a:solidFill>
                  <a:srgbClr val="FFFFFF"/>
                </a:solidFill>
              </a:rPr>
              <a:t>Alpozgen</a:t>
            </a:r>
            <a:r>
              <a:rPr lang="en-AU" sz="2400" b="1" dirty="0">
                <a:solidFill>
                  <a:srgbClr val="FFFFFF"/>
                </a:solidFill>
              </a:rPr>
              <a:t> </a:t>
            </a:r>
          </a:p>
          <a:p>
            <a:r>
              <a:rPr lang="en-AU" sz="2400" b="1" dirty="0">
                <a:solidFill>
                  <a:srgbClr val="FFFFFF"/>
                </a:solidFill>
              </a:rPr>
              <a:t>Secretary- </a:t>
            </a:r>
            <a:r>
              <a:rPr lang="en-AU" sz="2400" b="1" dirty="0" err="1">
                <a:solidFill>
                  <a:srgbClr val="FFFFFF"/>
                </a:solidFill>
              </a:rPr>
              <a:t>Fikret</a:t>
            </a:r>
            <a:r>
              <a:rPr lang="en-AU" sz="2400" b="1" dirty="0">
                <a:solidFill>
                  <a:srgbClr val="FFFFFF"/>
                </a:solidFill>
              </a:rPr>
              <a:t> </a:t>
            </a:r>
            <a:r>
              <a:rPr lang="en-AU" sz="2400" b="1">
                <a:solidFill>
                  <a:srgbClr val="FFFFFF"/>
                </a:solidFill>
              </a:rPr>
              <a:t>Alpozgen</a:t>
            </a:r>
            <a:endParaRPr lang="en-AU" sz="2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394616"/>
      </p:ext>
    </p:extLst>
  </p:cSld>
  <p:clrMapOvr>
    <a:masterClrMapping/>
  </p:clrMapOvr>
</p:sld>
</file>

<file path=ppt/theme/theme1.xml><?xml version="1.0" encoding="utf-8"?>
<a:theme xmlns:a="http://schemas.openxmlformats.org/drawingml/2006/main" name="VeniceBeachVTI">
  <a:themeElements>
    <a:clrScheme name="AnalogousFromDarkSeedLeftStep">
      <a:dk1>
        <a:srgbClr val="000000"/>
      </a:dk1>
      <a:lt1>
        <a:srgbClr val="FFFFFF"/>
      </a:lt1>
      <a:dk2>
        <a:srgbClr val="1B2830"/>
      </a:dk2>
      <a:lt2>
        <a:srgbClr val="F1F3F0"/>
      </a:lt2>
      <a:accent1>
        <a:srgbClr val="A629E7"/>
      </a:accent1>
      <a:accent2>
        <a:srgbClr val="592FD9"/>
      </a:accent2>
      <a:accent3>
        <a:srgbClr val="294AE7"/>
      </a:accent3>
      <a:accent4>
        <a:srgbClr val="1787D5"/>
      </a:accent4>
      <a:accent5>
        <a:srgbClr val="22BFBE"/>
      </a:accent5>
      <a:accent6>
        <a:srgbClr val="16C67B"/>
      </a:accent6>
      <a:hlink>
        <a:srgbClr val="3897A9"/>
      </a:hlink>
      <a:folHlink>
        <a:srgbClr val="7F7F7F"/>
      </a:folHlink>
    </a:clrScheme>
    <a:fontScheme name="Avenir 1">
      <a:majorFont>
        <a:latin typeface="Avenir Next LT Pro Ligh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eniceBeachVTI" id="{69839BBA-F383-4FFD-B56A-E36ACE43E09D}" vid="{060D2740-A69C-444A-B833-E03D333ADDA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Committee Transcript Document" ma:contentTypeID="0x010100A6113086DC73B842B7D060591F1D1F2D020200C0720D9A5485ED45ADC2FF5EDE309FA7" ma:contentTypeVersion="36" ma:contentTypeDescription="Create a new document." ma:contentTypeScope="" ma:versionID="e52877d7feab36bfeddb7f8cc9f5d553">
  <xsd:schema xmlns:xsd="http://www.w3.org/2001/XMLSchema" xmlns:xs="http://www.w3.org/2001/XMLSchema" xmlns:p="http://schemas.microsoft.com/office/2006/metadata/properties" xmlns:ns2="46c61757-ad04-49d5-a16a-4020ae46aeb3" xmlns:ns3="c35bed46-8fc3-45b8-8dd6-aacfd9839516" targetNamespace="http://schemas.microsoft.com/office/2006/metadata/properties" ma:root="true" ma:fieldsID="5fb501309d8927c6d13cd514116a9ed7" ns2:_="" ns3:_="">
    <xsd:import namespace="46c61757-ad04-49d5-a16a-4020ae46aeb3"/>
    <xsd:import namespace="c35bed46-8fc3-45b8-8dd6-aacfd9839516"/>
    <xsd:element name="properties">
      <xsd:complexType>
        <xsd:sequence>
          <xsd:element name="documentManagement">
            <xsd:complexType>
              <xsd:all>
                <xsd:element ref="ns2:Business_x005f_x0020_Identifier" minOccurs="0"/>
                <xsd:element ref="ns2:m3eeb9610e9c4640880ac1fecc69d01a" minOccurs="0"/>
                <xsd:element ref="ns2:TaxCatchAll" minOccurs="0"/>
                <xsd:element ref="ns2:TaxCatchAllLabel" minOccurs="0"/>
                <xsd:element ref="ns2:Committee_x0020_Start_x0020_Date" minOccurs="0"/>
                <xsd:element ref="ns2:Committee_x0020_End_x0020_Date" minOccurs="0"/>
                <xsd:element ref="ns2:DocumentKey" minOccurs="0"/>
                <xsd:element ref="ns2:PublishStatus" minOccurs="0"/>
                <xsd:element ref="ns2:Committee_x0020_Inquiry_x0020_Start_x0020_Date" minOccurs="0"/>
                <xsd:element ref="ns2:Committee_x0020_Inquiry_x0020_End_x0020_Date" minOccurs="0"/>
                <xsd:element ref="ns3:MemberTaxHTField0" minOccurs="0"/>
                <xsd:element ref="ns2:Witness_x005f_x0020_Id" minOccurs="0"/>
                <xsd:element ref="ns2:g6a0eebaf0724e87b07e787b0a6687af" minOccurs="0"/>
                <xsd:element ref="ns2:a559cadfb9a242f5b73f63650095a147" minOccurs="0"/>
                <xsd:element ref="ns2:pf0be3ffd4e84049b08b651cf27bfd30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c61757-ad04-49d5-a16a-4020ae46aeb3" elementFormDefault="qualified">
    <xsd:import namespace="http://schemas.microsoft.com/office/2006/documentManagement/types"/>
    <xsd:import namespace="http://schemas.microsoft.com/office/infopath/2007/PartnerControls"/>
    <xsd:element name="Business_x005f_x0020_Identifier" ma:index="8" nillable="true" ma:displayName="Business Identifier" ma:indexed="true" ma:internalName="Business_x0020_Identifier" ma:readOnly="false">
      <xsd:simpleType>
        <xsd:restriction base="dms:Text"/>
      </xsd:simpleType>
    </xsd:element>
    <xsd:element name="m3eeb9610e9c4640880ac1fecc69d01a" ma:index="9" nillable="true" ma:taxonomy="true" ma:internalName="m3eeb9610e9c4640880ac1fecc69d01a" ma:taxonomyFieldName="House" ma:displayName="House" ma:indexed="true" ma:fieldId="{63eeb961-0e9c-4640-880a-c1fecc69d01a}" ma:sspId="64323c1c-cbf1-4b15-a593-91e189a21d22" ma:termSetId="57944e1a-04b1-4712-99d3-3d76444853b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84609796-0e07-4ed4-af15-6fdaafe780e0}" ma:internalName="TaxCatchAll" ma:showField="CatchAllData" ma:web="c35bed46-8fc3-45b8-8dd6-aacfd98395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84609796-0e07-4ed4-af15-6fdaafe780e0}" ma:internalName="TaxCatchAllLabel" ma:readOnly="true" ma:showField="CatchAllDataLabel" ma:web="c35bed46-8fc3-45b8-8dd6-aacfd98395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ommittee_x0020_Start_x0020_Date" ma:index="13" nillable="true" ma:displayName="Committee Start Date" ma:format="DateOnly" ma:indexed="true" ma:internalName="Committee_x0020_Start_x0020_Date">
      <xsd:simpleType>
        <xsd:restriction base="dms:DateTime"/>
      </xsd:simpleType>
    </xsd:element>
    <xsd:element name="Committee_x0020_End_x0020_Date" ma:index="14" nillable="true" ma:displayName="Committee End Date" ma:format="DateOnly" ma:indexed="true" ma:internalName="Committee_x0020_End_x0020_Date">
      <xsd:simpleType>
        <xsd:restriction base="dms:DateTime"/>
      </xsd:simpleType>
    </xsd:element>
    <xsd:element name="DocumentKey" ma:index="15" nillable="true" ma:displayName="Document Key" ma:indexed="true" ma:internalName="DocumentKey">
      <xsd:simpleType>
        <xsd:restriction base="dms:Choice">
          <xsd:enumeration value="thumbnail"/>
          <xsd:enumeration value="photo"/>
          <xsd:enumeration value="attachment"/>
          <xsd:enumeration value="inaugural-speech"/>
          <xsd:enumeration value="digests"/>
          <xsd:enumeration value="minute-extracts"/>
          <xsd:enumeration value="introductory-document"/>
          <xsd:enumeration value="resolution-document"/>
          <xsd:enumeration value="terms-of-reference"/>
          <xsd:enumeration value="submissions"/>
          <xsd:enumeration value="transcripts"/>
          <xsd:enumeration value="schedule"/>
          <xsd:enumeration value="witness-transcripts"/>
          <xsd:enumeration value="reports-and-gov-responses"/>
          <xsd:enumeration value="other-documents"/>
          <xsd:enumeration value="attachments"/>
          <xsd:enumeration value="proof"/>
          <xsd:enumeration value="revised"/>
          <xsd:enumeration value="corrected"/>
          <xsd:enumeration value="question"/>
          <xsd:enumeration value="answer"/>
          <xsd:enumeration value="tabled-document"/>
          <xsd:enumeration value="not-tabled-document-la"/>
          <xsd:enumeration value="not-tabled-document-lc"/>
          <xsd:enumeration value="not-tabled-document-dispute"/>
          <xsd:enumeration value="petition-response"/>
        </xsd:restriction>
      </xsd:simpleType>
    </xsd:element>
    <xsd:element name="PublishStatus" ma:index="16" nillable="true" ma:displayName="Publish Status" ma:internalName="PublishStatus">
      <xsd:simpleType>
        <xsd:restriction base="dms:Choice">
          <xsd:enumeration value="Draft"/>
          <xsd:enumeration value="Published"/>
        </xsd:restriction>
      </xsd:simpleType>
    </xsd:element>
    <xsd:element name="Committee_x0020_Inquiry_x0020_Start_x0020_Date" ma:index="17" nillable="true" ma:displayName="Committee Inquiry Start Date" ma:format="DateOnly" ma:indexed="true" ma:internalName="Committee_x0020_Inquiry_x0020_Start_x0020_Date">
      <xsd:simpleType>
        <xsd:restriction base="dms:DateTime"/>
      </xsd:simpleType>
    </xsd:element>
    <xsd:element name="Committee_x0020_Inquiry_x0020_End_x0020_Date" ma:index="18" nillable="true" ma:displayName="Committee Inquiry End Date" ma:format="DateOnly" ma:indexed="true" ma:internalName="Committee_x0020_Inquiry_x0020_End_x0020_Date">
      <xsd:simpleType>
        <xsd:restriction base="dms:DateTime"/>
      </xsd:simpleType>
    </xsd:element>
    <xsd:element name="Witness_x005f_x0020_Id" ma:index="21" nillable="true" ma:displayName="Witness Id" ma:internalName="Witness_x0020_Id">
      <xsd:simpleType>
        <xsd:restriction base="dms:Text"/>
      </xsd:simpleType>
    </xsd:element>
    <xsd:element name="g6a0eebaf0724e87b07e787b0a6687af" ma:index="22" nillable="true" ma:taxonomy="true" ma:internalName="g6a0eebaf0724e87b07e787b0a6687af" ma:taxonomyFieldName="Committee" ma:displayName="Committee" ma:indexed="true" ma:fieldId="{06a0eeba-f072-4e87-b07e-787b0a6687af}" ma:sspId="64323c1c-cbf1-4b15-a593-91e189a21d22" ma:termSetId="b4046d15-f576-48c6-ad5e-8cba09d6eae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559cadfb9a242f5b73f63650095a147" ma:index="24" nillable="true" ma:taxonomy="true" ma:internalName="a559cadfb9a242f5b73f63650095a147" ma:taxonomyFieldName="Committee_x0020_Type" ma:displayName="Committee Type" ma:indexed="true" ma:fieldId="{a559cadf-b9a2-42f5-b73f-63650095a147}" ma:sspId="64323c1c-cbf1-4b15-a593-91e189a21d22" ma:termSetId="09e68001-ef80-4fd0-87ea-36e067212e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f0be3ffd4e84049b08b651cf27bfd30" ma:index="26" nillable="true" ma:taxonomy="true" ma:internalName="pf0be3ffd4e84049b08b651cf27bfd30" ma:taxonomyFieldName="Committee_x0020_Inquiry" ma:displayName="Committee Inquiry" ma:indexed="true" ma:fieldId="{9f0be3ff-d4e8-4049-b08b-651cf27bfd30}" ma:sspId="64323c1c-cbf1-4b15-a593-91e189a21d22" ma:termSetId="fd240bf8-7a44-4aff-9475-1a702056b2b9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5bed46-8fc3-45b8-8dd6-aacfd9839516" elementFormDefault="qualified">
    <xsd:import namespace="http://schemas.microsoft.com/office/2006/documentManagement/types"/>
    <xsd:import namespace="http://schemas.microsoft.com/office/infopath/2007/PartnerControls"/>
    <xsd:element name="MemberTaxHTField0" ma:index="19" nillable="true" ma:taxonomy="true" ma:internalName="MemberTaxHTField0" ma:taxonomyFieldName="Hansard_x0020_Member" ma:displayName="Member" ma:default="" ma:fieldId="{c9fb69e6-177b-49ec-8627-96a823362ebd}" ma:taxonomyMulti="true" ma:sspId="64323c1c-cbf1-4b15-a593-91e189a21d22" ma:termSetId="5f9a1aad-f9d3-47b9-8812-cebc1c537bd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2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haredContentType xmlns="Microsoft.SharePoint.Taxonomy.ContentTypeSync" SourceId="64323c1c-cbf1-4b15-a593-91e189a21d22" ContentTypeId="0x010100A6113086DC73B842B7D060591F1D1F2D0202" PreviousValue="false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usiness_x005f_x0020_Identifier xmlns="46c61757-ad04-49d5-a16a-4020ae46aeb3">3874</Business_x005f_x0020_Identifier>
    <Witness_x005f_x0020_Id xmlns="46c61757-ad04-49d5-a16a-4020ae46aeb3">5349,5350</Witness_x005f_x0020_Id>
    <Committee_x0020_Start_x0020_Date xmlns="46c61757-ad04-49d5-a16a-4020ae46aeb3">2023-03-09T00:00:00+00:00</Committee_x0020_Start_x0020_Date>
    <PublishStatus xmlns="46c61757-ad04-49d5-a16a-4020ae46aeb3">Published</PublishStatus>
    <Committee_x0020_End_x0020_Date xmlns="46c61757-ad04-49d5-a16a-4020ae46aeb3" xsi:nil="true"/>
    <a559cadfb9a242f5b73f63650095a147 xmlns="46c61757-ad04-49d5-a16a-4020ae46aeb3">
      <Terms xmlns="http://schemas.microsoft.com/office/infopath/2007/PartnerControls">
        <TermInfo xmlns="http://schemas.microsoft.com/office/infopath/2007/PartnerControls">
          <TermName xmlns="http://schemas.microsoft.com/office/infopath/2007/PartnerControls">Select</TermName>
          <TermId xmlns="http://schemas.microsoft.com/office/infopath/2007/PartnerControls">40f0a745-7b49-4bd7-9d1f-efe648d87638</TermId>
        </TermInfo>
      </Terms>
    </a559cadfb9a242f5b73f63650095a147>
    <g6a0eebaf0724e87b07e787b0a6687af xmlns="46c61757-ad04-49d5-a16a-4020ae46aeb3">
      <Terms xmlns="http://schemas.microsoft.com/office/infopath/2007/PartnerControls">
        <TermInfo xmlns="http://schemas.microsoft.com/office/infopath/2007/PartnerControls">
          <TermName xmlns="http://schemas.microsoft.com/office/infopath/2007/PartnerControls">Select Committee on Victoria's Recreational Native Bird Hunting Arrangements</TermName>
          <TermId xmlns="http://schemas.microsoft.com/office/infopath/2007/PartnerControls">bd70eb88-8a03-43f2-9bc8-203b0407dbdb</TermId>
        </TermInfo>
      </Terms>
    </g6a0eebaf0724e87b07e787b0a6687af>
    <m3eeb9610e9c4640880ac1fecc69d01a xmlns="46c61757-ad04-49d5-a16a-4020ae46aeb3">
      <Terms xmlns="http://schemas.microsoft.com/office/infopath/2007/PartnerControls">
        <TermInfo xmlns="http://schemas.microsoft.com/office/infopath/2007/PartnerControls">
          <TermName xmlns="http://schemas.microsoft.com/office/infopath/2007/PartnerControls">Legislative Council</TermName>
          <TermId xmlns="http://schemas.microsoft.com/office/infopath/2007/PartnerControls">6c85d7f4-b2da-4436-92e1-7df20d4cb55e</TermId>
        </TermInfo>
      </Terms>
    </m3eeb9610e9c4640880ac1fecc69d01a>
    <Committee_x0020_Inquiry_x0020_Start_x0020_Date xmlns="46c61757-ad04-49d5-a16a-4020ae46aeb3">2023-03-09T00:00:00+00:00</Committee_x0020_Inquiry_x0020_Start_x0020_Date>
    <Committee_x0020_Inquiry_x0020_End_x0020_Date xmlns="46c61757-ad04-49d5-a16a-4020ae46aeb3" xsi:nil="true"/>
    <TaxCatchAll xmlns="46c61757-ad04-49d5-a16a-4020ae46aeb3">
      <Value>151</Value>
      <Value>150</Value>
      <Value>1</Value>
      <Value>3</Value>
    </TaxCatchAll>
    <pf0be3ffd4e84049b08b651cf27bfd30 xmlns="46c61757-ad04-49d5-a16a-4020ae46aeb3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Inquiry into Victoria's Recreational Native Bird Hunting Arrangements</TermName>
          <TermId xmlns="http://schemas.microsoft.com/office/infopath/2007/PartnerControls">cb8d3fde-36ee-464c-b674-c4b09b298548</TermId>
        </TermInfo>
      </Terms>
    </pf0be3ffd4e84049b08b651cf27bfd30>
    <DocumentKey xmlns="46c61757-ad04-49d5-a16a-4020ae46aeb3">witness-transcripts</DocumentKey>
    <MemberTaxHTField0 xmlns="c35bed46-8fc3-45b8-8dd6-aacfd9839516">
      <Terms xmlns="http://schemas.microsoft.com/office/infopath/2007/PartnerControls"/>
    </MemberTaxHTField0>
    <_dlc_DocId xmlns="c35bed46-8fc3-45b8-8dd6-aacfd9839516">HKNRK37FCK6T-1016873845-660</_dlc_DocId>
    <_dlc_DocIdUrl xmlns="c35bed46-8fc3-45b8-8dd6-aacfd9839516">
      <Url>https://pims-docs.parliament.vic.gov.au/lcdocs/_layouts/15/DocIdRedir.aspx?ID=HKNRK37FCK6T-1016873845-660</Url>
      <Description>HKNRK37FCK6T-1016873845-660</Description>
    </_dlc_DocIdUrl>
  </documentManagement>
</p:properties>
</file>

<file path=customXml/itemProps1.xml><?xml version="1.0" encoding="utf-8"?>
<ds:datastoreItem xmlns:ds="http://schemas.openxmlformats.org/officeDocument/2006/customXml" ds:itemID="{A1BAE7DF-6C55-4978-942A-C3A797E9F9A8}"/>
</file>

<file path=customXml/itemProps2.xml><?xml version="1.0" encoding="utf-8"?>
<ds:datastoreItem xmlns:ds="http://schemas.openxmlformats.org/officeDocument/2006/customXml" ds:itemID="{33F4239C-B6E0-40F4-BD6F-310AE10C1416}"/>
</file>

<file path=customXml/itemProps3.xml><?xml version="1.0" encoding="utf-8"?>
<ds:datastoreItem xmlns:ds="http://schemas.openxmlformats.org/officeDocument/2006/customXml" ds:itemID="{CF98EAC4-9D23-4814-9EEB-23EFF6180300}"/>
</file>

<file path=customXml/itemProps4.xml><?xml version="1.0" encoding="utf-8"?>
<ds:datastoreItem xmlns:ds="http://schemas.openxmlformats.org/officeDocument/2006/customXml" ds:itemID="{53D59A50-B50A-4D1D-B6AB-F66557262865}"/>
</file>

<file path=customXml/itemProps5.xml><?xml version="1.0" encoding="utf-8"?>
<ds:datastoreItem xmlns:ds="http://schemas.openxmlformats.org/officeDocument/2006/customXml" ds:itemID="{6598DE2C-5A9C-4EDE-AF66-4440D5A8140A}"/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35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VeniceBeachVTI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Fikret Alpozgen</dc:creator>
  <cp:lastModifiedBy>Fix Alp</cp:lastModifiedBy>
  <cp:revision>2</cp:revision>
  <dcterms:created xsi:type="dcterms:W3CDTF">2023-06-09T09:59:07Z</dcterms:created>
  <dcterms:modified xsi:type="dcterms:W3CDTF">2023-06-16T00:46:51Z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0x010100A6113086DC73B842B7D060591F1D1F2D020200C0720D9A5485ED45ADC2FF5EDE309FA7</vt:lpwstr>
  </property>
  <property fmtid="{D5CDD505-2E9C-101B-9397-08002B2CF9AE}" pid="3" name="Hansard Member">
    <vt:lpwstr/>
  </property>
  <property fmtid="{D5CDD505-2E9C-101B-9397-08002B2CF9AE}" pid="4" name="Committee Type">
    <vt:lpwstr>3;#Select|40f0a745-7b49-4bd7-9d1f-efe648d87638</vt:lpwstr>
  </property>
  <property fmtid="{D5CDD505-2E9C-101B-9397-08002B2CF9AE}" pid="5" name="Committee Inquiry">
    <vt:lpwstr>151;#Inquiry into Victoria's Recreational Native Bird Hunting Arrangements|cb8d3fde-36ee-464c-b674-c4b09b298548</vt:lpwstr>
  </property>
  <property fmtid="{D5CDD505-2E9C-101B-9397-08002B2CF9AE}" pid="6" name="House">
    <vt:lpwstr>1;#Legislative Council|6c85d7f4-b2da-4436-92e1-7df20d4cb55e</vt:lpwstr>
  </property>
  <property fmtid="{D5CDD505-2E9C-101B-9397-08002B2CF9AE}" pid="7" name="Committee">
    <vt:lpwstr>150;#Select Committee on Victoria's Recreational Native Bird Hunting Arrangements|bd70eb88-8a03-43f2-9bc8-203b0407dbdb</vt:lpwstr>
  </property>
  <property fmtid="{D5CDD505-2E9C-101B-9397-08002B2CF9AE}" pid="8" name="_dlc_DocIdItemGuid">
    <vt:lpwstr>253cfd74-4d6d-4b52-a4b4-75a80762e91d</vt:lpwstr>
  </property>
  <property fmtid="{D5CDD505-2E9C-101B-9397-08002B2CF9AE}" pid="9" name="_docset_NoMedatataSyncRequired">
    <vt:lpwstr>False</vt:lpwstr>
  </property>
</Properties>
</file>