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6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Masters/slideMaster1.xml" ContentType="application/vnd.openxmlformats-officedocument.presentationml.slideMaster+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handoutMasterIdLst>
    <p:handoutMasterId r:id="rId67"/>
  </p:handoutMasterIdLst>
  <p:sldIdLst>
    <p:sldId id="288" r:id="rId2"/>
    <p:sldId id="287" r:id="rId3"/>
    <p:sldId id="458" r:id="rId4"/>
    <p:sldId id="444" r:id="rId5"/>
    <p:sldId id="451" r:id="rId6"/>
    <p:sldId id="452" r:id="rId7"/>
    <p:sldId id="453" r:id="rId8"/>
    <p:sldId id="454" r:id="rId9"/>
    <p:sldId id="455" r:id="rId10"/>
    <p:sldId id="456" r:id="rId11"/>
    <p:sldId id="457" r:id="rId12"/>
    <p:sldId id="450" r:id="rId13"/>
    <p:sldId id="371" r:id="rId14"/>
    <p:sldId id="373" r:id="rId15"/>
    <p:sldId id="432" r:id="rId16"/>
    <p:sldId id="377" r:id="rId17"/>
    <p:sldId id="378" r:id="rId18"/>
    <p:sldId id="379" r:id="rId19"/>
    <p:sldId id="380" r:id="rId20"/>
    <p:sldId id="382" r:id="rId21"/>
    <p:sldId id="383" r:id="rId22"/>
    <p:sldId id="433" r:id="rId23"/>
    <p:sldId id="385" r:id="rId24"/>
    <p:sldId id="434" r:id="rId25"/>
    <p:sldId id="387" r:id="rId26"/>
    <p:sldId id="388" r:id="rId27"/>
    <p:sldId id="390" r:id="rId28"/>
    <p:sldId id="392" r:id="rId29"/>
    <p:sldId id="393" r:id="rId30"/>
    <p:sldId id="394" r:id="rId31"/>
    <p:sldId id="395" r:id="rId32"/>
    <p:sldId id="396" r:id="rId33"/>
    <p:sldId id="459" r:id="rId34"/>
    <p:sldId id="398" r:id="rId35"/>
    <p:sldId id="399" r:id="rId36"/>
    <p:sldId id="400" r:id="rId37"/>
    <p:sldId id="401" r:id="rId38"/>
    <p:sldId id="402" r:id="rId39"/>
    <p:sldId id="403" r:id="rId40"/>
    <p:sldId id="404" r:id="rId41"/>
    <p:sldId id="405" r:id="rId42"/>
    <p:sldId id="406" r:id="rId43"/>
    <p:sldId id="407" r:id="rId44"/>
    <p:sldId id="408" r:id="rId45"/>
    <p:sldId id="409" r:id="rId46"/>
    <p:sldId id="410" r:id="rId47"/>
    <p:sldId id="411" r:id="rId48"/>
    <p:sldId id="412" r:id="rId49"/>
    <p:sldId id="431" r:id="rId50"/>
    <p:sldId id="414" r:id="rId51"/>
    <p:sldId id="415" r:id="rId52"/>
    <p:sldId id="416" r:id="rId53"/>
    <p:sldId id="417" r:id="rId54"/>
    <p:sldId id="418" r:id="rId55"/>
    <p:sldId id="419" r:id="rId56"/>
    <p:sldId id="420" r:id="rId57"/>
    <p:sldId id="421" r:id="rId58"/>
    <p:sldId id="423" r:id="rId59"/>
    <p:sldId id="435" r:id="rId60"/>
    <p:sldId id="426" r:id="rId61"/>
    <p:sldId id="427" r:id="rId62"/>
    <p:sldId id="429" r:id="rId63"/>
    <p:sldId id="436" r:id="rId64"/>
    <p:sldId id="286"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42" userDrawn="1">
          <p15:clr>
            <a:srgbClr val="F26B43"/>
          </p15:clr>
        </p15:guide>
        <p15:guide id="3" pos="7038" userDrawn="1">
          <p15:clr>
            <a:srgbClr val="F26B43"/>
          </p15:clr>
        </p15:guide>
        <p15:guide id="5" orient="horz" pos="550" userDrawn="1">
          <p15:clr>
            <a:srgbClr val="F26B43"/>
          </p15:clr>
        </p15:guide>
        <p15:guide id="6" orient="horz" pos="3770" userDrawn="1">
          <p15:clr>
            <a:srgbClr val="F26B43"/>
          </p15:clr>
        </p15:guide>
        <p15:guide id="7" pos="1277" userDrawn="1">
          <p15:clr>
            <a:srgbClr val="A4A3A4"/>
          </p15:clr>
        </p15:guide>
        <p15:guide id="8" pos="2570" userDrawn="1">
          <p15:clr>
            <a:srgbClr val="A4A3A4"/>
          </p15:clr>
        </p15:guide>
        <p15:guide id="9" pos="1935" userDrawn="1">
          <p15:clr>
            <a:srgbClr val="A4A3A4"/>
          </p15:clr>
        </p15:guide>
        <p15:guide id="10" pos="3205" userDrawn="1">
          <p15:clr>
            <a:srgbClr val="A4A3A4"/>
          </p15:clr>
        </p15:guide>
        <p15:guide id="11" pos="4475" userDrawn="1">
          <p15:clr>
            <a:srgbClr val="A4A3A4"/>
          </p15:clr>
        </p15:guide>
        <p15:guide id="12" pos="3840" userDrawn="1">
          <p15:clr>
            <a:srgbClr val="A4A3A4"/>
          </p15:clr>
        </p15:guide>
        <p15:guide id="13" pos="5110" userDrawn="1">
          <p15:clr>
            <a:srgbClr val="A4A3A4"/>
          </p15:clr>
        </p15:guide>
        <p15:guide id="14" pos="5722" userDrawn="1">
          <p15:clr>
            <a:srgbClr val="A4A3A4"/>
          </p15:clr>
        </p15:guide>
        <p15:guide id="15" pos="6380" userDrawn="1">
          <p15:clr>
            <a:srgbClr val="A4A3A4"/>
          </p15:clr>
        </p15:guide>
        <p15:guide id="16" orient="horz" pos="2160" userDrawn="1">
          <p15:clr>
            <a:srgbClr val="A4A3A4"/>
          </p15:clr>
        </p15:guide>
        <p15:guide id="17" orient="horz" pos="1094" userDrawn="1">
          <p15:clr>
            <a:srgbClr val="A4A3A4"/>
          </p15:clr>
        </p15:guide>
        <p15:guide id="18" orient="horz" pos="1616" userDrawn="1">
          <p15:clr>
            <a:srgbClr val="A4A3A4"/>
          </p15:clr>
        </p15:guide>
        <p15:guide id="19" orient="horz" pos="2704" userDrawn="1">
          <p15:clr>
            <a:srgbClr val="A4A3A4"/>
          </p15:clr>
        </p15:guide>
        <p15:guide id="20" orient="horz" pos="3249" userDrawn="1">
          <p15:clr>
            <a:srgbClr val="A4A3A4"/>
          </p15:clr>
        </p15:guide>
        <p15:guide id="21" orient="horz" pos="1230" userDrawn="1">
          <p15:clr>
            <a:srgbClr val="5ACBF0"/>
          </p15:clr>
        </p15:guide>
        <p15:guide id="22" pos="4793" userDrawn="1">
          <p15:clr>
            <a:srgbClr val="5ACBF0"/>
          </p15:clr>
        </p15:guide>
        <p15:guide id="23" pos="5269" userDrawn="1">
          <p15:clr>
            <a:srgbClr val="5ACBF0"/>
          </p15:clr>
        </p15:guide>
        <p15:guide id="24" orient="horz" pos="2001" userDrawn="1">
          <p15:clr>
            <a:srgbClr val="5ACBF0"/>
          </p15:clr>
        </p15:guide>
        <p15:guide id="25" pos="2887" userDrawn="1">
          <p15:clr>
            <a:srgbClr val="5ACBF0"/>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562"/>
    <a:srgbClr val="F3BCC6"/>
    <a:srgbClr val="F8DAE0"/>
    <a:srgbClr val="79D0C1"/>
    <a:srgbClr val="CCEDE7"/>
    <a:srgbClr val="04A287"/>
    <a:srgbClr val="08A186"/>
    <a:srgbClr val="BDE8E0"/>
    <a:srgbClr val="D4EBE5"/>
    <a:srgbClr val="0932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64" autoAdjust="0"/>
    <p:restoredTop sz="94618"/>
  </p:normalViewPr>
  <p:slideViewPr>
    <p:cSldViewPr snapToGrid="0" showGuides="1">
      <p:cViewPr>
        <p:scale>
          <a:sx n="99" d="100"/>
          <a:sy n="99" d="100"/>
        </p:scale>
        <p:origin x="1104" y="448"/>
      </p:cViewPr>
      <p:guideLst>
        <p:guide pos="642"/>
        <p:guide pos="7038"/>
        <p:guide orient="horz" pos="550"/>
        <p:guide orient="horz" pos="3770"/>
        <p:guide pos="1277"/>
        <p:guide pos="2570"/>
        <p:guide pos="1935"/>
        <p:guide pos="3205"/>
        <p:guide pos="4475"/>
        <p:guide pos="3840"/>
        <p:guide pos="5110"/>
        <p:guide pos="5722"/>
        <p:guide pos="6380"/>
        <p:guide orient="horz" pos="2160"/>
        <p:guide orient="horz" pos="1094"/>
        <p:guide orient="horz" pos="1616"/>
        <p:guide orient="horz" pos="2704"/>
        <p:guide orient="horz" pos="3249"/>
        <p:guide orient="horz" pos="1230"/>
        <p:guide pos="4793"/>
        <p:guide pos="5269"/>
        <p:guide orient="horz" pos="2001"/>
        <p:guide pos="2887"/>
      </p:guideLst>
    </p:cSldViewPr>
  </p:slideViewPr>
  <p:notesTextViewPr>
    <p:cViewPr>
      <p:scale>
        <a:sx n="1" d="1"/>
        <a:sy n="1" d="1"/>
      </p:scale>
      <p:origin x="0" y="0"/>
    </p:cViewPr>
  </p:notesTextViewPr>
  <p:notesViewPr>
    <p:cSldViewPr snapToGrid="0" showGuides="1">
      <p:cViewPr varScale="1">
        <p:scale>
          <a:sx n="92" d="100"/>
          <a:sy n="92" d="100"/>
        </p:scale>
        <p:origin x="3520"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6D11B5-8109-7DE1-C6C5-BF5FB816D7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0F169E-1A35-0737-A44C-AF8F56B500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F231F2-1755-F441-870C-392DF1802166}" type="datetimeFigureOut">
              <a:rPr lang="en-US" smtClean="0"/>
              <a:t>10/24/25</a:t>
            </a:fld>
            <a:endParaRPr lang="en-US"/>
          </a:p>
        </p:txBody>
      </p:sp>
      <p:sp>
        <p:nvSpPr>
          <p:cNvPr id="4" name="Footer Placeholder 3">
            <a:extLst>
              <a:ext uri="{FF2B5EF4-FFF2-40B4-BE49-F238E27FC236}">
                <a16:creationId xmlns:a16="http://schemas.microsoft.com/office/drawing/2014/main" id="{90D4E379-0503-4F77-E93A-845C7E79F1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A6B53DF-799B-3FE1-FE8A-03AFFBA0A4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88F3C4-A8E6-924E-AC40-BB397E2B3D7E}" type="slidenum">
              <a:rPr lang="en-US" smtClean="0"/>
              <a:t>‹#›</a:t>
            </a:fld>
            <a:endParaRPr lang="en-US"/>
          </a:p>
        </p:txBody>
      </p:sp>
    </p:spTree>
    <p:extLst>
      <p:ext uri="{BB962C8B-B14F-4D97-AF65-F5344CB8AC3E}">
        <p14:creationId xmlns:p14="http://schemas.microsoft.com/office/powerpoint/2010/main" val="245714550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83AEA5-3EE5-0B41-88F6-C3B4BB84C0B6}" type="datetimeFigureOut">
              <a:rPr lang="en-US" smtClean="0"/>
              <a:t>10/24/25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C4936A-B949-FA45-A2E7-9B941F982673}" type="slidenum">
              <a:rPr lang="en-US" smtClean="0"/>
              <a:t>‹#›</a:t>
            </a:fld>
            <a:endParaRPr lang="en-US"/>
          </a:p>
        </p:txBody>
      </p:sp>
    </p:spTree>
    <p:extLst>
      <p:ext uri="{BB962C8B-B14F-4D97-AF65-F5344CB8AC3E}">
        <p14:creationId xmlns:p14="http://schemas.microsoft.com/office/powerpoint/2010/main" val="423955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254B5-9C7E-BB60-1FB2-16AB8989C9A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CD9173F-B81B-B726-232C-C80258A8B89A}"/>
              </a:ext>
            </a:extLst>
          </p:cNvPr>
          <p:cNvSpPr>
            <a:spLocks noGrp="1"/>
          </p:cNvSpPr>
          <p:nvPr>
            <p:ph type="dt" sz="half" idx="10"/>
          </p:nvPr>
        </p:nvSpPr>
        <p:spPr/>
        <p:txBody>
          <a:bodyPr/>
          <a:lstStyle/>
          <a:p>
            <a:fld id="{406E7F0A-4616-E847-AD49-B4C851A0E1C1}" type="datetimeFigureOut">
              <a:rPr lang="en-US" smtClean="0"/>
              <a:t>10/24/25</a:t>
            </a:fld>
            <a:endParaRPr lang="en-US"/>
          </a:p>
        </p:txBody>
      </p:sp>
      <p:sp>
        <p:nvSpPr>
          <p:cNvPr id="4" name="Footer Placeholder 3">
            <a:extLst>
              <a:ext uri="{FF2B5EF4-FFF2-40B4-BE49-F238E27FC236}">
                <a16:creationId xmlns:a16="http://schemas.microsoft.com/office/drawing/2014/main" id="{54EB7FD5-9FC6-DFE1-9868-95CF80E4FA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2723BF-B0E4-E704-EC78-4C32F04AFBEB}"/>
              </a:ext>
            </a:extLst>
          </p:cNvPr>
          <p:cNvSpPr>
            <a:spLocks noGrp="1"/>
          </p:cNvSpPr>
          <p:nvPr>
            <p:ph type="sldNum" sz="quarter" idx="12"/>
          </p:nvPr>
        </p:nvSpPr>
        <p:spPr/>
        <p:txBody>
          <a:bodyPr/>
          <a:lstStyle/>
          <a:p>
            <a:fld id="{3E53B404-C49F-F541-809C-CB926739314B}" type="slidenum">
              <a:rPr lang="en-US" smtClean="0"/>
              <a:t>‹#›</a:t>
            </a:fld>
            <a:endParaRPr lang="en-US"/>
          </a:p>
        </p:txBody>
      </p:sp>
    </p:spTree>
    <p:extLst>
      <p:ext uri="{BB962C8B-B14F-4D97-AF65-F5344CB8AC3E}">
        <p14:creationId xmlns:p14="http://schemas.microsoft.com/office/powerpoint/2010/main" val="1235232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C Text - short desc w short options">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45E83017-6B1E-570A-67D3-1208604A2438}"/>
              </a:ext>
            </a:extLst>
          </p:cNvPr>
          <p:cNvSpPr/>
          <p:nvPr userDrawn="1"/>
        </p:nvSpPr>
        <p:spPr>
          <a:xfrm>
            <a:off x="1020008" y="1952625"/>
            <a:ext cx="6588880" cy="2771775"/>
          </a:xfrm>
          <a:prstGeom prst="roundRect">
            <a:avLst>
              <a:gd name="adj" fmla="val 14833"/>
            </a:avLst>
          </a:prstGeom>
          <a:solidFill>
            <a:srgbClr val="FDDB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828AA0B4-3D33-4498-49BE-21F9CD054C69}"/>
              </a:ext>
            </a:extLst>
          </p:cNvPr>
          <p:cNvSpPr txBox="1">
            <a:spLocks/>
          </p:cNvSpPr>
          <p:nvPr userDrawn="1"/>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9F0242"/>
                </a:solidFill>
                <a:latin typeface="Arial" panose="020B0604020202020204" pitchFamily="34" charset="0"/>
                <a:cs typeface="Arial" panose="020B0604020202020204" pitchFamily="34" charset="0"/>
              </a:rPr>
              <a:t>LEGISLATIVE COUNCIL</a:t>
            </a:r>
          </a:p>
        </p:txBody>
      </p:sp>
      <p:sp>
        <p:nvSpPr>
          <p:cNvPr id="20" name="Rounded Rectangle 19">
            <a:hlinkClick r:id="" action="ppaction://noaction"/>
            <a:extLst>
              <a:ext uri="{FF2B5EF4-FFF2-40B4-BE49-F238E27FC236}">
                <a16:creationId xmlns:a16="http://schemas.microsoft.com/office/drawing/2014/main" id="{2E1CDDCA-40E9-5418-3335-E80CD1A41993}"/>
              </a:ext>
            </a:extLst>
          </p:cNvPr>
          <p:cNvSpPr/>
          <p:nvPr userDrawn="1"/>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
        <p:nvSpPr>
          <p:cNvPr id="21" name="Content Placeholder 2">
            <a:extLst>
              <a:ext uri="{FF2B5EF4-FFF2-40B4-BE49-F238E27FC236}">
                <a16:creationId xmlns:a16="http://schemas.microsoft.com/office/drawing/2014/main" id="{E3CE14C3-0879-5563-178E-8BD68CE7012C}"/>
              </a:ext>
            </a:extLst>
          </p:cNvPr>
          <p:cNvSpPr txBox="1">
            <a:spLocks/>
          </p:cNvSpPr>
          <p:nvPr userDrawn="1"/>
        </p:nvSpPr>
        <p:spPr>
          <a:xfrm>
            <a:off x="1179299" y="6076283"/>
            <a:ext cx="1795013" cy="3345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latin typeface="Arial" panose="020B0604020202020204" pitchFamily="34" charset="0"/>
                <a:cs typeface="Arial" panose="020B0604020202020204" pitchFamily="34" charset="0"/>
              </a:rPr>
              <a:t>Return to beginning</a:t>
            </a:r>
          </a:p>
        </p:txBody>
      </p:sp>
      <p:sp>
        <p:nvSpPr>
          <p:cNvPr id="23" name="Text Placeholder 2">
            <a:extLst>
              <a:ext uri="{FF2B5EF4-FFF2-40B4-BE49-F238E27FC236}">
                <a16:creationId xmlns:a16="http://schemas.microsoft.com/office/drawing/2014/main" id="{F3543308-E7B4-B4BD-1C0F-E36960351E3A}"/>
              </a:ext>
            </a:extLst>
          </p:cNvPr>
          <p:cNvSpPr>
            <a:spLocks noGrp="1"/>
          </p:cNvSpPr>
          <p:nvPr>
            <p:ph idx="1" hasCustomPrompt="1"/>
          </p:nvPr>
        </p:nvSpPr>
        <p:spPr>
          <a:xfrm>
            <a:off x="1324263" y="2153315"/>
            <a:ext cx="6001570" cy="2553767"/>
          </a:xfrm>
          <a:prstGeom prst="rect">
            <a:avLst/>
          </a:prstGeom>
        </p:spPr>
        <p:txBody>
          <a:bodyPr vert="horz" lIns="91440" tIns="45720" rIns="91440" bIns="45720" rtlCol="0">
            <a:normAutofit/>
          </a:bodyPr>
          <a:lstStyle>
            <a:lvl1pPr marL="0" indent="0">
              <a:lnSpc>
                <a:spcPts val="2350"/>
              </a:lnSpc>
              <a:spcBef>
                <a:spcPts val="1200"/>
              </a:spcBef>
              <a:buNone/>
              <a:defRPr sz="1700"/>
            </a:lvl1pPr>
          </a:lstStyle>
          <a:p>
            <a:pPr lvl="0"/>
            <a:r>
              <a:rPr lang="en-US" dirty="0"/>
              <a:t>Click to edit body text</a:t>
            </a:r>
          </a:p>
        </p:txBody>
      </p:sp>
      <p:sp>
        <p:nvSpPr>
          <p:cNvPr id="30" name="Title 26">
            <a:extLst>
              <a:ext uri="{FF2B5EF4-FFF2-40B4-BE49-F238E27FC236}">
                <a16:creationId xmlns:a16="http://schemas.microsoft.com/office/drawing/2014/main" id="{3A223DCE-DCAF-1125-3566-E8C0E3DE051C}"/>
              </a:ext>
            </a:extLst>
          </p:cNvPr>
          <p:cNvSpPr>
            <a:spLocks noGrp="1"/>
          </p:cNvSpPr>
          <p:nvPr>
            <p:ph type="title"/>
          </p:nvPr>
        </p:nvSpPr>
        <p:spPr>
          <a:xfrm>
            <a:off x="1039122" y="784023"/>
            <a:ext cx="10131798" cy="567699"/>
          </a:xfrm>
        </p:spPr>
        <p:txBody>
          <a:bodyPr anchor="t"/>
          <a:lstStyle/>
          <a:p>
            <a:r>
              <a:rPr lang="en-GB" dirty="0"/>
              <a:t>Click to edit Master title style</a:t>
            </a:r>
            <a:endParaRPr lang="en-US" dirty="0"/>
          </a:p>
        </p:txBody>
      </p:sp>
      <p:sp>
        <p:nvSpPr>
          <p:cNvPr id="2" name="Rounded Rectangle 1">
            <a:hlinkClick r:id="" action="ppaction://noaction"/>
            <a:extLst>
              <a:ext uri="{FF2B5EF4-FFF2-40B4-BE49-F238E27FC236}">
                <a16:creationId xmlns:a16="http://schemas.microsoft.com/office/drawing/2014/main" id="{1164A75A-BFF6-4D7A-6680-E5BF00F39B57}"/>
              </a:ext>
            </a:extLst>
          </p:cNvPr>
          <p:cNvSpPr/>
          <p:nvPr userDrawn="1"/>
        </p:nvSpPr>
        <p:spPr>
          <a:xfrm>
            <a:off x="8112125" y="1948010"/>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E1D31C5D-CE5A-CCFD-B780-6494348D9B95}"/>
              </a:ext>
            </a:extLst>
          </p:cNvPr>
          <p:cNvSpPr>
            <a:spLocks noGrp="1"/>
          </p:cNvSpPr>
          <p:nvPr>
            <p:ph idx="10" hasCustomPrompt="1"/>
          </p:nvPr>
        </p:nvSpPr>
        <p:spPr>
          <a:xfrm>
            <a:off x="8061929" y="1461524"/>
            <a:ext cx="3121013" cy="426822"/>
          </a:xfrm>
          <a:prstGeom prst="rect">
            <a:avLst/>
          </a:prstGeom>
        </p:spPr>
        <p:txBody>
          <a:bodyPr vert="horz" lIns="91440" tIns="45720" rIns="91440" bIns="45720" rtlCol="0">
            <a:normAutofit/>
          </a:bodyPr>
          <a:lstStyle>
            <a:lvl1pPr marL="0" indent="0">
              <a:buNone/>
              <a:defRPr sz="1400">
                <a:solidFill>
                  <a:srgbClr val="455BA9"/>
                </a:solidFill>
              </a:defRPr>
            </a:lvl1pPr>
          </a:lstStyle>
          <a:p>
            <a:pPr lvl="0"/>
            <a:r>
              <a:rPr lang="en-US" dirty="0"/>
              <a:t>Click to edit body text</a:t>
            </a:r>
          </a:p>
        </p:txBody>
      </p:sp>
      <p:sp>
        <p:nvSpPr>
          <p:cNvPr id="4" name="Text Placeholder 2">
            <a:extLst>
              <a:ext uri="{FF2B5EF4-FFF2-40B4-BE49-F238E27FC236}">
                <a16:creationId xmlns:a16="http://schemas.microsoft.com/office/drawing/2014/main" id="{85CE839F-29FE-E978-8BA1-43AB27F08FD8}"/>
              </a:ext>
            </a:extLst>
          </p:cNvPr>
          <p:cNvSpPr>
            <a:spLocks noGrp="1"/>
          </p:cNvSpPr>
          <p:nvPr>
            <p:ph idx="11" hasCustomPrompt="1"/>
          </p:nvPr>
        </p:nvSpPr>
        <p:spPr>
          <a:xfrm>
            <a:off x="8285770" y="2028976"/>
            <a:ext cx="2887291" cy="426822"/>
          </a:xfrm>
          <a:prstGeom prst="rect">
            <a:avLst/>
          </a:prstGeom>
        </p:spPr>
        <p:txBody>
          <a:bodyPr vert="horz" lIns="91440" tIns="45720" rIns="91440" bIns="45720" rtlCol="0">
            <a:normAutofit/>
          </a:bodyPr>
          <a:lstStyle>
            <a:lvl1pPr marL="0" indent="0">
              <a:buNone/>
              <a:defRPr sz="1400">
                <a:solidFill>
                  <a:schemeClr val="bg1"/>
                </a:solidFill>
              </a:defRPr>
            </a:lvl1pPr>
          </a:lstStyle>
          <a:p>
            <a:pPr lvl="0"/>
            <a:r>
              <a:rPr lang="en-US" dirty="0"/>
              <a:t>Click to edit body text</a:t>
            </a:r>
          </a:p>
        </p:txBody>
      </p:sp>
      <p:sp>
        <p:nvSpPr>
          <p:cNvPr id="5" name="Rounded Rectangle 4">
            <a:hlinkClick r:id="" action="ppaction://noaction"/>
            <a:extLst>
              <a:ext uri="{FF2B5EF4-FFF2-40B4-BE49-F238E27FC236}">
                <a16:creationId xmlns:a16="http://schemas.microsoft.com/office/drawing/2014/main" id="{B8FEE85A-57C8-45FF-6669-D360A9CA0572}"/>
              </a:ext>
            </a:extLst>
          </p:cNvPr>
          <p:cNvSpPr/>
          <p:nvPr userDrawn="1"/>
        </p:nvSpPr>
        <p:spPr>
          <a:xfrm>
            <a:off x="8114116" y="2815244"/>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96E2BAB6-4680-2C09-5250-6DE588E88BF4}"/>
              </a:ext>
            </a:extLst>
          </p:cNvPr>
          <p:cNvSpPr>
            <a:spLocks noGrp="1"/>
          </p:cNvSpPr>
          <p:nvPr>
            <p:ph idx="12" hasCustomPrompt="1"/>
          </p:nvPr>
        </p:nvSpPr>
        <p:spPr>
          <a:xfrm>
            <a:off x="8287761" y="2888927"/>
            <a:ext cx="2887291" cy="426822"/>
          </a:xfrm>
          <a:prstGeom prst="rect">
            <a:avLst/>
          </a:prstGeom>
        </p:spPr>
        <p:txBody>
          <a:bodyPr vert="horz" lIns="91440" tIns="45720" rIns="91440" bIns="45720" rtlCol="0">
            <a:normAutofit/>
          </a:bodyPr>
          <a:lstStyle>
            <a:lvl1pPr marL="0" indent="0">
              <a:buNone/>
              <a:defRPr sz="1400">
                <a:solidFill>
                  <a:schemeClr val="bg1"/>
                </a:solidFill>
              </a:defRPr>
            </a:lvl1pPr>
          </a:lstStyle>
          <a:p>
            <a:pPr lvl="0"/>
            <a:r>
              <a:rPr lang="en-US" dirty="0"/>
              <a:t>Click to edit body text</a:t>
            </a:r>
          </a:p>
        </p:txBody>
      </p:sp>
    </p:spTree>
    <p:extLst>
      <p:ext uri="{BB962C8B-B14F-4D97-AF65-F5344CB8AC3E}">
        <p14:creationId xmlns:p14="http://schemas.microsoft.com/office/powerpoint/2010/main" val="12073435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00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C Text - short desc w long options">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BCB98B1D-3C23-94FE-6712-BE823E3F55A0}"/>
              </a:ext>
            </a:extLst>
          </p:cNvPr>
          <p:cNvSpPr/>
          <p:nvPr userDrawn="1"/>
        </p:nvSpPr>
        <p:spPr>
          <a:xfrm>
            <a:off x="1020008" y="1952625"/>
            <a:ext cx="6588880" cy="2771775"/>
          </a:xfrm>
          <a:prstGeom prst="roundRect">
            <a:avLst>
              <a:gd name="adj" fmla="val 14833"/>
            </a:avLst>
          </a:prstGeom>
          <a:solidFill>
            <a:srgbClr val="FDDB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F9FABB9F-371B-1E98-EB22-60C7AA390A9E}"/>
              </a:ext>
            </a:extLst>
          </p:cNvPr>
          <p:cNvSpPr txBox="1">
            <a:spLocks/>
          </p:cNvSpPr>
          <p:nvPr userDrawn="1"/>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9F0242"/>
                </a:solidFill>
                <a:latin typeface="Arial" panose="020B0604020202020204" pitchFamily="34" charset="0"/>
                <a:cs typeface="Arial" panose="020B0604020202020204" pitchFamily="34" charset="0"/>
              </a:rPr>
              <a:t>LEGISLATIVE COUNCIL</a:t>
            </a:r>
          </a:p>
        </p:txBody>
      </p:sp>
      <p:sp>
        <p:nvSpPr>
          <p:cNvPr id="8" name="Rounded Rectangle 7">
            <a:hlinkClick r:id="" action="ppaction://noaction"/>
            <a:extLst>
              <a:ext uri="{FF2B5EF4-FFF2-40B4-BE49-F238E27FC236}">
                <a16:creationId xmlns:a16="http://schemas.microsoft.com/office/drawing/2014/main" id="{70855A89-0216-3A7E-2DF0-61B831C35F4D}"/>
              </a:ext>
            </a:extLst>
          </p:cNvPr>
          <p:cNvSpPr/>
          <p:nvPr userDrawn="1"/>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
        <p:nvSpPr>
          <p:cNvPr id="9" name="Text Placeholder 2">
            <a:extLst>
              <a:ext uri="{FF2B5EF4-FFF2-40B4-BE49-F238E27FC236}">
                <a16:creationId xmlns:a16="http://schemas.microsoft.com/office/drawing/2014/main" id="{645ED8EC-B8E4-80A7-B188-D257A9908CF3}"/>
              </a:ext>
            </a:extLst>
          </p:cNvPr>
          <p:cNvSpPr>
            <a:spLocks noGrp="1"/>
          </p:cNvSpPr>
          <p:nvPr>
            <p:ph idx="1" hasCustomPrompt="1"/>
          </p:nvPr>
        </p:nvSpPr>
        <p:spPr>
          <a:xfrm>
            <a:off x="1324263" y="2153315"/>
            <a:ext cx="6001570" cy="2553767"/>
          </a:xfrm>
          <a:prstGeom prst="rect">
            <a:avLst/>
          </a:prstGeom>
        </p:spPr>
        <p:txBody>
          <a:bodyPr vert="horz" lIns="91440" tIns="45720" rIns="91440" bIns="45720" rtlCol="0">
            <a:normAutofit/>
          </a:bodyPr>
          <a:lstStyle>
            <a:lvl1pPr marL="0" indent="0">
              <a:lnSpc>
                <a:spcPts val="2350"/>
              </a:lnSpc>
              <a:spcBef>
                <a:spcPts val="1200"/>
              </a:spcBef>
              <a:buNone/>
              <a:defRPr sz="1700"/>
            </a:lvl1pPr>
          </a:lstStyle>
          <a:p>
            <a:pPr lvl="0"/>
            <a:r>
              <a:rPr lang="en-US" dirty="0"/>
              <a:t>Click to edit body text</a:t>
            </a:r>
          </a:p>
        </p:txBody>
      </p:sp>
      <p:sp>
        <p:nvSpPr>
          <p:cNvPr id="10" name="Title 26">
            <a:extLst>
              <a:ext uri="{FF2B5EF4-FFF2-40B4-BE49-F238E27FC236}">
                <a16:creationId xmlns:a16="http://schemas.microsoft.com/office/drawing/2014/main" id="{DBB3FC24-EDCC-B512-E9F4-494D17948C76}"/>
              </a:ext>
            </a:extLst>
          </p:cNvPr>
          <p:cNvSpPr>
            <a:spLocks noGrp="1"/>
          </p:cNvSpPr>
          <p:nvPr>
            <p:ph type="title"/>
          </p:nvPr>
        </p:nvSpPr>
        <p:spPr>
          <a:xfrm>
            <a:off x="1039122" y="784023"/>
            <a:ext cx="10131798" cy="567699"/>
          </a:xfrm>
        </p:spPr>
        <p:txBody>
          <a:bodyPr anchor="t"/>
          <a:lstStyle/>
          <a:p>
            <a:r>
              <a:rPr lang="en-GB" dirty="0"/>
              <a:t>Click to edit Master title style</a:t>
            </a:r>
            <a:endParaRPr lang="en-US" dirty="0"/>
          </a:p>
        </p:txBody>
      </p:sp>
      <p:sp>
        <p:nvSpPr>
          <p:cNvPr id="16" name="Content Placeholder 2">
            <a:extLst>
              <a:ext uri="{FF2B5EF4-FFF2-40B4-BE49-F238E27FC236}">
                <a16:creationId xmlns:a16="http://schemas.microsoft.com/office/drawing/2014/main" id="{7A3F9C87-F741-6282-AE74-3B3837FA0A53}"/>
              </a:ext>
            </a:extLst>
          </p:cNvPr>
          <p:cNvSpPr txBox="1">
            <a:spLocks/>
          </p:cNvSpPr>
          <p:nvPr userDrawn="1"/>
        </p:nvSpPr>
        <p:spPr>
          <a:xfrm>
            <a:off x="1179300" y="6076283"/>
            <a:ext cx="1825158" cy="344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latin typeface="Arial" panose="020B0604020202020204" pitchFamily="34" charset="0"/>
                <a:cs typeface="Arial" panose="020B0604020202020204" pitchFamily="34" charset="0"/>
              </a:rPr>
              <a:t>Return to beginning</a:t>
            </a:r>
          </a:p>
        </p:txBody>
      </p:sp>
      <p:sp>
        <p:nvSpPr>
          <p:cNvPr id="2" name="Rounded Rectangle 1">
            <a:hlinkClick r:id="" action="ppaction://noaction"/>
            <a:extLst>
              <a:ext uri="{FF2B5EF4-FFF2-40B4-BE49-F238E27FC236}">
                <a16:creationId xmlns:a16="http://schemas.microsoft.com/office/drawing/2014/main" id="{196ABCB9-409F-945D-92DE-E8E38AA1CDA0}"/>
              </a:ext>
            </a:extLst>
          </p:cNvPr>
          <p:cNvSpPr/>
          <p:nvPr userDrawn="1"/>
        </p:nvSpPr>
        <p:spPr>
          <a:xfrm>
            <a:off x="8112125" y="1948010"/>
            <a:ext cx="3060700" cy="86821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A5E472E-ED95-97C0-7E67-F24CEBCA1B4E}"/>
              </a:ext>
            </a:extLst>
          </p:cNvPr>
          <p:cNvSpPr>
            <a:spLocks noGrp="1"/>
          </p:cNvSpPr>
          <p:nvPr>
            <p:ph idx="10" hasCustomPrompt="1"/>
          </p:nvPr>
        </p:nvSpPr>
        <p:spPr>
          <a:xfrm>
            <a:off x="8061929" y="1461524"/>
            <a:ext cx="3121013" cy="426822"/>
          </a:xfrm>
          <a:prstGeom prst="rect">
            <a:avLst/>
          </a:prstGeom>
        </p:spPr>
        <p:txBody>
          <a:bodyPr vert="horz" lIns="91440" tIns="45720" rIns="91440" bIns="45720" rtlCol="0">
            <a:normAutofit/>
          </a:bodyPr>
          <a:lstStyle>
            <a:lvl1pPr marL="0" indent="0">
              <a:buNone/>
              <a:defRPr sz="1400">
                <a:solidFill>
                  <a:srgbClr val="455BA9"/>
                </a:solidFill>
              </a:defRPr>
            </a:lvl1pPr>
          </a:lstStyle>
          <a:p>
            <a:pPr lvl="0"/>
            <a:r>
              <a:rPr lang="en-US" dirty="0"/>
              <a:t>Click to edit body text</a:t>
            </a:r>
          </a:p>
        </p:txBody>
      </p:sp>
      <p:sp>
        <p:nvSpPr>
          <p:cNvPr id="4" name="Text Placeholder 2">
            <a:extLst>
              <a:ext uri="{FF2B5EF4-FFF2-40B4-BE49-F238E27FC236}">
                <a16:creationId xmlns:a16="http://schemas.microsoft.com/office/drawing/2014/main" id="{42F21BD1-00C6-6BB5-3040-65F34A266CB7}"/>
              </a:ext>
            </a:extLst>
          </p:cNvPr>
          <p:cNvSpPr>
            <a:spLocks noGrp="1"/>
          </p:cNvSpPr>
          <p:nvPr>
            <p:ph idx="11" hasCustomPrompt="1"/>
          </p:nvPr>
        </p:nvSpPr>
        <p:spPr>
          <a:xfrm>
            <a:off x="8285770" y="2070754"/>
            <a:ext cx="2887291" cy="732788"/>
          </a:xfrm>
          <a:prstGeom prst="rect">
            <a:avLst/>
          </a:prstGeom>
        </p:spPr>
        <p:txBody>
          <a:bodyPr vert="horz" lIns="91440" tIns="45720" rIns="91440" bIns="45720" rtlCol="0">
            <a:normAutofit/>
          </a:bodyPr>
          <a:lstStyle>
            <a:lvl1pPr marL="0" indent="0">
              <a:lnSpc>
                <a:spcPts val="2000"/>
              </a:lnSpc>
              <a:spcBef>
                <a:spcPts val="0"/>
              </a:spcBef>
              <a:buNone/>
              <a:defRPr sz="1400">
                <a:solidFill>
                  <a:schemeClr val="bg1"/>
                </a:solidFill>
              </a:defRPr>
            </a:lvl1pPr>
          </a:lstStyle>
          <a:p>
            <a:pPr lvl="0"/>
            <a:r>
              <a:rPr lang="en-US" dirty="0"/>
              <a:t>Click to edit body text</a:t>
            </a:r>
          </a:p>
        </p:txBody>
      </p:sp>
      <p:sp>
        <p:nvSpPr>
          <p:cNvPr id="5" name="Rounded Rectangle 4">
            <a:hlinkClick r:id="" action="ppaction://noaction"/>
            <a:extLst>
              <a:ext uri="{FF2B5EF4-FFF2-40B4-BE49-F238E27FC236}">
                <a16:creationId xmlns:a16="http://schemas.microsoft.com/office/drawing/2014/main" id="{273B10E7-536F-A939-AFEF-04D8758318BA}"/>
              </a:ext>
            </a:extLst>
          </p:cNvPr>
          <p:cNvSpPr/>
          <p:nvPr userDrawn="1"/>
        </p:nvSpPr>
        <p:spPr>
          <a:xfrm>
            <a:off x="8112125" y="3065610"/>
            <a:ext cx="3060700" cy="86821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a:extLst>
              <a:ext uri="{FF2B5EF4-FFF2-40B4-BE49-F238E27FC236}">
                <a16:creationId xmlns:a16="http://schemas.microsoft.com/office/drawing/2014/main" id="{E3FC157F-BD68-E174-1E90-1F16C2A6CC46}"/>
              </a:ext>
            </a:extLst>
          </p:cNvPr>
          <p:cNvSpPr>
            <a:spLocks noGrp="1"/>
          </p:cNvSpPr>
          <p:nvPr>
            <p:ph idx="12" hasCustomPrompt="1"/>
          </p:nvPr>
        </p:nvSpPr>
        <p:spPr>
          <a:xfrm>
            <a:off x="8285770" y="3188354"/>
            <a:ext cx="2887291" cy="732788"/>
          </a:xfrm>
          <a:prstGeom prst="rect">
            <a:avLst/>
          </a:prstGeom>
        </p:spPr>
        <p:txBody>
          <a:bodyPr vert="horz" lIns="91440" tIns="45720" rIns="91440" bIns="45720" rtlCol="0">
            <a:normAutofit/>
          </a:bodyPr>
          <a:lstStyle>
            <a:lvl1pPr marL="0" indent="0">
              <a:lnSpc>
                <a:spcPts val="2000"/>
              </a:lnSpc>
              <a:spcBef>
                <a:spcPts val="0"/>
              </a:spcBef>
              <a:buNone/>
              <a:defRPr sz="1400">
                <a:solidFill>
                  <a:schemeClr val="bg1"/>
                </a:solidFill>
              </a:defRPr>
            </a:lvl1pPr>
          </a:lstStyle>
          <a:p>
            <a:pPr lvl="0"/>
            <a:r>
              <a:rPr lang="en-US" dirty="0"/>
              <a:t>Click to edit body text</a:t>
            </a:r>
          </a:p>
        </p:txBody>
      </p:sp>
    </p:spTree>
    <p:extLst>
      <p:ext uri="{BB962C8B-B14F-4D97-AF65-F5344CB8AC3E}">
        <p14:creationId xmlns:p14="http://schemas.microsoft.com/office/powerpoint/2010/main" val="868873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C Text - short desc">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BCB98B1D-3C23-94FE-6712-BE823E3F55A0}"/>
              </a:ext>
            </a:extLst>
          </p:cNvPr>
          <p:cNvSpPr/>
          <p:nvPr userDrawn="1"/>
        </p:nvSpPr>
        <p:spPr>
          <a:xfrm>
            <a:off x="1020008" y="1952625"/>
            <a:ext cx="6588880" cy="2771775"/>
          </a:xfrm>
          <a:prstGeom prst="roundRect">
            <a:avLst>
              <a:gd name="adj" fmla="val 14833"/>
            </a:avLst>
          </a:prstGeom>
          <a:solidFill>
            <a:srgbClr val="FDDB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F9FABB9F-371B-1E98-EB22-60C7AA390A9E}"/>
              </a:ext>
            </a:extLst>
          </p:cNvPr>
          <p:cNvSpPr txBox="1">
            <a:spLocks/>
          </p:cNvSpPr>
          <p:nvPr userDrawn="1"/>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9F0242"/>
                </a:solidFill>
                <a:latin typeface="Arial" panose="020B0604020202020204" pitchFamily="34" charset="0"/>
                <a:cs typeface="Arial" panose="020B0604020202020204" pitchFamily="34" charset="0"/>
              </a:rPr>
              <a:t>LEGISLATIVE COUNCIL</a:t>
            </a:r>
          </a:p>
        </p:txBody>
      </p:sp>
      <p:sp>
        <p:nvSpPr>
          <p:cNvPr id="8" name="Rounded Rectangle 7">
            <a:hlinkClick r:id="" action="ppaction://noaction"/>
            <a:extLst>
              <a:ext uri="{FF2B5EF4-FFF2-40B4-BE49-F238E27FC236}">
                <a16:creationId xmlns:a16="http://schemas.microsoft.com/office/drawing/2014/main" id="{70855A89-0216-3A7E-2DF0-61B831C35F4D}"/>
              </a:ext>
            </a:extLst>
          </p:cNvPr>
          <p:cNvSpPr/>
          <p:nvPr userDrawn="1"/>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
        <p:nvSpPr>
          <p:cNvPr id="9" name="Text Placeholder 2">
            <a:extLst>
              <a:ext uri="{FF2B5EF4-FFF2-40B4-BE49-F238E27FC236}">
                <a16:creationId xmlns:a16="http://schemas.microsoft.com/office/drawing/2014/main" id="{645ED8EC-B8E4-80A7-B188-D257A9908CF3}"/>
              </a:ext>
            </a:extLst>
          </p:cNvPr>
          <p:cNvSpPr>
            <a:spLocks noGrp="1"/>
          </p:cNvSpPr>
          <p:nvPr>
            <p:ph idx="1" hasCustomPrompt="1"/>
          </p:nvPr>
        </p:nvSpPr>
        <p:spPr>
          <a:xfrm>
            <a:off x="1324263" y="2153315"/>
            <a:ext cx="6001570" cy="2553767"/>
          </a:xfrm>
          <a:prstGeom prst="rect">
            <a:avLst/>
          </a:prstGeom>
        </p:spPr>
        <p:txBody>
          <a:bodyPr vert="horz" lIns="91440" tIns="45720" rIns="91440" bIns="45720" rtlCol="0">
            <a:normAutofit/>
          </a:bodyPr>
          <a:lstStyle>
            <a:lvl1pPr marL="0" indent="0">
              <a:lnSpc>
                <a:spcPts val="2350"/>
              </a:lnSpc>
              <a:spcBef>
                <a:spcPts val="1200"/>
              </a:spcBef>
              <a:buNone/>
              <a:defRPr sz="1700"/>
            </a:lvl1pPr>
          </a:lstStyle>
          <a:p>
            <a:pPr lvl="0"/>
            <a:r>
              <a:rPr lang="en-US" dirty="0"/>
              <a:t>Click to edit body text</a:t>
            </a:r>
          </a:p>
        </p:txBody>
      </p:sp>
      <p:sp>
        <p:nvSpPr>
          <p:cNvPr id="10" name="Title 26">
            <a:extLst>
              <a:ext uri="{FF2B5EF4-FFF2-40B4-BE49-F238E27FC236}">
                <a16:creationId xmlns:a16="http://schemas.microsoft.com/office/drawing/2014/main" id="{DBB3FC24-EDCC-B512-E9F4-494D17948C76}"/>
              </a:ext>
            </a:extLst>
          </p:cNvPr>
          <p:cNvSpPr>
            <a:spLocks noGrp="1"/>
          </p:cNvSpPr>
          <p:nvPr>
            <p:ph type="title"/>
          </p:nvPr>
        </p:nvSpPr>
        <p:spPr>
          <a:xfrm>
            <a:off x="1039122" y="784023"/>
            <a:ext cx="10131798" cy="567699"/>
          </a:xfrm>
        </p:spPr>
        <p:txBody>
          <a:bodyPr anchor="t"/>
          <a:lstStyle/>
          <a:p>
            <a:r>
              <a:rPr lang="en-GB" dirty="0"/>
              <a:t>Click to edit Master title style</a:t>
            </a:r>
            <a:endParaRPr lang="en-US" dirty="0"/>
          </a:p>
        </p:txBody>
      </p:sp>
      <p:sp>
        <p:nvSpPr>
          <p:cNvPr id="16" name="Content Placeholder 2">
            <a:extLst>
              <a:ext uri="{FF2B5EF4-FFF2-40B4-BE49-F238E27FC236}">
                <a16:creationId xmlns:a16="http://schemas.microsoft.com/office/drawing/2014/main" id="{7A3F9C87-F741-6282-AE74-3B3837FA0A53}"/>
              </a:ext>
            </a:extLst>
          </p:cNvPr>
          <p:cNvSpPr txBox="1">
            <a:spLocks/>
          </p:cNvSpPr>
          <p:nvPr userDrawn="1"/>
        </p:nvSpPr>
        <p:spPr>
          <a:xfrm>
            <a:off x="1179300" y="6076283"/>
            <a:ext cx="1825158" cy="344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latin typeface="Arial" panose="020B0604020202020204" pitchFamily="34" charset="0"/>
                <a:cs typeface="Arial" panose="020B0604020202020204" pitchFamily="34" charset="0"/>
              </a:rPr>
              <a:t>Return to beginning</a:t>
            </a:r>
          </a:p>
        </p:txBody>
      </p:sp>
    </p:spTree>
    <p:extLst>
      <p:ext uri="{BB962C8B-B14F-4D97-AF65-F5344CB8AC3E}">
        <p14:creationId xmlns:p14="http://schemas.microsoft.com/office/powerpoint/2010/main" val="3887068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C Text - long desc w short options">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22B8870E-055A-3DA5-6BDA-F553A84AC648}"/>
              </a:ext>
            </a:extLst>
          </p:cNvPr>
          <p:cNvSpPr/>
          <p:nvPr userDrawn="1"/>
        </p:nvSpPr>
        <p:spPr>
          <a:xfrm>
            <a:off x="1020008" y="1952625"/>
            <a:ext cx="6588880" cy="3744913"/>
          </a:xfrm>
          <a:prstGeom prst="roundRect">
            <a:avLst>
              <a:gd name="adj" fmla="val 11047"/>
            </a:avLst>
          </a:prstGeom>
          <a:solidFill>
            <a:srgbClr val="FDDB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a:hlinkClick r:id="" action="ppaction://noaction"/>
            <a:extLst>
              <a:ext uri="{FF2B5EF4-FFF2-40B4-BE49-F238E27FC236}">
                <a16:creationId xmlns:a16="http://schemas.microsoft.com/office/drawing/2014/main" id="{1722B8D4-99D0-F381-750E-FD3BAB643FFC}"/>
              </a:ext>
            </a:extLst>
          </p:cNvPr>
          <p:cNvSpPr/>
          <p:nvPr userDrawn="1"/>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ntent Placeholder 2">
            <a:extLst>
              <a:ext uri="{FF2B5EF4-FFF2-40B4-BE49-F238E27FC236}">
                <a16:creationId xmlns:a16="http://schemas.microsoft.com/office/drawing/2014/main" id="{87B70D94-48BC-24D9-8CFB-5D1CF48194CC}"/>
              </a:ext>
            </a:extLst>
          </p:cNvPr>
          <p:cNvSpPr txBox="1">
            <a:spLocks/>
          </p:cNvSpPr>
          <p:nvPr userDrawn="1"/>
        </p:nvSpPr>
        <p:spPr>
          <a:xfrm>
            <a:off x="1179300" y="6076283"/>
            <a:ext cx="1774916" cy="3848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latin typeface="Arial" panose="020B0604020202020204" pitchFamily="34" charset="0"/>
                <a:cs typeface="Arial" panose="020B0604020202020204" pitchFamily="34" charset="0"/>
              </a:rPr>
              <a:t>Return to beginning</a:t>
            </a:r>
          </a:p>
        </p:txBody>
      </p:sp>
      <p:sp>
        <p:nvSpPr>
          <p:cNvPr id="29" name="Text Placeholder 2">
            <a:extLst>
              <a:ext uri="{FF2B5EF4-FFF2-40B4-BE49-F238E27FC236}">
                <a16:creationId xmlns:a16="http://schemas.microsoft.com/office/drawing/2014/main" id="{09A48731-55FF-1B1F-9532-70DB8C8D771A}"/>
              </a:ext>
            </a:extLst>
          </p:cNvPr>
          <p:cNvSpPr>
            <a:spLocks noGrp="1"/>
          </p:cNvSpPr>
          <p:nvPr>
            <p:ph idx="1" hasCustomPrompt="1"/>
          </p:nvPr>
        </p:nvSpPr>
        <p:spPr>
          <a:xfrm>
            <a:off x="1324263" y="2153315"/>
            <a:ext cx="6001570" cy="3539562"/>
          </a:xfrm>
          <a:prstGeom prst="rect">
            <a:avLst/>
          </a:prstGeom>
        </p:spPr>
        <p:txBody>
          <a:bodyPr vert="horz" lIns="91440" tIns="45720" rIns="91440" bIns="45720" rtlCol="0">
            <a:normAutofit/>
          </a:bodyPr>
          <a:lstStyle>
            <a:lvl1pPr marL="0" indent="0">
              <a:buNone/>
              <a:defRPr/>
            </a:lvl1pPr>
          </a:lstStyle>
          <a:p>
            <a:pPr lvl="0"/>
            <a:r>
              <a:rPr lang="en-US" dirty="0"/>
              <a:t>Click to edit body text</a:t>
            </a:r>
          </a:p>
        </p:txBody>
      </p:sp>
      <p:sp>
        <p:nvSpPr>
          <p:cNvPr id="2" name="Content Placeholder 2">
            <a:extLst>
              <a:ext uri="{FF2B5EF4-FFF2-40B4-BE49-F238E27FC236}">
                <a16:creationId xmlns:a16="http://schemas.microsoft.com/office/drawing/2014/main" id="{222D0D7F-8DCB-57FF-4C57-EFE50007D4A3}"/>
              </a:ext>
            </a:extLst>
          </p:cNvPr>
          <p:cNvSpPr txBox="1">
            <a:spLocks/>
          </p:cNvSpPr>
          <p:nvPr userDrawn="1"/>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9F0242"/>
                </a:solidFill>
                <a:latin typeface="Arial" panose="020B0604020202020204" pitchFamily="34" charset="0"/>
                <a:cs typeface="Arial" panose="020B0604020202020204" pitchFamily="34" charset="0"/>
              </a:rPr>
              <a:t>LEGISLATIVE COUNCIL</a:t>
            </a:r>
          </a:p>
        </p:txBody>
      </p:sp>
      <p:sp>
        <p:nvSpPr>
          <p:cNvPr id="13" name="Title 26">
            <a:extLst>
              <a:ext uri="{FF2B5EF4-FFF2-40B4-BE49-F238E27FC236}">
                <a16:creationId xmlns:a16="http://schemas.microsoft.com/office/drawing/2014/main" id="{44473458-F2A3-E2CB-8A6D-575C7180F303}"/>
              </a:ext>
            </a:extLst>
          </p:cNvPr>
          <p:cNvSpPr>
            <a:spLocks noGrp="1"/>
          </p:cNvSpPr>
          <p:nvPr>
            <p:ph type="title"/>
          </p:nvPr>
        </p:nvSpPr>
        <p:spPr>
          <a:xfrm>
            <a:off x="1039122" y="784023"/>
            <a:ext cx="10131798" cy="567699"/>
          </a:xfrm>
        </p:spPr>
        <p:txBody>
          <a:bodyPr anchor="t"/>
          <a:lstStyle/>
          <a:p>
            <a:r>
              <a:rPr lang="en-GB" dirty="0"/>
              <a:t>Click to edit Master title style</a:t>
            </a:r>
            <a:endParaRPr lang="en-US" dirty="0"/>
          </a:p>
        </p:txBody>
      </p:sp>
      <p:sp>
        <p:nvSpPr>
          <p:cNvPr id="3" name="Rounded Rectangle 2">
            <a:hlinkClick r:id="" action="ppaction://noaction"/>
            <a:extLst>
              <a:ext uri="{FF2B5EF4-FFF2-40B4-BE49-F238E27FC236}">
                <a16:creationId xmlns:a16="http://schemas.microsoft.com/office/drawing/2014/main" id="{AF11BB7E-B355-4183-28B0-FAF6024240ED}"/>
              </a:ext>
            </a:extLst>
          </p:cNvPr>
          <p:cNvSpPr/>
          <p:nvPr userDrawn="1"/>
        </p:nvSpPr>
        <p:spPr>
          <a:xfrm>
            <a:off x="8112125" y="1948010"/>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id="{2E471808-0D40-3F3F-685B-E79BDE920F0B}"/>
              </a:ext>
            </a:extLst>
          </p:cNvPr>
          <p:cNvSpPr>
            <a:spLocks noGrp="1"/>
          </p:cNvSpPr>
          <p:nvPr>
            <p:ph idx="10" hasCustomPrompt="1"/>
          </p:nvPr>
        </p:nvSpPr>
        <p:spPr>
          <a:xfrm>
            <a:off x="8061929" y="1461524"/>
            <a:ext cx="3121013" cy="426822"/>
          </a:xfrm>
          <a:prstGeom prst="rect">
            <a:avLst/>
          </a:prstGeom>
        </p:spPr>
        <p:txBody>
          <a:bodyPr vert="horz" lIns="91440" tIns="45720" rIns="91440" bIns="45720" rtlCol="0">
            <a:normAutofit/>
          </a:bodyPr>
          <a:lstStyle>
            <a:lvl1pPr marL="0" indent="0">
              <a:buNone/>
              <a:defRPr sz="1400">
                <a:solidFill>
                  <a:srgbClr val="455BA9"/>
                </a:solidFill>
              </a:defRPr>
            </a:lvl1pPr>
          </a:lstStyle>
          <a:p>
            <a:pPr lvl="0"/>
            <a:r>
              <a:rPr lang="en-US" dirty="0"/>
              <a:t>Click to edit body text</a:t>
            </a:r>
          </a:p>
        </p:txBody>
      </p:sp>
      <p:sp>
        <p:nvSpPr>
          <p:cNvPr id="5" name="Text Placeholder 2">
            <a:extLst>
              <a:ext uri="{FF2B5EF4-FFF2-40B4-BE49-F238E27FC236}">
                <a16:creationId xmlns:a16="http://schemas.microsoft.com/office/drawing/2014/main" id="{5DAA91E6-03DC-D2AE-3202-490B01A4EC5D}"/>
              </a:ext>
            </a:extLst>
          </p:cNvPr>
          <p:cNvSpPr>
            <a:spLocks noGrp="1"/>
          </p:cNvSpPr>
          <p:nvPr>
            <p:ph idx="11" hasCustomPrompt="1"/>
          </p:nvPr>
        </p:nvSpPr>
        <p:spPr>
          <a:xfrm>
            <a:off x="8285770" y="2028976"/>
            <a:ext cx="2887291" cy="426822"/>
          </a:xfrm>
          <a:prstGeom prst="rect">
            <a:avLst/>
          </a:prstGeom>
        </p:spPr>
        <p:txBody>
          <a:bodyPr vert="horz" lIns="91440" tIns="45720" rIns="91440" bIns="45720" rtlCol="0">
            <a:normAutofit/>
          </a:bodyPr>
          <a:lstStyle>
            <a:lvl1pPr marL="0" indent="0">
              <a:buNone/>
              <a:defRPr sz="1400">
                <a:solidFill>
                  <a:schemeClr val="bg1"/>
                </a:solidFill>
              </a:defRPr>
            </a:lvl1pPr>
          </a:lstStyle>
          <a:p>
            <a:pPr lvl="0"/>
            <a:r>
              <a:rPr lang="en-US" dirty="0"/>
              <a:t>Click to edit body text</a:t>
            </a:r>
          </a:p>
        </p:txBody>
      </p:sp>
      <p:sp>
        <p:nvSpPr>
          <p:cNvPr id="6" name="Rounded Rectangle 5">
            <a:hlinkClick r:id="" action="ppaction://noaction"/>
            <a:extLst>
              <a:ext uri="{FF2B5EF4-FFF2-40B4-BE49-F238E27FC236}">
                <a16:creationId xmlns:a16="http://schemas.microsoft.com/office/drawing/2014/main" id="{A1DA2D56-0C7C-3859-FCDD-C333EFDE3881}"/>
              </a:ext>
            </a:extLst>
          </p:cNvPr>
          <p:cNvSpPr/>
          <p:nvPr userDrawn="1"/>
        </p:nvSpPr>
        <p:spPr>
          <a:xfrm>
            <a:off x="8114116" y="2815244"/>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55B20DE8-BEA4-73FE-EB8E-C3BD28FCBB60}"/>
              </a:ext>
            </a:extLst>
          </p:cNvPr>
          <p:cNvSpPr>
            <a:spLocks noGrp="1"/>
          </p:cNvSpPr>
          <p:nvPr>
            <p:ph idx="12" hasCustomPrompt="1"/>
          </p:nvPr>
        </p:nvSpPr>
        <p:spPr>
          <a:xfrm>
            <a:off x="8287761" y="2888927"/>
            <a:ext cx="2887291" cy="426822"/>
          </a:xfrm>
          <a:prstGeom prst="rect">
            <a:avLst/>
          </a:prstGeom>
        </p:spPr>
        <p:txBody>
          <a:bodyPr vert="horz" lIns="91440" tIns="45720" rIns="91440" bIns="45720" rtlCol="0">
            <a:normAutofit/>
          </a:bodyPr>
          <a:lstStyle>
            <a:lvl1pPr marL="0" indent="0">
              <a:buNone/>
              <a:defRPr sz="1400">
                <a:solidFill>
                  <a:schemeClr val="bg1"/>
                </a:solidFill>
              </a:defRPr>
            </a:lvl1pPr>
          </a:lstStyle>
          <a:p>
            <a:pPr lvl="0"/>
            <a:r>
              <a:rPr lang="en-US" dirty="0"/>
              <a:t>Click to edit body text</a:t>
            </a:r>
          </a:p>
        </p:txBody>
      </p:sp>
    </p:spTree>
    <p:extLst>
      <p:ext uri="{BB962C8B-B14F-4D97-AF65-F5344CB8AC3E}">
        <p14:creationId xmlns:p14="http://schemas.microsoft.com/office/powerpoint/2010/main" val="12041308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C Text - long desc w long options">
    <p:bg>
      <p:bgRef idx="1001">
        <a:schemeClr val="bg1"/>
      </p:bgRef>
    </p:bg>
    <p:spTree>
      <p:nvGrpSpPr>
        <p:cNvPr id="1" name=""/>
        <p:cNvGrpSpPr/>
        <p:nvPr/>
      </p:nvGrpSpPr>
      <p:grpSpPr>
        <a:xfrm>
          <a:off x="0" y="0"/>
          <a:ext cx="0" cy="0"/>
          <a:chOff x="0" y="0"/>
          <a:chExt cx="0" cy="0"/>
        </a:xfrm>
      </p:grpSpPr>
      <p:sp>
        <p:nvSpPr>
          <p:cNvPr id="41" name="Rounded Rectangle 40">
            <a:extLst>
              <a:ext uri="{FF2B5EF4-FFF2-40B4-BE49-F238E27FC236}">
                <a16:creationId xmlns:a16="http://schemas.microsoft.com/office/drawing/2014/main" id="{983E0F5C-533A-B543-903E-30E407234CFB}"/>
              </a:ext>
            </a:extLst>
          </p:cNvPr>
          <p:cNvSpPr/>
          <p:nvPr userDrawn="1"/>
        </p:nvSpPr>
        <p:spPr>
          <a:xfrm>
            <a:off x="1020008" y="1952625"/>
            <a:ext cx="6588880" cy="3744913"/>
          </a:xfrm>
          <a:prstGeom prst="roundRect">
            <a:avLst>
              <a:gd name="adj" fmla="val 11047"/>
            </a:avLst>
          </a:prstGeom>
          <a:solidFill>
            <a:srgbClr val="FDDB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a:hlinkClick r:id="" action="ppaction://noaction"/>
            <a:extLst>
              <a:ext uri="{FF2B5EF4-FFF2-40B4-BE49-F238E27FC236}">
                <a16:creationId xmlns:a16="http://schemas.microsoft.com/office/drawing/2014/main" id="{8D7306DC-3F79-2268-EE4E-D7525A08EB33}"/>
              </a:ext>
            </a:extLst>
          </p:cNvPr>
          <p:cNvSpPr/>
          <p:nvPr userDrawn="1"/>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ontent Placeholder 2">
            <a:extLst>
              <a:ext uri="{FF2B5EF4-FFF2-40B4-BE49-F238E27FC236}">
                <a16:creationId xmlns:a16="http://schemas.microsoft.com/office/drawing/2014/main" id="{AAEF2102-196A-6382-5326-438834AC54A5}"/>
              </a:ext>
            </a:extLst>
          </p:cNvPr>
          <p:cNvSpPr txBox="1">
            <a:spLocks/>
          </p:cNvSpPr>
          <p:nvPr userDrawn="1"/>
        </p:nvSpPr>
        <p:spPr>
          <a:xfrm>
            <a:off x="1179300" y="6076283"/>
            <a:ext cx="1774916" cy="3848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latin typeface="Arial" panose="020B0604020202020204" pitchFamily="34" charset="0"/>
                <a:cs typeface="Arial" panose="020B0604020202020204" pitchFamily="34" charset="0"/>
              </a:rPr>
              <a:t>Return to beginning</a:t>
            </a:r>
          </a:p>
        </p:txBody>
      </p:sp>
      <p:sp>
        <p:nvSpPr>
          <p:cNvPr id="44" name="Text Placeholder 2">
            <a:extLst>
              <a:ext uri="{FF2B5EF4-FFF2-40B4-BE49-F238E27FC236}">
                <a16:creationId xmlns:a16="http://schemas.microsoft.com/office/drawing/2014/main" id="{C9292CB2-98FF-16E5-0EC1-5AE4FE7F8569}"/>
              </a:ext>
            </a:extLst>
          </p:cNvPr>
          <p:cNvSpPr>
            <a:spLocks noGrp="1"/>
          </p:cNvSpPr>
          <p:nvPr>
            <p:ph idx="1" hasCustomPrompt="1"/>
          </p:nvPr>
        </p:nvSpPr>
        <p:spPr>
          <a:xfrm>
            <a:off x="1324263" y="2153315"/>
            <a:ext cx="6001570" cy="3539562"/>
          </a:xfrm>
          <a:prstGeom prst="rect">
            <a:avLst/>
          </a:prstGeom>
        </p:spPr>
        <p:txBody>
          <a:bodyPr vert="horz" lIns="91440" tIns="45720" rIns="91440" bIns="45720" rtlCol="0">
            <a:normAutofit/>
          </a:bodyPr>
          <a:lstStyle>
            <a:lvl1pPr marL="0" indent="0">
              <a:buNone/>
              <a:defRPr/>
            </a:lvl1pPr>
          </a:lstStyle>
          <a:p>
            <a:pPr lvl="0"/>
            <a:r>
              <a:rPr lang="en-US" dirty="0"/>
              <a:t>Click to edit body text</a:t>
            </a:r>
          </a:p>
        </p:txBody>
      </p:sp>
      <p:sp>
        <p:nvSpPr>
          <p:cNvPr id="45" name="Content Placeholder 2">
            <a:extLst>
              <a:ext uri="{FF2B5EF4-FFF2-40B4-BE49-F238E27FC236}">
                <a16:creationId xmlns:a16="http://schemas.microsoft.com/office/drawing/2014/main" id="{46DA4B37-9B30-CDDF-9498-45C7D29476CA}"/>
              </a:ext>
            </a:extLst>
          </p:cNvPr>
          <p:cNvSpPr txBox="1">
            <a:spLocks/>
          </p:cNvSpPr>
          <p:nvPr userDrawn="1"/>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9F0242"/>
                </a:solidFill>
                <a:latin typeface="Arial" panose="020B0604020202020204" pitchFamily="34" charset="0"/>
                <a:cs typeface="Arial" panose="020B0604020202020204" pitchFamily="34" charset="0"/>
              </a:rPr>
              <a:t>LEGISLATIVE COUNCIL</a:t>
            </a:r>
          </a:p>
        </p:txBody>
      </p:sp>
      <p:sp>
        <p:nvSpPr>
          <p:cNvPr id="47" name="Title 26">
            <a:extLst>
              <a:ext uri="{FF2B5EF4-FFF2-40B4-BE49-F238E27FC236}">
                <a16:creationId xmlns:a16="http://schemas.microsoft.com/office/drawing/2014/main" id="{8FD2A324-0B3E-B3A0-EC1C-DA48766CC21B}"/>
              </a:ext>
            </a:extLst>
          </p:cNvPr>
          <p:cNvSpPr>
            <a:spLocks noGrp="1"/>
          </p:cNvSpPr>
          <p:nvPr>
            <p:ph type="title"/>
          </p:nvPr>
        </p:nvSpPr>
        <p:spPr>
          <a:xfrm>
            <a:off x="1039122" y="784023"/>
            <a:ext cx="10131798" cy="567699"/>
          </a:xfrm>
        </p:spPr>
        <p:txBody>
          <a:bodyPr anchor="t"/>
          <a:lstStyle/>
          <a:p>
            <a:r>
              <a:rPr lang="en-GB" dirty="0"/>
              <a:t>Click to edit Master title style</a:t>
            </a:r>
            <a:endParaRPr lang="en-US" dirty="0"/>
          </a:p>
        </p:txBody>
      </p:sp>
      <p:sp>
        <p:nvSpPr>
          <p:cNvPr id="2" name="Rounded Rectangle 1">
            <a:hlinkClick r:id="" action="ppaction://noaction"/>
            <a:extLst>
              <a:ext uri="{FF2B5EF4-FFF2-40B4-BE49-F238E27FC236}">
                <a16:creationId xmlns:a16="http://schemas.microsoft.com/office/drawing/2014/main" id="{70C6A2E6-96BF-A6B4-5E33-63B4B7A46419}"/>
              </a:ext>
            </a:extLst>
          </p:cNvPr>
          <p:cNvSpPr/>
          <p:nvPr userDrawn="1"/>
        </p:nvSpPr>
        <p:spPr>
          <a:xfrm>
            <a:off x="8112125" y="1948010"/>
            <a:ext cx="3060700" cy="86821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393C636D-4443-2EA4-C17D-826328486008}"/>
              </a:ext>
            </a:extLst>
          </p:cNvPr>
          <p:cNvSpPr>
            <a:spLocks noGrp="1"/>
          </p:cNvSpPr>
          <p:nvPr>
            <p:ph idx="10" hasCustomPrompt="1"/>
          </p:nvPr>
        </p:nvSpPr>
        <p:spPr>
          <a:xfrm>
            <a:off x="8061929" y="1461524"/>
            <a:ext cx="3121013" cy="426822"/>
          </a:xfrm>
          <a:prstGeom prst="rect">
            <a:avLst/>
          </a:prstGeom>
        </p:spPr>
        <p:txBody>
          <a:bodyPr vert="horz" lIns="91440" tIns="45720" rIns="91440" bIns="45720" rtlCol="0">
            <a:normAutofit/>
          </a:bodyPr>
          <a:lstStyle>
            <a:lvl1pPr marL="0" indent="0">
              <a:buNone/>
              <a:defRPr sz="1400">
                <a:solidFill>
                  <a:srgbClr val="455BA9"/>
                </a:solidFill>
              </a:defRPr>
            </a:lvl1pPr>
          </a:lstStyle>
          <a:p>
            <a:pPr lvl="0"/>
            <a:r>
              <a:rPr lang="en-US" dirty="0"/>
              <a:t>Click to edit body text</a:t>
            </a:r>
          </a:p>
        </p:txBody>
      </p:sp>
      <p:sp>
        <p:nvSpPr>
          <p:cNvPr id="4" name="Text Placeholder 2">
            <a:extLst>
              <a:ext uri="{FF2B5EF4-FFF2-40B4-BE49-F238E27FC236}">
                <a16:creationId xmlns:a16="http://schemas.microsoft.com/office/drawing/2014/main" id="{4D4A229E-B937-2E8C-9CD3-414876C88BA1}"/>
              </a:ext>
            </a:extLst>
          </p:cNvPr>
          <p:cNvSpPr>
            <a:spLocks noGrp="1"/>
          </p:cNvSpPr>
          <p:nvPr>
            <p:ph idx="11" hasCustomPrompt="1"/>
          </p:nvPr>
        </p:nvSpPr>
        <p:spPr>
          <a:xfrm>
            <a:off x="8285770" y="2070754"/>
            <a:ext cx="2887291" cy="732788"/>
          </a:xfrm>
          <a:prstGeom prst="rect">
            <a:avLst/>
          </a:prstGeom>
        </p:spPr>
        <p:txBody>
          <a:bodyPr vert="horz" lIns="91440" tIns="45720" rIns="91440" bIns="45720" rtlCol="0">
            <a:normAutofit/>
          </a:bodyPr>
          <a:lstStyle>
            <a:lvl1pPr marL="0" indent="0">
              <a:lnSpc>
                <a:spcPts val="2000"/>
              </a:lnSpc>
              <a:spcBef>
                <a:spcPts val="0"/>
              </a:spcBef>
              <a:buNone/>
              <a:defRPr sz="1400">
                <a:solidFill>
                  <a:schemeClr val="bg1"/>
                </a:solidFill>
              </a:defRPr>
            </a:lvl1pPr>
          </a:lstStyle>
          <a:p>
            <a:pPr lvl="0"/>
            <a:r>
              <a:rPr lang="en-US" dirty="0"/>
              <a:t>Click to edit body text</a:t>
            </a:r>
          </a:p>
        </p:txBody>
      </p:sp>
      <p:sp>
        <p:nvSpPr>
          <p:cNvPr id="5" name="Rounded Rectangle 4">
            <a:hlinkClick r:id="" action="ppaction://noaction"/>
            <a:extLst>
              <a:ext uri="{FF2B5EF4-FFF2-40B4-BE49-F238E27FC236}">
                <a16:creationId xmlns:a16="http://schemas.microsoft.com/office/drawing/2014/main" id="{56F7BBE1-E7DB-2FD5-3192-D761C17C286C}"/>
              </a:ext>
            </a:extLst>
          </p:cNvPr>
          <p:cNvSpPr/>
          <p:nvPr userDrawn="1"/>
        </p:nvSpPr>
        <p:spPr>
          <a:xfrm>
            <a:off x="8112125" y="3065610"/>
            <a:ext cx="3060700" cy="86821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857891B5-7010-85FA-FBFB-680FF17E6ABF}"/>
              </a:ext>
            </a:extLst>
          </p:cNvPr>
          <p:cNvSpPr>
            <a:spLocks noGrp="1"/>
          </p:cNvSpPr>
          <p:nvPr>
            <p:ph idx="12" hasCustomPrompt="1"/>
          </p:nvPr>
        </p:nvSpPr>
        <p:spPr>
          <a:xfrm>
            <a:off x="8285770" y="3188354"/>
            <a:ext cx="2887291" cy="732788"/>
          </a:xfrm>
          <a:prstGeom prst="rect">
            <a:avLst/>
          </a:prstGeom>
        </p:spPr>
        <p:txBody>
          <a:bodyPr vert="horz" lIns="91440" tIns="45720" rIns="91440" bIns="45720" rtlCol="0">
            <a:normAutofit/>
          </a:bodyPr>
          <a:lstStyle>
            <a:lvl1pPr marL="0" indent="0">
              <a:lnSpc>
                <a:spcPts val="2000"/>
              </a:lnSpc>
              <a:spcBef>
                <a:spcPts val="0"/>
              </a:spcBef>
              <a:buNone/>
              <a:defRPr sz="1400">
                <a:solidFill>
                  <a:schemeClr val="bg1"/>
                </a:solidFill>
              </a:defRPr>
            </a:lvl1pPr>
          </a:lstStyle>
          <a:p>
            <a:pPr lvl="0"/>
            <a:r>
              <a:rPr lang="en-US" dirty="0"/>
              <a:t>Click to edit body text</a:t>
            </a:r>
          </a:p>
        </p:txBody>
      </p:sp>
    </p:spTree>
    <p:extLst>
      <p:ext uri="{BB962C8B-B14F-4D97-AF65-F5344CB8AC3E}">
        <p14:creationId xmlns:p14="http://schemas.microsoft.com/office/powerpoint/2010/main" val="6696220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C Text - long desc">
    <p:bg>
      <p:bgRef idx="1001">
        <a:schemeClr val="bg1"/>
      </p:bgRef>
    </p:bg>
    <p:spTree>
      <p:nvGrpSpPr>
        <p:cNvPr id="1" name=""/>
        <p:cNvGrpSpPr/>
        <p:nvPr/>
      </p:nvGrpSpPr>
      <p:grpSpPr>
        <a:xfrm>
          <a:off x="0" y="0"/>
          <a:ext cx="0" cy="0"/>
          <a:chOff x="0" y="0"/>
          <a:chExt cx="0" cy="0"/>
        </a:xfrm>
      </p:grpSpPr>
      <p:sp>
        <p:nvSpPr>
          <p:cNvPr id="41" name="Rounded Rectangle 40">
            <a:extLst>
              <a:ext uri="{FF2B5EF4-FFF2-40B4-BE49-F238E27FC236}">
                <a16:creationId xmlns:a16="http://schemas.microsoft.com/office/drawing/2014/main" id="{983E0F5C-533A-B543-903E-30E407234CFB}"/>
              </a:ext>
            </a:extLst>
          </p:cNvPr>
          <p:cNvSpPr/>
          <p:nvPr userDrawn="1"/>
        </p:nvSpPr>
        <p:spPr>
          <a:xfrm>
            <a:off x="1020008" y="1952625"/>
            <a:ext cx="6588880" cy="3744913"/>
          </a:xfrm>
          <a:prstGeom prst="roundRect">
            <a:avLst>
              <a:gd name="adj" fmla="val 11047"/>
            </a:avLst>
          </a:prstGeom>
          <a:solidFill>
            <a:srgbClr val="FDDB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a:hlinkClick r:id="" action="ppaction://noaction"/>
            <a:extLst>
              <a:ext uri="{FF2B5EF4-FFF2-40B4-BE49-F238E27FC236}">
                <a16:creationId xmlns:a16="http://schemas.microsoft.com/office/drawing/2014/main" id="{8D7306DC-3F79-2268-EE4E-D7525A08EB33}"/>
              </a:ext>
            </a:extLst>
          </p:cNvPr>
          <p:cNvSpPr/>
          <p:nvPr userDrawn="1"/>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ontent Placeholder 2">
            <a:extLst>
              <a:ext uri="{FF2B5EF4-FFF2-40B4-BE49-F238E27FC236}">
                <a16:creationId xmlns:a16="http://schemas.microsoft.com/office/drawing/2014/main" id="{AAEF2102-196A-6382-5326-438834AC54A5}"/>
              </a:ext>
            </a:extLst>
          </p:cNvPr>
          <p:cNvSpPr txBox="1">
            <a:spLocks/>
          </p:cNvSpPr>
          <p:nvPr userDrawn="1"/>
        </p:nvSpPr>
        <p:spPr>
          <a:xfrm>
            <a:off x="1179300" y="6076283"/>
            <a:ext cx="1774916" cy="3848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latin typeface="Arial" panose="020B0604020202020204" pitchFamily="34" charset="0"/>
                <a:cs typeface="Arial" panose="020B0604020202020204" pitchFamily="34" charset="0"/>
              </a:rPr>
              <a:t>Return to beginning</a:t>
            </a:r>
          </a:p>
        </p:txBody>
      </p:sp>
      <p:sp>
        <p:nvSpPr>
          <p:cNvPr id="44" name="Text Placeholder 2">
            <a:extLst>
              <a:ext uri="{FF2B5EF4-FFF2-40B4-BE49-F238E27FC236}">
                <a16:creationId xmlns:a16="http://schemas.microsoft.com/office/drawing/2014/main" id="{C9292CB2-98FF-16E5-0EC1-5AE4FE7F8569}"/>
              </a:ext>
            </a:extLst>
          </p:cNvPr>
          <p:cNvSpPr>
            <a:spLocks noGrp="1"/>
          </p:cNvSpPr>
          <p:nvPr>
            <p:ph idx="1" hasCustomPrompt="1"/>
          </p:nvPr>
        </p:nvSpPr>
        <p:spPr>
          <a:xfrm>
            <a:off x="1324263" y="2153315"/>
            <a:ext cx="6001570" cy="3539562"/>
          </a:xfrm>
          <a:prstGeom prst="rect">
            <a:avLst/>
          </a:prstGeom>
        </p:spPr>
        <p:txBody>
          <a:bodyPr vert="horz" lIns="91440" tIns="45720" rIns="91440" bIns="45720" rtlCol="0">
            <a:normAutofit/>
          </a:bodyPr>
          <a:lstStyle>
            <a:lvl1pPr marL="0" indent="0">
              <a:buNone/>
              <a:defRPr/>
            </a:lvl1pPr>
          </a:lstStyle>
          <a:p>
            <a:pPr lvl="0"/>
            <a:r>
              <a:rPr lang="en-US" dirty="0"/>
              <a:t>Click to edit body text</a:t>
            </a:r>
          </a:p>
        </p:txBody>
      </p:sp>
      <p:sp>
        <p:nvSpPr>
          <p:cNvPr id="45" name="Content Placeholder 2">
            <a:extLst>
              <a:ext uri="{FF2B5EF4-FFF2-40B4-BE49-F238E27FC236}">
                <a16:creationId xmlns:a16="http://schemas.microsoft.com/office/drawing/2014/main" id="{46DA4B37-9B30-CDDF-9498-45C7D29476CA}"/>
              </a:ext>
            </a:extLst>
          </p:cNvPr>
          <p:cNvSpPr txBox="1">
            <a:spLocks/>
          </p:cNvSpPr>
          <p:nvPr userDrawn="1"/>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9F0242"/>
                </a:solidFill>
                <a:latin typeface="Arial" panose="020B0604020202020204" pitchFamily="34" charset="0"/>
                <a:cs typeface="Arial" panose="020B0604020202020204" pitchFamily="34" charset="0"/>
              </a:rPr>
              <a:t>LEGISLATIVE COUNCIL</a:t>
            </a:r>
          </a:p>
        </p:txBody>
      </p:sp>
      <p:sp>
        <p:nvSpPr>
          <p:cNvPr id="47" name="Title 26">
            <a:extLst>
              <a:ext uri="{FF2B5EF4-FFF2-40B4-BE49-F238E27FC236}">
                <a16:creationId xmlns:a16="http://schemas.microsoft.com/office/drawing/2014/main" id="{8FD2A324-0B3E-B3A0-EC1C-DA48766CC21B}"/>
              </a:ext>
            </a:extLst>
          </p:cNvPr>
          <p:cNvSpPr>
            <a:spLocks noGrp="1"/>
          </p:cNvSpPr>
          <p:nvPr>
            <p:ph type="title"/>
          </p:nvPr>
        </p:nvSpPr>
        <p:spPr>
          <a:xfrm>
            <a:off x="1039122" y="784023"/>
            <a:ext cx="10131798" cy="567699"/>
          </a:xfrm>
        </p:spPr>
        <p:txBody>
          <a:bodyPr anchor="t"/>
          <a:lstStyle/>
          <a:p>
            <a:r>
              <a:rPr lang="en-GB" dirty="0"/>
              <a:t>Click to edit Master title style</a:t>
            </a:r>
            <a:endParaRPr lang="en-US" dirty="0"/>
          </a:p>
        </p:txBody>
      </p:sp>
    </p:spTree>
    <p:extLst>
      <p:ext uri="{BB962C8B-B14F-4D97-AF65-F5344CB8AC3E}">
        <p14:creationId xmlns:p14="http://schemas.microsoft.com/office/powerpoint/2010/main" val="5460008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BD99-A91D-094E-83A9-DAF54D7EB201}"/>
              </a:ext>
            </a:extLst>
          </p:cNvPr>
          <p:cNvSpPr>
            <a:spLocks noGrp="1"/>
          </p:cNvSpPr>
          <p:nvPr>
            <p:ph type="title"/>
          </p:nvPr>
        </p:nvSpPr>
        <p:spPr>
          <a:xfrm>
            <a:off x="838200" y="278969"/>
            <a:ext cx="10515600" cy="1411719"/>
          </a:xfrm>
        </p:spPr>
        <p:txBody>
          <a:bodyPr/>
          <a:lstStyle>
            <a:lvl1pPr fontAlgn="b">
              <a:defRPr sz="3000" b="1" i="0" baseline="0">
                <a:latin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D55418D9-8576-CC92-0592-56AD80AD87D2}"/>
              </a:ext>
            </a:extLst>
          </p:cNvPr>
          <p:cNvSpPr>
            <a:spLocks noGrp="1"/>
          </p:cNvSpPr>
          <p:nvPr>
            <p:ph idx="1"/>
          </p:nvPr>
        </p:nvSpPr>
        <p:spPr>
          <a:xfrm>
            <a:off x="838200" y="1825625"/>
            <a:ext cx="5221637" cy="4351338"/>
          </a:xfrm>
        </p:spPr>
        <p:txBody>
          <a:bodyPr>
            <a:normAutofit/>
          </a:bodyPr>
          <a:lstStyle>
            <a:lvl1pPr marL="0" indent="0">
              <a:lnSpc>
                <a:spcPts val="2350"/>
              </a:lnSpc>
              <a:spcBef>
                <a:spcPts val="1200"/>
              </a:spcBef>
              <a:buNone/>
              <a:defRPr sz="1700" baseline="0">
                <a:latin typeface="Arial" panose="020B0604020202020204" pitchFamily="34" charset="0"/>
              </a:defRPr>
            </a:lvl1pPr>
            <a:lvl2pPr>
              <a:lnSpc>
                <a:spcPts val="2350"/>
              </a:lnSpc>
              <a:spcBef>
                <a:spcPts val="0"/>
              </a:spcBef>
              <a:defRPr sz="1700" baseline="0">
                <a:latin typeface="Arial" panose="020B0604020202020204" pitchFamily="34" charset="0"/>
              </a:defRPr>
            </a:lvl2pPr>
            <a:lvl3pPr marL="0" indent="0">
              <a:lnSpc>
                <a:spcPts val="2350"/>
              </a:lnSpc>
              <a:spcBef>
                <a:spcPts val="1200"/>
              </a:spcBef>
              <a:buNone/>
              <a:defRPr sz="1700" baseline="0">
                <a:latin typeface="Arial" panose="020B0604020202020204" pitchFamily="34" charset="0"/>
              </a:defRPr>
            </a:lvl3pPr>
            <a:lvl4pPr>
              <a:lnSpc>
                <a:spcPts val="2350"/>
              </a:lnSpc>
              <a:spcBef>
                <a:spcPts val="0"/>
              </a:spcBef>
              <a:defRPr sz="1700" baseline="0">
                <a:latin typeface="Arial" panose="020B0604020202020204" pitchFamily="34" charset="0"/>
              </a:defRPr>
            </a:lvl4pPr>
            <a:lvl5pPr>
              <a:lnSpc>
                <a:spcPts val="2350"/>
              </a:lnSpc>
              <a:spcBef>
                <a:spcPts val="0"/>
              </a:spcBef>
              <a:defRPr sz="1700" baseline="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D13183E-83B2-9D1B-8923-43A09B584351}"/>
              </a:ext>
            </a:extLst>
          </p:cNvPr>
          <p:cNvSpPr>
            <a:spLocks noGrp="1"/>
          </p:cNvSpPr>
          <p:nvPr>
            <p:ph type="dt" sz="half" idx="10"/>
          </p:nvPr>
        </p:nvSpPr>
        <p:spPr/>
        <p:txBody>
          <a:bodyPr/>
          <a:lstStyle/>
          <a:p>
            <a:fld id="{406E7F0A-4616-E847-AD49-B4C851A0E1C1}" type="datetimeFigureOut">
              <a:rPr lang="en-US" smtClean="0"/>
              <a:t>10/24/25</a:t>
            </a:fld>
            <a:endParaRPr lang="en-US"/>
          </a:p>
        </p:txBody>
      </p:sp>
      <p:sp>
        <p:nvSpPr>
          <p:cNvPr id="5" name="Footer Placeholder 4">
            <a:extLst>
              <a:ext uri="{FF2B5EF4-FFF2-40B4-BE49-F238E27FC236}">
                <a16:creationId xmlns:a16="http://schemas.microsoft.com/office/drawing/2014/main" id="{18E0A336-3A8A-1331-02FA-A44B09915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03F04-7343-4428-F2AA-C29D3841185C}"/>
              </a:ext>
            </a:extLst>
          </p:cNvPr>
          <p:cNvSpPr>
            <a:spLocks noGrp="1"/>
          </p:cNvSpPr>
          <p:nvPr>
            <p:ph type="sldNum" sz="quarter" idx="12"/>
          </p:nvPr>
        </p:nvSpPr>
        <p:spPr/>
        <p:txBody>
          <a:bodyPr/>
          <a:lstStyle/>
          <a:p>
            <a:fld id="{3E53B404-C49F-F541-809C-CB926739314B}" type="slidenum">
              <a:rPr lang="en-US" smtClean="0"/>
              <a:t>‹#›</a:t>
            </a:fld>
            <a:endParaRPr lang="en-US"/>
          </a:p>
        </p:txBody>
      </p:sp>
      <p:sp>
        <p:nvSpPr>
          <p:cNvPr id="8" name="Text Placeholder 7">
            <a:extLst>
              <a:ext uri="{FF2B5EF4-FFF2-40B4-BE49-F238E27FC236}">
                <a16:creationId xmlns:a16="http://schemas.microsoft.com/office/drawing/2014/main" id="{AEDE65E1-E0F6-74C8-61D5-6084A7AC157E}"/>
              </a:ext>
            </a:extLst>
          </p:cNvPr>
          <p:cNvSpPr>
            <a:spLocks noGrp="1"/>
          </p:cNvSpPr>
          <p:nvPr>
            <p:ph type="body" sz="quarter" idx="13" hasCustomPrompt="1"/>
          </p:nvPr>
        </p:nvSpPr>
        <p:spPr>
          <a:xfrm>
            <a:off x="6292850" y="1906588"/>
            <a:ext cx="3517900" cy="464653"/>
          </a:xfrm>
        </p:spPr>
        <p:txBody>
          <a:bodyPr>
            <a:normAutofit/>
          </a:bodyPr>
          <a:lstStyle>
            <a:lvl1pPr marL="0" indent="0">
              <a:buNone/>
              <a:defRPr sz="1400" baseline="0">
                <a:solidFill>
                  <a:srgbClr val="465CA9"/>
                </a:solidFill>
                <a:latin typeface="Arial" panose="020B0604020202020204" pitchFamily="34" charset="0"/>
              </a:defRPr>
            </a:lvl1pPr>
          </a:lstStyle>
          <a:p>
            <a:pPr lvl="0"/>
            <a:r>
              <a:rPr lang="en-GB" dirty="0"/>
              <a:t>Choose one option</a:t>
            </a:r>
          </a:p>
        </p:txBody>
      </p:sp>
      <p:sp>
        <p:nvSpPr>
          <p:cNvPr id="9" name="Text Placeholder 7">
            <a:extLst>
              <a:ext uri="{FF2B5EF4-FFF2-40B4-BE49-F238E27FC236}">
                <a16:creationId xmlns:a16="http://schemas.microsoft.com/office/drawing/2014/main" id="{905A5A53-4711-1B7D-7A41-095DCF6A9D6E}"/>
              </a:ext>
            </a:extLst>
          </p:cNvPr>
          <p:cNvSpPr>
            <a:spLocks noGrp="1"/>
          </p:cNvSpPr>
          <p:nvPr>
            <p:ph type="body" sz="quarter" idx="14" hasCustomPrompt="1"/>
          </p:nvPr>
        </p:nvSpPr>
        <p:spPr>
          <a:xfrm>
            <a:off x="6290267" y="2570432"/>
            <a:ext cx="3517900" cy="464653"/>
          </a:xfrm>
        </p:spPr>
        <p:txBody>
          <a:bodyPr>
            <a:normAutofit/>
          </a:bodyPr>
          <a:lstStyle>
            <a:lvl1pPr marL="0" indent="0">
              <a:buNone/>
              <a:defRPr sz="1400" b="1" i="0" baseline="0">
                <a:solidFill>
                  <a:srgbClr val="465CA9"/>
                </a:solidFill>
                <a:latin typeface="Arial" panose="020B0604020202020204" pitchFamily="34" charset="0"/>
              </a:defRPr>
            </a:lvl1pPr>
          </a:lstStyle>
          <a:p>
            <a:pPr lvl="0"/>
            <a:r>
              <a:rPr lang="en-GB" dirty="0"/>
              <a:t>Choose one option</a:t>
            </a:r>
          </a:p>
        </p:txBody>
      </p:sp>
    </p:spTree>
    <p:extLst>
      <p:ext uri="{BB962C8B-B14F-4D97-AF65-F5344CB8AC3E}">
        <p14:creationId xmlns:p14="http://schemas.microsoft.com/office/powerpoint/2010/main" val="2332886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9823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827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F5EE2-95A1-090C-4EAF-33F936EC6C8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F718363-13EA-41F2-80B2-9CC4ADD46D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C8EA22C-492A-9E18-2BBD-87817125AB51}"/>
              </a:ext>
            </a:extLst>
          </p:cNvPr>
          <p:cNvSpPr>
            <a:spLocks noGrp="1"/>
          </p:cNvSpPr>
          <p:nvPr>
            <p:ph type="dt" sz="half" idx="10"/>
          </p:nvPr>
        </p:nvSpPr>
        <p:spPr/>
        <p:txBody>
          <a:bodyPr/>
          <a:lstStyle/>
          <a:p>
            <a:fld id="{406E7F0A-4616-E847-AD49-B4C851A0E1C1}" type="datetimeFigureOut">
              <a:rPr lang="en-US" smtClean="0"/>
              <a:t>10/24/25</a:t>
            </a:fld>
            <a:endParaRPr lang="en-US"/>
          </a:p>
        </p:txBody>
      </p:sp>
      <p:sp>
        <p:nvSpPr>
          <p:cNvPr id="5" name="Footer Placeholder 4">
            <a:extLst>
              <a:ext uri="{FF2B5EF4-FFF2-40B4-BE49-F238E27FC236}">
                <a16:creationId xmlns:a16="http://schemas.microsoft.com/office/drawing/2014/main" id="{C8AC93AE-A00F-2DA6-D399-049F6128D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BA747E-A8AB-003B-0E78-A170E042E445}"/>
              </a:ext>
            </a:extLst>
          </p:cNvPr>
          <p:cNvSpPr>
            <a:spLocks noGrp="1"/>
          </p:cNvSpPr>
          <p:nvPr>
            <p:ph type="sldNum" sz="quarter" idx="12"/>
          </p:nvPr>
        </p:nvSpPr>
        <p:spPr/>
        <p:txBody>
          <a:bodyPr/>
          <a:lstStyle/>
          <a:p>
            <a:fld id="{3E53B404-C49F-F541-809C-CB926739314B}" type="slidenum">
              <a:rPr lang="en-US" smtClean="0"/>
              <a:t>‹#›</a:t>
            </a:fld>
            <a:endParaRPr lang="en-US"/>
          </a:p>
        </p:txBody>
      </p:sp>
    </p:spTree>
    <p:extLst>
      <p:ext uri="{BB962C8B-B14F-4D97-AF65-F5344CB8AC3E}">
        <p14:creationId xmlns:p14="http://schemas.microsoft.com/office/powerpoint/2010/main" val="2613921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ole - short desc">
    <p:bg>
      <p:bgRef idx="1001">
        <a:schemeClr val="bg2"/>
      </p:bgRef>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BC83D4D-9763-07D1-A38A-61B3E2E8E32C}"/>
              </a:ext>
            </a:extLst>
          </p:cNvPr>
          <p:cNvSpPr/>
          <p:nvPr userDrawn="1"/>
        </p:nvSpPr>
        <p:spPr>
          <a:xfrm>
            <a:off x="766763" y="512764"/>
            <a:ext cx="7094975" cy="7022570"/>
          </a:xfrm>
          <a:prstGeom prst="roundRect">
            <a:avLst>
              <a:gd name="adj" fmla="val 7813"/>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a:extLst>
              <a:ext uri="{FF2B5EF4-FFF2-40B4-BE49-F238E27FC236}">
                <a16:creationId xmlns:a16="http://schemas.microsoft.com/office/drawing/2014/main" id="{A92646FE-2EA1-4273-601F-F76366A0D7AE}"/>
              </a:ext>
            </a:extLst>
          </p:cNvPr>
          <p:cNvSpPr/>
          <p:nvPr userDrawn="1"/>
        </p:nvSpPr>
        <p:spPr>
          <a:xfrm>
            <a:off x="1020008" y="1952625"/>
            <a:ext cx="6588880" cy="1869097"/>
          </a:xfrm>
          <a:prstGeom prst="roundRect">
            <a:avLst>
              <a:gd name="adj" fmla="val 21082"/>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BE3F8F45-0378-2749-B4A0-F06AE33F42E6}"/>
              </a:ext>
            </a:extLst>
          </p:cNvPr>
          <p:cNvSpPr txBox="1">
            <a:spLocks/>
          </p:cNvSpPr>
          <p:nvPr userDrawn="1"/>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004B3D"/>
                </a:solidFill>
                <a:latin typeface="Arial" panose="020B0604020202020204" pitchFamily="34" charset="0"/>
                <a:cs typeface="Arial" panose="020B0604020202020204" pitchFamily="34" charset="0"/>
              </a:rPr>
              <a:t>LEGISLATIVE ASSEMBLY</a:t>
            </a:r>
          </a:p>
        </p:txBody>
      </p:sp>
      <p:sp>
        <p:nvSpPr>
          <p:cNvPr id="12" name="Text Placeholder 2">
            <a:extLst>
              <a:ext uri="{FF2B5EF4-FFF2-40B4-BE49-F238E27FC236}">
                <a16:creationId xmlns:a16="http://schemas.microsoft.com/office/drawing/2014/main" id="{44542BAE-3E2F-5EFB-3BB0-39D7F4EF7B17}"/>
              </a:ext>
            </a:extLst>
          </p:cNvPr>
          <p:cNvSpPr txBox="1">
            <a:spLocks/>
          </p:cNvSpPr>
          <p:nvPr userDrawn="1"/>
        </p:nvSpPr>
        <p:spPr>
          <a:xfrm>
            <a:off x="1189094" y="4604381"/>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000"/>
              </a:lnSpc>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Introduce the bill anyway</a:t>
            </a:r>
          </a:p>
          <a:p>
            <a:endParaRPr lang="en-US" dirty="0"/>
          </a:p>
          <a:p>
            <a:endParaRPr lang="en-US" dirty="0"/>
          </a:p>
          <a:p>
            <a:endParaRPr lang="en-US" dirty="0"/>
          </a:p>
          <a:p>
            <a:endParaRPr lang="en-US" dirty="0"/>
          </a:p>
        </p:txBody>
      </p:sp>
      <p:sp>
        <p:nvSpPr>
          <p:cNvPr id="13" name="Text Placeholder 2">
            <a:extLst>
              <a:ext uri="{FF2B5EF4-FFF2-40B4-BE49-F238E27FC236}">
                <a16:creationId xmlns:a16="http://schemas.microsoft.com/office/drawing/2014/main" id="{7F088B6E-9371-8C51-057D-26E34670AD7C}"/>
              </a:ext>
            </a:extLst>
          </p:cNvPr>
          <p:cNvSpPr txBox="1">
            <a:spLocks/>
          </p:cNvSpPr>
          <p:nvPr userDrawn="1"/>
        </p:nvSpPr>
        <p:spPr>
          <a:xfrm>
            <a:off x="1189094" y="4630875"/>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000"/>
              </a:lnSpc>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hlinkClick r:id="rId2" action="ppaction://hlinksldjump"/>
              </a:rPr>
              <a:t>Introduce a private member’s bill</a:t>
            </a:r>
            <a:endParaRPr lang="en-US" dirty="0"/>
          </a:p>
          <a:p>
            <a:endParaRPr lang="en-US" dirty="0"/>
          </a:p>
        </p:txBody>
      </p:sp>
      <p:sp>
        <p:nvSpPr>
          <p:cNvPr id="15" name="Content Placeholder 2">
            <a:extLst>
              <a:ext uri="{FF2B5EF4-FFF2-40B4-BE49-F238E27FC236}">
                <a16:creationId xmlns:a16="http://schemas.microsoft.com/office/drawing/2014/main" id="{C2B072F4-CDDC-5330-F5C4-D045A8CE8EB9}"/>
              </a:ext>
            </a:extLst>
          </p:cNvPr>
          <p:cNvSpPr txBox="1">
            <a:spLocks/>
          </p:cNvSpPr>
          <p:nvPr userDrawn="1"/>
        </p:nvSpPr>
        <p:spPr>
          <a:xfrm>
            <a:off x="969860" y="4072887"/>
            <a:ext cx="3138923"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solidFill>
                  <a:srgbClr val="465CA9"/>
                </a:solidFill>
                <a:latin typeface="Arial" panose="020B0604020202020204" pitchFamily="34" charset="0"/>
                <a:cs typeface="Arial" panose="020B0604020202020204" pitchFamily="34" charset="0"/>
              </a:rPr>
              <a:t>Choose one option</a:t>
            </a:r>
          </a:p>
        </p:txBody>
      </p:sp>
      <p:sp>
        <p:nvSpPr>
          <p:cNvPr id="16" name="Rounded Rectangle 15">
            <a:hlinkClick r:id="" action="ppaction://noaction"/>
            <a:extLst>
              <a:ext uri="{FF2B5EF4-FFF2-40B4-BE49-F238E27FC236}">
                <a16:creationId xmlns:a16="http://schemas.microsoft.com/office/drawing/2014/main" id="{E8121A59-545B-2329-7AB8-95FDABD5DEA5}"/>
              </a:ext>
            </a:extLst>
          </p:cNvPr>
          <p:cNvSpPr/>
          <p:nvPr userDrawn="1"/>
        </p:nvSpPr>
        <p:spPr>
          <a:xfrm>
            <a:off x="1019175" y="4508501"/>
            <a:ext cx="3060700" cy="612774"/>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a:hlinkClick r:id="" action="ppaction://noaction"/>
            <a:extLst>
              <a:ext uri="{FF2B5EF4-FFF2-40B4-BE49-F238E27FC236}">
                <a16:creationId xmlns:a16="http://schemas.microsoft.com/office/drawing/2014/main" id="{F3897EE0-3711-51D2-90EE-A3F12AA6B945}"/>
              </a:ext>
            </a:extLst>
          </p:cNvPr>
          <p:cNvSpPr/>
          <p:nvPr userDrawn="1"/>
        </p:nvSpPr>
        <p:spPr>
          <a:xfrm>
            <a:off x="4330700" y="4508500"/>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26">
            <a:extLst>
              <a:ext uri="{FF2B5EF4-FFF2-40B4-BE49-F238E27FC236}">
                <a16:creationId xmlns:a16="http://schemas.microsoft.com/office/drawing/2014/main" id="{F081A80C-7926-0713-36B3-B48E8118F36F}"/>
              </a:ext>
            </a:extLst>
          </p:cNvPr>
          <p:cNvSpPr>
            <a:spLocks noGrp="1"/>
          </p:cNvSpPr>
          <p:nvPr>
            <p:ph type="title"/>
          </p:nvPr>
        </p:nvSpPr>
        <p:spPr>
          <a:xfrm>
            <a:off x="1039124" y="377104"/>
            <a:ext cx="6296548" cy="1325563"/>
          </a:xfrm>
        </p:spPr>
        <p:txBody>
          <a:bodyPr/>
          <a:lstStyle>
            <a:lvl1pPr>
              <a:defRPr>
                <a:solidFill>
                  <a:srgbClr val="455BA9"/>
                </a:solidFill>
              </a:defRPr>
            </a:lvl1p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DE301A16-78DB-E5B9-6827-918A27CAFB18}"/>
              </a:ext>
            </a:extLst>
          </p:cNvPr>
          <p:cNvSpPr>
            <a:spLocks noGrp="1"/>
          </p:cNvSpPr>
          <p:nvPr>
            <p:ph idx="1" hasCustomPrompt="1"/>
          </p:nvPr>
        </p:nvSpPr>
        <p:spPr>
          <a:xfrm>
            <a:off x="1324263" y="2153316"/>
            <a:ext cx="6001570" cy="1519782"/>
          </a:xfrm>
          <a:prstGeom prst="rect">
            <a:avLst/>
          </a:prstGeom>
        </p:spPr>
        <p:txBody>
          <a:bodyPr vert="horz" lIns="90000" tIns="45720" rIns="91440" bIns="45720" rtlCol="0">
            <a:normAutofit/>
          </a:bodyPr>
          <a:lstStyle>
            <a:lvl1pPr marL="0" indent="0">
              <a:lnSpc>
                <a:spcPts val="2350"/>
              </a:lnSpc>
              <a:spcBef>
                <a:spcPts val="1200"/>
              </a:spcBef>
              <a:spcAft>
                <a:spcPts val="0"/>
              </a:spcAft>
              <a:buNone/>
              <a:defRPr sz="1700"/>
            </a:lvl1pPr>
          </a:lstStyle>
          <a:p>
            <a:pPr lvl="0"/>
            <a:r>
              <a:rPr lang="en-US" dirty="0"/>
              <a:t>Click to edit body text</a:t>
            </a:r>
          </a:p>
        </p:txBody>
      </p:sp>
      <p:sp>
        <p:nvSpPr>
          <p:cNvPr id="21" name="Text Placeholder 2">
            <a:extLst>
              <a:ext uri="{FF2B5EF4-FFF2-40B4-BE49-F238E27FC236}">
                <a16:creationId xmlns:a16="http://schemas.microsoft.com/office/drawing/2014/main" id="{69DE575C-532C-8654-A0A9-30076D1ED144}"/>
              </a:ext>
            </a:extLst>
          </p:cNvPr>
          <p:cNvSpPr>
            <a:spLocks noGrp="1"/>
          </p:cNvSpPr>
          <p:nvPr>
            <p:ph idx="11" hasCustomPrompt="1"/>
          </p:nvPr>
        </p:nvSpPr>
        <p:spPr>
          <a:xfrm>
            <a:off x="1189094" y="4623829"/>
            <a:ext cx="2887291" cy="426822"/>
          </a:xfrm>
          <a:prstGeom prst="rect">
            <a:avLst/>
          </a:prstGeom>
        </p:spPr>
        <p:txBody>
          <a:bodyPr vert="horz" lIns="91440" tIns="45720" rIns="91440" bIns="45720" rtlCol="0">
            <a:normAutofit/>
          </a:bodyPr>
          <a:lstStyle>
            <a:lvl1pPr marL="0" indent="0">
              <a:lnSpc>
                <a:spcPts val="2000"/>
              </a:lnSpc>
              <a:buNone/>
              <a:defRPr sz="1400">
                <a:solidFill>
                  <a:schemeClr val="bg1"/>
                </a:solidFill>
              </a:defRPr>
            </a:lvl1pPr>
          </a:lstStyle>
          <a:p>
            <a:pPr lvl="0"/>
            <a:r>
              <a:rPr lang="en-US" dirty="0"/>
              <a:t>Click to edit body text</a:t>
            </a:r>
          </a:p>
        </p:txBody>
      </p:sp>
      <p:sp>
        <p:nvSpPr>
          <p:cNvPr id="22" name="Text Placeholder 2">
            <a:extLst>
              <a:ext uri="{FF2B5EF4-FFF2-40B4-BE49-F238E27FC236}">
                <a16:creationId xmlns:a16="http://schemas.microsoft.com/office/drawing/2014/main" id="{8FADC735-DF65-9553-99A0-FBAAED307400}"/>
              </a:ext>
            </a:extLst>
          </p:cNvPr>
          <p:cNvSpPr>
            <a:spLocks noGrp="1"/>
          </p:cNvSpPr>
          <p:nvPr>
            <p:ph idx="12" hasCustomPrompt="1"/>
          </p:nvPr>
        </p:nvSpPr>
        <p:spPr>
          <a:xfrm>
            <a:off x="4501279" y="4618534"/>
            <a:ext cx="2887291" cy="426822"/>
          </a:xfrm>
          <a:prstGeom prst="rect">
            <a:avLst/>
          </a:prstGeom>
        </p:spPr>
        <p:txBody>
          <a:bodyPr vert="horz" lIns="91440" tIns="45720" rIns="91440" bIns="45720" rtlCol="0">
            <a:normAutofit/>
          </a:bodyPr>
          <a:lstStyle>
            <a:lvl1pPr marL="0" indent="0">
              <a:lnSpc>
                <a:spcPts val="2000"/>
              </a:lnSpc>
              <a:buNone/>
              <a:defRPr sz="1400">
                <a:solidFill>
                  <a:schemeClr val="bg1"/>
                </a:solidFill>
              </a:defRPr>
            </a:lvl1pPr>
          </a:lstStyle>
          <a:p>
            <a:pPr lvl="0"/>
            <a:r>
              <a:rPr lang="en-US" dirty="0"/>
              <a:t>Click to edit body text</a:t>
            </a:r>
          </a:p>
        </p:txBody>
      </p:sp>
    </p:spTree>
    <p:extLst>
      <p:ext uri="{BB962C8B-B14F-4D97-AF65-F5344CB8AC3E}">
        <p14:creationId xmlns:p14="http://schemas.microsoft.com/office/powerpoint/2010/main" val="323468710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A835E-0AF2-DC1B-DA1C-7D47E76B675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FE75A6E-2CA8-9622-127B-1CB809DBE33B}"/>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86641C62-E2D7-4995-8614-FA264FA19D8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6034E97-90E8-5B65-55AD-58EC76BC36DA}"/>
              </a:ext>
            </a:extLst>
          </p:cNvPr>
          <p:cNvSpPr>
            <a:spLocks noGrp="1"/>
          </p:cNvSpPr>
          <p:nvPr>
            <p:ph type="dt" sz="half" idx="10"/>
          </p:nvPr>
        </p:nvSpPr>
        <p:spPr/>
        <p:txBody>
          <a:bodyPr/>
          <a:lstStyle/>
          <a:p>
            <a:fld id="{406E7F0A-4616-E847-AD49-B4C851A0E1C1}" type="datetimeFigureOut">
              <a:rPr lang="en-US" smtClean="0"/>
              <a:t>10/24/25</a:t>
            </a:fld>
            <a:endParaRPr lang="en-US"/>
          </a:p>
        </p:txBody>
      </p:sp>
      <p:sp>
        <p:nvSpPr>
          <p:cNvPr id="6" name="Footer Placeholder 5">
            <a:extLst>
              <a:ext uri="{FF2B5EF4-FFF2-40B4-BE49-F238E27FC236}">
                <a16:creationId xmlns:a16="http://schemas.microsoft.com/office/drawing/2014/main" id="{CED56B80-9F0A-D73D-38BA-980788DC5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F2DC1-A31C-4632-69CC-DCE1A988EC2C}"/>
              </a:ext>
            </a:extLst>
          </p:cNvPr>
          <p:cNvSpPr>
            <a:spLocks noGrp="1"/>
          </p:cNvSpPr>
          <p:nvPr>
            <p:ph type="sldNum" sz="quarter" idx="12"/>
          </p:nvPr>
        </p:nvSpPr>
        <p:spPr/>
        <p:txBody>
          <a:bodyPr/>
          <a:lstStyle/>
          <a:p>
            <a:fld id="{3E53B404-C49F-F541-809C-CB926739314B}" type="slidenum">
              <a:rPr lang="en-US" smtClean="0"/>
              <a:t>‹#›</a:t>
            </a:fld>
            <a:endParaRPr lang="en-US"/>
          </a:p>
        </p:txBody>
      </p:sp>
    </p:spTree>
    <p:extLst>
      <p:ext uri="{BB962C8B-B14F-4D97-AF65-F5344CB8AC3E}">
        <p14:creationId xmlns:p14="http://schemas.microsoft.com/office/powerpoint/2010/main" val="4251847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E7B50-1623-1AD9-035E-C54B6AA493A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245D0A1-A0C4-0162-10BD-E5A014534E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D63813FE-253B-28ED-02B3-36D50E0F925B}"/>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DAA8E510-D441-57CE-5DB2-3BEA2E7D6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EE50B0D-137F-12CA-A0C8-A4A4FC04AE8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C199606-E270-6901-DEC2-A69C50CDA0AE}"/>
              </a:ext>
            </a:extLst>
          </p:cNvPr>
          <p:cNvSpPr>
            <a:spLocks noGrp="1"/>
          </p:cNvSpPr>
          <p:nvPr>
            <p:ph type="dt" sz="half" idx="10"/>
          </p:nvPr>
        </p:nvSpPr>
        <p:spPr/>
        <p:txBody>
          <a:bodyPr/>
          <a:lstStyle/>
          <a:p>
            <a:fld id="{406E7F0A-4616-E847-AD49-B4C851A0E1C1}" type="datetimeFigureOut">
              <a:rPr lang="en-US" smtClean="0"/>
              <a:t>10/24/25</a:t>
            </a:fld>
            <a:endParaRPr lang="en-US"/>
          </a:p>
        </p:txBody>
      </p:sp>
      <p:sp>
        <p:nvSpPr>
          <p:cNvPr id="8" name="Footer Placeholder 7">
            <a:extLst>
              <a:ext uri="{FF2B5EF4-FFF2-40B4-BE49-F238E27FC236}">
                <a16:creationId xmlns:a16="http://schemas.microsoft.com/office/drawing/2014/main" id="{5A62A553-72D6-0463-16E7-59E20FA2B7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91D3C2-0499-1C32-0BB0-B60B24D7F484}"/>
              </a:ext>
            </a:extLst>
          </p:cNvPr>
          <p:cNvSpPr>
            <a:spLocks noGrp="1"/>
          </p:cNvSpPr>
          <p:nvPr>
            <p:ph type="sldNum" sz="quarter" idx="12"/>
          </p:nvPr>
        </p:nvSpPr>
        <p:spPr/>
        <p:txBody>
          <a:bodyPr/>
          <a:lstStyle/>
          <a:p>
            <a:fld id="{3E53B404-C49F-F541-809C-CB926739314B}" type="slidenum">
              <a:rPr lang="en-US" smtClean="0"/>
              <a:t>‹#›</a:t>
            </a:fld>
            <a:endParaRPr lang="en-US"/>
          </a:p>
        </p:txBody>
      </p:sp>
    </p:spTree>
    <p:extLst>
      <p:ext uri="{BB962C8B-B14F-4D97-AF65-F5344CB8AC3E}">
        <p14:creationId xmlns:p14="http://schemas.microsoft.com/office/powerpoint/2010/main" val="3061756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E6687-E688-1C4F-FF38-BAD4155486E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0F2E712-FCE7-27EF-1632-97B2A060391A}"/>
              </a:ext>
            </a:extLst>
          </p:cNvPr>
          <p:cNvSpPr>
            <a:spLocks noGrp="1"/>
          </p:cNvSpPr>
          <p:nvPr>
            <p:ph type="dt" sz="half" idx="10"/>
          </p:nvPr>
        </p:nvSpPr>
        <p:spPr/>
        <p:txBody>
          <a:bodyPr/>
          <a:lstStyle/>
          <a:p>
            <a:fld id="{406E7F0A-4616-E847-AD49-B4C851A0E1C1}" type="datetimeFigureOut">
              <a:rPr lang="en-US" smtClean="0"/>
              <a:t>10/24/25</a:t>
            </a:fld>
            <a:endParaRPr lang="en-US"/>
          </a:p>
        </p:txBody>
      </p:sp>
      <p:sp>
        <p:nvSpPr>
          <p:cNvPr id="4" name="Footer Placeholder 3">
            <a:extLst>
              <a:ext uri="{FF2B5EF4-FFF2-40B4-BE49-F238E27FC236}">
                <a16:creationId xmlns:a16="http://schemas.microsoft.com/office/drawing/2014/main" id="{0EA84DEE-DC9D-8DBE-94F9-353664FB9A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0CDD61-8FA6-0049-BF88-41971586AFFF}"/>
              </a:ext>
            </a:extLst>
          </p:cNvPr>
          <p:cNvSpPr>
            <a:spLocks noGrp="1"/>
          </p:cNvSpPr>
          <p:nvPr>
            <p:ph type="sldNum" sz="quarter" idx="12"/>
          </p:nvPr>
        </p:nvSpPr>
        <p:spPr/>
        <p:txBody>
          <a:bodyPr/>
          <a:lstStyle/>
          <a:p>
            <a:fld id="{3E53B404-C49F-F541-809C-CB926739314B}" type="slidenum">
              <a:rPr lang="en-US" smtClean="0"/>
              <a:t>‹#›</a:t>
            </a:fld>
            <a:endParaRPr lang="en-US"/>
          </a:p>
        </p:txBody>
      </p:sp>
    </p:spTree>
    <p:extLst>
      <p:ext uri="{BB962C8B-B14F-4D97-AF65-F5344CB8AC3E}">
        <p14:creationId xmlns:p14="http://schemas.microsoft.com/office/powerpoint/2010/main" val="2473500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CE04-7A39-175C-37FD-98610F6C7F3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FF18C7E-EB67-5C3F-9D07-999C2A7177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6332893-EF26-0DCA-2960-2F0477C23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9290BB5-367D-303F-CB62-4FC82D4CA975}"/>
              </a:ext>
            </a:extLst>
          </p:cNvPr>
          <p:cNvSpPr>
            <a:spLocks noGrp="1"/>
          </p:cNvSpPr>
          <p:nvPr>
            <p:ph type="dt" sz="half" idx="10"/>
          </p:nvPr>
        </p:nvSpPr>
        <p:spPr/>
        <p:txBody>
          <a:bodyPr/>
          <a:lstStyle/>
          <a:p>
            <a:fld id="{406E7F0A-4616-E847-AD49-B4C851A0E1C1}" type="datetimeFigureOut">
              <a:rPr lang="en-US" smtClean="0"/>
              <a:t>10/24/25</a:t>
            </a:fld>
            <a:endParaRPr lang="en-US"/>
          </a:p>
        </p:txBody>
      </p:sp>
      <p:sp>
        <p:nvSpPr>
          <p:cNvPr id="6" name="Footer Placeholder 5">
            <a:extLst>
              <a:ext uri="{FF2B5EF4-FFF2-40B4-BE49-F238E27FC236}">
                <a16:creationId xmlns:a16="http://schemas.microsoft.com/office/drawing/2014/main" id="{315EBA44-ABF8-21E1-D6C1-48A73229F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AF14E2-8A7F-00A3-3EA9-BF6E23753869}"/>
              </a:ext>
            </a:extLst>
          </p:cNvPr>
          <p:cNvSpPr>
            <a:spLocks noGrp="1"/>
          </p:cNvSpPr>
          <p:nvPr>
            <p:ph type="sldNum" sz="quarter" idx="12"/>
          </p:nvPr>
        </p:nvSpPr>
        <p:spPr/>
        <p:txBody>
          <a:bodyPr/>
          <a:lstStyle/>
          <a:p>
            <a:fld id="{3E53B404-C49F-F541-809C-CB926739314B}" type="slidenum">
              <a:rPr lang="en-US" smtClean="0"/>
              <a:t>‹#›</a:t>
            </a:fld>
            <a:endParaRPr lang="en-US"/>
          </a:p>
        </p:txBody>
      </p:sp>
    </p:spTree>
    <p:extLst>
      <p:ext uri="{BB962C8B-B14F-4D97-AF65-F5344CB8AC3E}">
        <p14:creationId xmlns:p14="http://schemas.microsoft.com/office/powerpoint/2010/main" val="4120656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C19DC-BBA1-1F29-374D-E519D0E3CE5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5C125F1-7A74-F9B9-5D37-CF91A685AF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DEF679-1514-12A4-BA9E-732DB64F19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61E24DD-49AE-F11F-8FA0-C28F79966033}"/>
              </a:ext>
            </a:extLst>
          </p:cNvPr>
          <p:cNvSpPr>
            <a:spLocks noGrp="1"/>
          </p:cNvSpPr>
          <p:nvPr>
            <p:ph type="dt" sz="half" idx="10"/>
          </p:nvPr>
        </p:nvSpPr>
        <p:spPr/>
        <p:txBody>
          <a:bodyPr/>
          <a:lstStyle/>
          <a:p>
            <a:fld id="{406E7F0A-4616-E847-AD49-B4C851A0E1C1}" type="datetimeFigureOut">
              <a:rPr lang="en-US" smtClean="0"/>
              <a:t>10/24/25</a:t>
            </a:fld>
            <a:endParaRPr lang="en-US"/>
          </a:p>
        </p:txBody>
      </p:sp>
      <p:sp>
        <p:nvSpPr>
          <p:cNvPr id="6" name="Footer Placeholder 5">
            <a:extLst>
              <a:ext uri="{FF2B5EF4-FFF2-40B4-BE49-F238E27FC236}">
                <a16:creationId xmlns:a16="http://schemas.microsoft.com/office/drawing/2014/main" id="{CED86337-E691-985F-0630-ECDFBF7692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6E0091-60B6-B3E7-1128-723FF5697BCC}"/>
              </a:ext>
            </a:extLst>
          </p:cNvPr>
          <p:cNvSpPr>
            <a:spLocks noGrp="1"/>
          </p:cNvSpPr>
          <p:nvPr>
            <p:ph type="sldNum" sz="quarter" idx="12"/>
          </p:nvPr>
        </p:nvSpPr>
        <p:spPr/>
        <p:txBody>
          <a:bodyPr/>
          <a:lstStyle/>
          <a:p>
            <a:fld id="{3E53B404-C49F-F541-809C-CB926739314B}" type="slidenum">
              <a:rPr lang="en-US" smtClean="0"/>
              <a:t>‹#›</a:t>
            </a:fld>
            <a:endParaRPr lang="en-US"/>
          </a:p>
        </p:txBody>
      </p:sp>
    </p:spTree>
    <p:extLst>
      <p:ext uri="{BB962C8B-B14F-4D97-AF65-F5344CB8AC3E}">
        <p14:creationId xmlns:p14="http://schemas.microsoft.com/office/powerpoint/2010/main" val="1050809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D92B-D36E-3C88-9234-9B58462C21C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E3A4556-4745-3F69-F00E-57E68BE278E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48F644-8D82-1974-58BE-CEC6B0608710}"/>
              </a:ext>
            </a:extLst>
          </p:cNvPr>
          <p:cNvSpPr>
            <a:spLocks noGrp="1"/>
          </p:cNvSpPr>
          <p:nvPr>
            <p:ph type="dt" sz="half" idx="10"/>
          </p:nvPr>
        </p:nvSpPr>
        <p:spPr/>
        <p:txBody>
          <a:bodyPr/>
          <a:lstStyle/>
          <a:p>
            <a:fld id="{406E7F0A-4616-E847-AD49-B4C851A0E1C1}" type="datetimeFigureOut">
              <a:rPr lang="en-US" smtClean="0"/>
              <a:t>10/24/25</a:t>
            </a:fld>
            <a:endParaRPr lang="en-US"/>
          </a:p>
        </p:txBody>
      </p:sp>
      <p:sp>
        <p:nvSpPr>
          <p:cNvPr id="5" name="Footer Placeholder 4">
            <a:extLst>
              <a:ext uri="{FF2B5EF4-FFF2-40B4-BE49-F238E27FC236}">
                <a16:creationId xmlns:a16="http://schemas.microsoft.com/office/drawing/2014/main" id="{907F3A4F-7C72-E8FF-2173-C2ABB88A6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3B417E-A8AB-7660-5974-6AF7C3019AD3}"/>
              </a:ext>
            </a:extLst>
          </p:cNvPr>
          <p:cNvSpPr>
            <a:spLocks noGrp="1"/>
          </p:cNvSpPr>
          <p:nvPr>
            <p:ph type="sldNum" sz="quarter" idx="12"/>
          </p:nvPr>
        </p:nvSpPr>
        <p:spPr/>
        <p:txBody>
          <a:bodyPr/>
          <a:lstStyle/>
          <a:p>
            <a:fld id="{3E53B404-C49F-F541-809C-CB926739314B}" type="slidenum">
              <a:rPr lang="en-US" smtClean="0"/>
              <a:t>‹#›</a:t>
            </a:fld>
            <a:endParaRPr lang="en-US"/>
          </a:p>
        </p:txBody>
      </p:sp>
    </p:spTree>
    <p:extLst>
      <p:ext uri="{BB962C8B-B14F-4D97-AF65-F5344CB8AC3E}">
        <p14:creationId xmlns:p14="http://schemas.microsoft.com/office/powerpoint/2010/main" val="4139314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05A63B-113F-7076-012D-441B9270BCA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A4BD109-6D2D-FC35-F5DE-D38D0636BEE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CAB3D7A-5153-E466-1535-E1F1D0A85FA0}"/>
              </a:ext>
            </a:extLst>
          </p:cNvPr>
          <p:cNvSpPr>
            <a:spLocks noGrp="1"/>
          </p:cNvSpPr>
          <p:nvPr>
            <p:ph type="dt" sz="half" idx="10"/>
          </p:nvPr>
        </p:nvSpPr>
        <p:spPr/>
        <p:txBody>
          <a:bodyPr/>
          <a:lstStyle/>
          <a:p>
            <a:fld id="{406E7F0A-4616-E847-AD49-B4C851A0E1C1}" type="datetimeFigureOut">
              <a:rPr lang="en-US" smtClean="0"/>
              <a:t>10/24/25</a:t>
            </a:fld>
            <a:endParaRPr lang="en-US"/>
          </a:p>
        </p:txBody>
      </p:sp>
      <p:sp>
        <p:nvSpPr>
          <p:cNvPr id="5" name="Footer Placeholder 4">
            <a:extLst>
              <a:ext uri="{FF2B5EF4-FFF2-40B4-BE49-F238E27FC236}">
                <a16:creationId xmlns:a16="http://schemas.microsoft.com/office/drawing/2014/main" id="{91317370-D3B2-7655-5742-3E4245772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BD4961-CDDD-D2FF-3C3B-4B8EBDCF96B2}"/>
              </a:ext>
            </a:extLst>
          </p:cNvPr>
          <p:cNvSpPr>
            <a:spLocks noGrp="1"/>
          </p:cNvSpPr>
          <p:nvPr>
            <p:ph type="sldNum" sz="quarter" idx="12"/>
          </p:nvPr>
        </p:nvSpPr>
        <p:spPr/>
        <p:txBody>
          <a:bodyPr/>
          <a:lstStyle/>
          <a:p>
            <a:fld id="{3E53B404-C49F-F541-809C-CB926739314B}" type="slidenum">
              <a:rPr lang="en-US" smtClean="0"/>
              <a:t>‹#›</a:t>
            </a:fld>
            <a:endParaRPr lang="en-US"/>
          </a:p>
        </p:txBody>
      </p:sp>
    </p:spTree>
    <p:extLst>
      <p:ext uri="{BB962C8B-B14F-4D97-AF65-F5344CB8AC3E}">
        <p14:creationId xmlns:p14="http://schemas.microsoft.com/office/powerpoint/2010/main" val="1384233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ole - long desc">
    <p:bg>
      <p:bgRef idx="1001">
        <a:schemeClr val="bg2"/>
      </p:bgRef>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598C6C86-0D2C-535D-000F-31169D1F6B73}"/>
              </a:ext>
            </a:extLst>
          </p:cNvPr>
          <p:cNvSpPr/>
          <p:nvPr userDrawn="1"/>
        </p:nvSpPr>
        <p:spPr>
          <a:xfrm>
            <a:off x="766763" y="512764"/>
            <a:ext cx="7094975" cy="7022570"/>
          </a:xfrm>
          <a:prstGeom prst="roundRect">
            <a:avLst>
              <a:gd name="adj" fmla="val 7813"/>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FED4135D-A010-BFFC-2F83-98D77BD44B01}"/>
              </a:ext>
            </a:extLst>
          </p:cNvPr>
          <p:cNvSpPr/>
          <p:nvPr userDrawn="1"/>
        </p:nvSpPr>
        <p:spPr>
          <a:xfrm>
            <a:off x="1020008" y="1952625"/>
            <a:ext cx="6588880" cy="2555875"/>
          </a:xfrm>
          <a:prstGeom prst="roundRect">
            <a:avLst>
              <a:gd name="adj" fmla="val 15742"/>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90C41765-524F-0435-E5B7-B91CA3EE3DA7}"/>
              </a:ext>
            </a:extLst>
          </p:cNvPr>
          <p:cNvSpPr txBox="1">
            <a:spLocks/>
          </p:cNvSpPr>
          <p:nvPr userDrawn="1"/>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004B3D"/>
                </a:solidFill>
                <a:latin typeface="Arial" panose="020B0604020202020204" pitchFamily="34" charset="0"/>
                <a:cs typeface="Arial" panose="020B0604020202020204" pitchFamily="34" charset="0"/>
              </a:rPr>
              <a:t>LEGISLATIVE ASSEMBLY</a:t>
            </a:r>
          </a:p>
        </p:txBody>
      </p:sp>
      <p:sp>
        <p:nvSpPr>
          <p:cNvPr id="7" name="Content Placeholder 2">
            <a:extLst>
              <a:ext uri="{FF2B5EF4-FFF2-40B4-BE49-F238E27FC236}">
                <a16:creationId xmlns:a16="http://schemas.microsoft.com/office/drawing/2014/main" id="{A4D1BCF5-7EF6-D0D7-574B-F99A122E7ED2}"/>
              </a:ext>
            </a:extLst>
          </p:cNvPr>
          <p:cNvSpPr txBox="1">
            <a:spLocks/>
          </p:cNvSpPr>
          <p:nvPr userDrawn="1"/>
        </p:nvSpPr>
        <p:spPr>
          <a:xfrm>
            <a:off x="969860" y="4722175"/>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solidFill>
                  <a:srgbClr val="465CA9"/>
                </a:solidFill>
                <a:latin typeface="Arial" panose="020B0604020202020204" pitchFamily="34" charset="0"/>
                <a:cs typeface="Arial" panose="020B0604020202020204" pitchFamily="34" charset="0"/>
              </a:rPr>
              <a:t>Choose one option</a:t>
            </a:r>
          </a:p>
        </p:txBody>
      </p:sp>
      <p:sp>
        <p:nvSpPr>
          <p:cNvPr id="8" name="Rounded Rectangle 7">
            <a:hlinkClick r:id="" action="ppaction://noaction"/>
            <a:extLst>
              <a:ext uri="{FF2B5EF4-FFF2-40B4-BE49-F238E27FC236}">
                <a16:creationId xmlns:a16="http://schemas.microsoft.com/office/drawing/2014/main" id="{B0FDA224-8EC4-72AD-B1F2-016B21CD6856}"/>
              </a:ext>
            </a:extLst>
          </p:cNvPr>
          <p:cNvSpPr/>
          <p:nvPr userDrawn="1"/>
        </p:nvSpPr>
        <p:spPr>
          <a:xfrm>
            <a:off x="1019175" y="5157789"/>
            <a:ext cx="3060700" cy="612774"/>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hlinkClick r:id="" action="ppaction://noaction"/>
            <a:extLst>
              <a:ext uri="{FF2B5EF4-FFF2-40B4-BE49-F238E27FC236}">
                <a16:creationId xmlns:a16="http://schemas.microsoft.com/office/drawing/2014/main" id="{56699D9E-14A7-AE15-3E8F-AB0D642D8D27}"/>
              </a:ext>
            </a:extLst>
          </p:cNvPr>
          <p:cNvSpPr/>
          <p:nvPr userDrawn="1"/>
        </p:nvSpPr>
        <p:spPr>
          <a:xfrm>
            <a:off x="4330700" y="5157788"/>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26">
            <a:extLst>
              <a:ext uri="{FF2B5EF4-FFF2-40B4-BE49-F238E27FC236}">
                <a16:creationId xmlns:a16="http://schemas.microsoft.com/office/drawing/2014/main" id="{114FEC3A-2BA2-7B74-7C02-57BA88633D74}"/>
              </a:ext>
            </a:extLst>
          </p:cNvPr>
          <p:cNvSpPr>
            <a:spLocks noGrp="1"/>
          </p:cNvSpPr>
          <p:nvPr>
            <p:ph type="title"/>
          </p:nvPr>
        </p:nvSpPr>
        <p:spPr>
          <a:xfrm>
            <a:off x="1039124" y="377104"/>
            <a:ext cx="6296548" cy="1325563"/>
          </a:xfrm>
        </p:spPr>
        <p:txBody>
          <a:bodyPr/>
          <a:lstStyle>
            <a:lvl1pPr>
              <a:defRPr>
                <a:solidFill>
                  <a:srgbClr val="455BA9"/>
                </a:solidFill>
              </a:defRPr>
            </a:lvl1pPr>
          </a:lstStyle>
          <a:p>
            <a:r>
              <a:rPr lang="en-GB" dirty="0"/>
              <a:t>Click to edit Master title style</a:t>
            </a:r>
            <a:endParaRPr lang="en-US" dirty="0"/>
          </a:p>
        </p:txBody>
      </p:sp>
      <p:sp>
        <p:nvSpPr>
          <p:cNvPr id="19" name="Text Placeholder 2">
            <a:extLst>
              <a:ext uri="{FF2B5EF4-FFF2-40B4-BE49-F238E27FC236}">
                <a16:creationId xmlns:a16="http://schemas.microsoft.com/office/drawing/2014/main" id="{8C79D1F6-1013-AFCD-E43E-E4ED9B433988}"/>
              </a:ext>
            </a:extLst>
          </p:cNvPr>
          <p:cNvSpPr>
            <a:spLocks noGrp="1"/>
          </p:cNvSpPr>
          <p:nvPr>
            <p:ph idx="1" hasCustomPrompt="1"/>
          </p:nvPr>
        </p:nvSpPr>
        <p:spPr>
          <a:xfrm>
            <a:off x="1324263" y="2153316"/>
            <a:ext cx="6001570" cy="2355184"/>
          </a:xfrm>
          <a:prstGeom prst="rect">
            <a:avLst/>
          </a:prstGeom>
        </p:spPr>
        <p:txBody>
          <a:bodyPr vert="horz" lIns="91440" tIns="45720" rIns="91440" bIns="45720" rtlCol="0">
            <a:normAutofit/>
          </a:bodyPr>
          <a:lstStyle>
            <a:lvl1pPr marL="0" indent="0">
              <a:lnSpc>
                <a:spcPts val="2350"/>
              </a:lnSpc>
              <a:spcAft>
                <a:spcPts val="0"/>
              </a:spcAft>
              <a:buNone/>
              <a:defRPr sz="1700"/>
            </a:lvl1pPr>
          </a:lstStyle>
          <a:p>
            <a:pPr lvl="0"/>
            <a:r>
              <a:rPr lang="en-US" dirty="0"/>
              <a:t>Click to edit body text</a:t>
            </a:r>
          </a:p>
        </p:txBody>
      </p:sp>
      <p:sp>
        <p:nvSpPr>
          <p:cNvPr id="21" name="Text Placeholder 2">
            <a:extLst>
              <a:ext uri="{FF2B5EF4-FFF2-40B4-BE49-F238E27FC236}">
                <a16:creationId xmlns:a16="http://schemas.microsoft.com/office/drawing/2014/main" id="{9A45AAC8-8A09-94F5-135B-B7592C5DDDC0}"/>
              </a:ext>
            </a:extLst>
          </p:cNvPr>
          <p:cNvSpPr>
            <a:spLocks noGrp="1"/>
          </p:cNvSpPr>
          <p:nvPr>
            <p:ph idx="11" hasCustomPrompt="1"/>
          </p:nvPr>
        </p:nvSpPr>
        <p:spPr>
          <a:xfrm>
            <a:off x="1189094" y="5273117"/>
            <a:ext cx="2887291" cy="426822"/>
          </a:xfrm>
          <a:prstGeom prst="rect">
            <a:avLst/>
          </a:prstGeom>
        </p:spPr>
        <p:txBody>
          <a:bodyPr vert="horz" lIns="91440" tIns="45720" rIns="91440" bIns="45720" rtlCol="0">
            <a:normAutofit/>
          </a:bodyPr>
          <a:lstStyle>
            <a:lvl1pPr marL="0" indent="0">
              <a:lnSpc>
                <a:spcPts val="2000"/>
              </a:lnSpc>
              <a:buNone/>
              <a:defRPr sz="1400">
                <a:solidFill>
                  <a:schemeClr val="bg1"/>
                </a:solidFill>
              </a:defRPr>
            </a:lvl1pPr>
          </a:lstStyle>
          <a:p>
            <a:pPr lvl="0"/>
            <a:r>
              <a:rPr lang="en-US" dirty="0"/>
              <a:t>Click to edit body text</a:t>
            </a:r>
          </a:p>
        </p:txBody>
      </p:sp>
      <p:sp>
        <p:nvSpPr>
          <p:cNvPr id="24" name="Text Placeholder 2">
            <a:extLst>
              <a:ext uri="{FF2B5EF4-FFF2-40B4-BE49-F238E27FC236}">
                <a16:creationId xmlns:a16="http://schemas.microsoft.com/office/drawing/2014/main" id="{5D7C892A-E059-556E-A9FD-F68BEE5A1DA0}"/>
              </a:ext>
            </a:extLst>
          </p:cNvPr>
          <p:cNvSpPr>
            <a:spLocks noGrp="1"/>
          </p:cNvSpPr>
          <p:nvPr>
            <p:ph idx="12" hasCustomPrompt="1"/>
          </p:nvPr>
        </p:nvSpPr>
        <p:spPr>
          <a:xfrm>
            <a:off x="4501279" y="5267822"/>
            <a:ext cx="2887291" cy="426822"/>
          </a:xfrm>
          <a:prstGeom prst="rect">
            <a:avLst/>
          </a:prstGeom>
        </p:spPr>
        <p:txBody>
          <a:bodyPr vert="horz" lIns="91440" tIns="45720" rIns="91440" bIns="45720" rtlCol="0">
            <a:normAutofit/>
          </a:bodyPr>
          <a:lstStyle>
            <a:lvl1pPr marL="0" indent="0">
              <a:lnSpc>
                <a:spcPts val="2000"/>
              </a:lnSpc>
              <a:buNone/>
              <a:defRPr sz="1400">
                <a:solidFill>
                  <a:schemeClr val="bg1"/>
                </a:solidFill>
              </a:defRPr>
            </a:lvl1pPr>
          </a:lstStyle>
          <a:p>
            <a:pPr lvl="0"/>
            <a:r>
              <a:rPr lang="en-US" dirty="0"/>
              <a:t>Click to edit body text</a:t>
            </a:r>
          </a:p>
        </p:txBody>
      </p:sp>
      <p:sp>
        <p:nvSpPr>
          <p:cNvPr id="30" name="Content Placeholder 2">
            <a:extLst>
              <a:ext uri="{FF2B5EF4-FFF2-40B4-BE49-F238E27FC236}">
                <a16:creationId xmlns:a16="http://schemas.microsoft.com/office/drawing/2014/main" id="{0013D8E4-DC88-3B02-D197-FF0D975E8DD2}"/>
              </a:ext>
            </a:extLst>
          </p:cNvPr>
          <p:cNvSpPr txBox="1">
            <a:spLocks/>
          </p:cNvSpPr>
          <p:nvPr userDrawn="1"/>
        </p:nvSpPr>
        <p:spPr>
          <a:xfrm>
            <a:off x="969860" y="4723000"/>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solidFill>
                  <a:srgbClr val="465CA9"/>
                </a:solidFill>
                <a:latin typeface="Arial" panose="020B0604020202020204" pitchFamily="34" charset="0"/>
                <a:cs typeface="Arial" panose="020B0604020202020204" pitchFamily="34" charset="0"/>
              </a:rPr>
              <a:t>Choose one </a:t>
            </a:r>
            <a:r>
              <a:rPr lang="en-AU" sz="1400" dirty="0" err="1">
                <a:solidFill>
                  <a:srgbClr val="465CA9"/>
                </a:solidFill>
                <a:latin typeface="Arial" panose="020B0604020202020204" pitchFamily="34" charset="0"/>
                <a:cs typeface="Arial" panose="020B0604020202020204" pitchFamily="34" charset="0"/>
              </a:rPr>
              <a:t>optio</a:t>
            </a:r>
            <a:endParaRPr lang="en-AU" sz="1400" dirty="0">
              <a:solidFill>
                <a:srgbClr val="465CA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82414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249" userDrawn="1">
          <p15:clr>
            <a:srgbClr val="FBAE40"/>
          </p15:clr>
        </p15:guide>
        <p15:guide id="2" pos="3840" userDrawn="1">
          <p15:clr>
            <a:srgbClr val="FBAE40"/>
          </p15:clr>
        </p15:guide>
        <p15:guide id="3" pos="4656" userDrawn="1">
          <p15:clr>
            <a:srgbClr val="FBAE40"/>
          </p15:clr>
        </p15:guide>
        <p15:guide id="4" orient="horz" pos="2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 Text - short desc w short options">
    <p:spTree>
      <p:nvGrpSpPr>
        <p:cNvPr id="1" name=""/>
        <p:cNvGrpSpPr/>
        <p:nvPr/>
      </p:nvGrpSpPr>
      <p:grpSpPr>
        <a:xfrm>
          <a:off x="0" y="0"/>
          <a:ext cx="0" cy="0"/>
          <a:chOff x="0" y="0"/>
          <a:chExt cx="0" cy="0"/>
        </a:xfrm>
      </p:grpSpPr>
      <p:sp>
        <p:nvSpPr>
          <p:cNvPr id="38" name="Rounded Rectangle 37">
            <a:extLst>
              <a:ext uri="{FF2B5EF4-FFF2-40B4-BE49-F238E27FC236}">
                <a16:creationId xmlns:a16="http://schemas.microsoft.com/office/drawing/2014/main" id="{40E74508-7367-3F2E-3C28-A578F033FD9C}"/>
              </a:ext>
            </a:extLst>
          </p:cNvPr>
          <p:cNvSpPr/>
          <p:nvPr userDrawn="1"/>
        </p:nvSpPr>
        <p:spPr>
          <a:xfrm>
            <a:off x="1020008" y="1952625"/>
            <a:ext cx="6588880" cy="2771775"/>
          </a:xfrm>
          <a:prstGeom prst="roundRect">
            <a:avLst>
              <a:gd name="adj" fmla="val 14833"/>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2">
            <a:extLst>
              <a:ext uri="{FF2B5EF4-FFF2-40B4-BE49-F238E27FC236}">
                <a16:creationId xmlns:a16="http://schemas.microsoft.com/office/drawing/2014/main" id="{5B535BA6-989C-52FE-2AEF-02DE9DB5E61A}"/>
              </a:ext>
            </a:extLst>
          </p:cNvPr>
          <p:cNvSpPr txBox="1">
            <a:spLocks/>
          </p:cNvSpPr>
          <p:nvPr userDrawn="1"/>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004B3D"/>
                </a:solidFill>
                <a:latin typeface="Arial" panose="020B0604020202020204" pitchFamily="34" charset="0"/>
                <a:cs typeface="Arial" panose="020B0604020202020204" pitchFamily="34" charset="0"/>
              </a:rPr>
              <a:t>LEGISLATIVE ASSEMBLY</a:t>
            </a:r>
          </a:p>
        </p:txBody>
      </p:sp>
      <p:sp>
        <p:nvSpPr>
          <p:cNvPr id="21" name="Rounded Rectangle 20">
            <a:hlinkClick r:id="" action="ppaction://noaction"/>
            <a:extLst>
              <a:ext uri="{FF2B5EF4-FFF2-40B4-BE49-F238E27FC236}">
                <a16:creationId xmlns:a16="http://schemas.microsoft.com/office/drawing/2014/main" id="{C0D2116E-13A9-CD21-3C7A-B570CEA7E24D}"/>
              </a:ext>
            </a:extLst>
          </p:cNvPr>
          <p:cNvSpPr/>
          <p:nvPr userDrawn="1"/>
        </p:nvSpPr>
        <p:spPr>
          <a:xfrm>
            <a:off x="8112125" y="1948010"/>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hlinkClick r:id="" action="ppaction://noaction"/>
            <a:extLst>
              <a:ext uri="{FF2B5EF4-FFF2-40B4-BE49-F238E27FC236}">
                <a16:creationId xmlns:a16="http://schemas.microsoft.com/office/drawing/2014/main" id="{5FE5F7A5-1621-5353-6905-303FE6993054}"/>
              </a:ext>
            </a:extLst>
          </p:cNvPr>
          <p:cNvSpPr/>
          <p:nvPr userDrawn="1"/>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
        <p:nvSpPr>
          <p:cNvPr id="26" name="Content Placeholder 2">
            <a:extLst>
              <a:ext uri="{FF2B5EF4-FFF2-40B4-BE49-F238E27FC236}">
                <a16:creationId xmlns:a16="http://schemas.microsoft.com/office/drawing/2014/main" id="{1AB838B8-64E2-B881-B923-60ED4AA72D6B}"/>
              </a:ext>
            </a:extLst>
          </p:cNvPr>
          <p:cNvSpPr txBox="1">
            <a:spLocks/>
          </p:cNvSpPr>
          <p:nvPr userDrawn="1"/>
        </p:nvSpPr>
        <p:spPr>
          <a:xfrm>
            <a:off x="1179299" y="6076283"/>
            <a:ext cx="2842989" cy="722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latin typeface="Arial" panose="020B0604020202020204" pitchFamily="34" charset="0"/>
                <a:cs typeface="Arial" panose="020B0604020202020204" pitchFamily="34" charset="0"/>
              </a:rPr>
              <a:t>Return to beginning</a:t>
            </a:r>
          </a:p>
        </p:txBody>
      </p:sp>
      <p:sp>
        <p:nvSpPr>
          <p:cNvPr id="27" name="Title 26">
            <a:extLst>
              <a:ext uri="{FF2B5EF4-FFF2-40B4-BE49-F238E27FC236}">
                <a16:creationId xmlns:a16="http://schemas.microsoft.com/office/drawing/2014/main" id="{BECC2AE2-BD16-F011-DC94-045B20E61B87}"/>
              </a:ext>
            </a:extLst>
          </p:cNvPr>
          <p:cNvSpPr>
            <a:spLocks noGrp="1"/>
          </p:cNvSpPr>
          <p:nvPr>
            <p:ph type="title"/>
          </p:nvPr>
        </p:nvSpPr>
        <p:spPr>
          <a:xfrm>
            <a:off x="1039122" y="784023"/>
            <a:ext cx="10131798" cy="567699"/>
          </a:xfrm>
        </p:spPr>
        <p:txBody>
          <a:bodyPr anchor="t"/>
          <a:lstStyle/>
          <a:p>
            <a:r>
              <a:rPr lang="en-GB" dirty="0"/>
              <a:t>Click to edit Master title style</a:t>
            </a:r>
            <a:endParaRPr lang="en-US" dirty="0"/>
          </a:p>
        </p:txBody>
      </p:sp>
      <p:sp>
        <p:nvSpPr>
          <p:cNvPr id="30" name="Text Placeholder 2">
            <a:extLst>
              <a:ext uri="{FF2B5EF4-FFF2-40B4-BE49-F238E27FC236}">
                <a16:creationId xmlns:a16="http://schemas.microsoft.com/office/drawing/2014/main" id="{D88F74C9-C0E2-BE70-C81D-12F61C3B9EA0}"/>
              </a:ext>
            </a:extLst>
          </p:cNvPr>
          <p:cNvSpPr>
            <a:spLocks noGrp="1"/>
          </p:cNvSpPr>
          <p:nvPr>
            <p:ph idx="1" hasCustomPrompt="1"/>
          </p:nvPr>
        </p:nvSpPr>
        <p:spPr>
          <a:xfrm>
            <a:off x="1324263" y="2153315"/>
            <a:ext cx="6001570" cy="2553767"/>
          </a:xfrm>
          <a:prstGeom prst="rect">
            <a:avLst/>
          </a:prstGeom>
        </p:spPr>
        <p:txBody>
          <a:bodyPr vert="horz" lIns="91440" tIns="45720" rIns="91440" bIns="45720" rtlCol="0">
            <a:normAutofit/>
          </a:bodyPr>
          <a:lstStyle>
            <a:lvl1pPr marL="0" indent="0">
              <a:buNone/>
              <a:defRPr/>
            </a:lvl1pPr>
          </a:lstStyle>
          <a:p>
            <a:pPr lvl="0"/>
            <a:r>
              <a:rPr lang="en-US" dirty="0"/>
              <a:t>Click to edit body text</a:t>
            </a:r>
          </a:p>
        </p:txBody>
      </p:sp>
      <p:sp>
        <p:nvSpPr>
          <p:cNvPr id="31" name="Text Placeholder 2">
            <a:extLst>
              <a:ext uri="{FF2B5EF4-FFF2-40B4-BE49-F238E27FC236}">
                <a16:creationId xmlns:a16="http://schemas.microsoft.com/office/drawing/2014/main" id="{7906DF6D-0010-EE72-734D-515D2A3E94EA}"/>
              </a:ext>
            </a:extLst>
          </p:cNvPr>
          <p:cNvSpPr>
            <a:spLocks noGrp="1"/>
          </p:cNvSpPr>
          <p:nvPr>
            <p:ph idx="10" hasCustomPrompt="1"/>
          </p:nvPr>
        </p:nvSpPr>
        <p:spPr>
          <a:xfrm>
            <a:off x="8061929" y="1461524"/>
            <a:ext cx="3121013" cy="426822"/>
          </a:xfrm>
          <a:prstGeom prst="rect">
            <a:avLst/>
          </a:prstGeom>
        </p:spPr>
        <p:txBody>
          <a:bodyPr vert="horz" lIns="91440" tIns="45720" rIns="91440" bIns="45720" rtlCol="0">
            <a:normAutofit/>
          </a:bodyPr>
          <a:lstStyle>
            <a:lvl1pPr marL="0" indent="0">
              <a:buNone/>
              <a:defRPr sz="1400">
                <a:solidFill>
                  <a:srgbClr val="455BA9"/>
                </a:solidFill>
              </a:defRPr>
            </a:lvl1pPr>
          </a:lstStyle>
          <a:p>
            <a:pPr lvl="0"/>
            <a:r>
              <a:rPr lang="en-US" dirty="0"/>
              <a:t>Click to edit body text</a:t>
            </a:r>
          </a:p>
        </p:txBody>
      </p:sp>
      <p:sp>
        <p:nvSpPr>
          <p:cNvPr id="32" name="Text Placeholder 2">
            <a:extLst>
              <a:ext uri="{FF2B5EF4-FFF2-40B4-BE49-F238E27FC236}">
                <a16:creationId xmlns:a16="http://schemas.microsoft.com/office/drawing/2014/main" id="{A072EE61-73E6-7F0F-3659-C21BC049FE48}"/>
              </a:ext>
            </a:extLst>
          </p:cNvPr>
          <p:cNvSpPr>
            <a:spLocks noGrp="1"/>
          </p:cNvSpPr>
          <p:nvPr>
            <p:ph idx="11" hasCustomPrompt="1"/>
          </p:nvPr>
        </p:nvSpPr>
        <p:spPr>
          <a:xfrm>
            <a:off x="8285770" y="2028976"/>
            <a:ext cx="2887291" cy="426822"/>
          </a:xfrm>
          <a:prstGeom prst="rect">
            <a:avLst/>
          </a:prstGeom>
        </p:spPr>
        <p:txBody>
          <a:bodyPr vert="horz" lIns="91440" tIns="45720" rIns="91440" bIns="45720" rtlCol="0">
            <a:normAutofit/>
          </a:bodyPr>
          <a:lstStyle>
            <a:lvl1pPr marL="0" indent="0">
              <a:buNone/>
              <a:defRPr sz="1400">
                <a:solidFill>
                  <a:schemeClr val="bg1"/>
                </a:solidFill>
              </a:defRPr>
            </a:lvl1pPr>
          </a:lstStyle>
          <a:p>
            <a:pPr lvl="0"/>
            <a:r>
              <a:rPr lang="en-US" dirty="0"/>
              <a:t>Click to edit body text</a:t>
            </a:r>
          </a:p>
        </p:txBody>
      </p:sp>
      <p:sp>
        <p:nvSpPr>
          <p:cNvPr id="35" name="Rounded Rectangle 34">
            <a:hlinkClick r:id="" action="ppaction://noaction"/>
            <a:extLst>
              <a:ext uri="{FF2B5EF4-FFF2-40B4-BE49-F238E27FC236}">
                <a16:creationId xmlns:a16="http://schemas.microsoft.com/office/drawing/2014/main" id="{6BA2C214-2ECE-57AF-8766-1301ADA17471}"/>
              </a:ext>
            </a:extLst>
          </p:cNvPr>
          <p:cNvSpPr/>
          <p:nvPr userDrawn="1"/>
        </p:nvSpPr>
        <p:spPr>
          <a:xfrm>
            <a:off x="8114116" y="2815244"/>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 Placeholder 2">
            <a:extLst>
              <a:ext uri="{FF2B5EF4-FFF2-40B4-BE49-F238E27FC236}">
                <a16:creationId xmlns:a16="http://schemas.microsoft.com/office/drawing/2014/main" id="{9186192C-C48C-57CC-5345-C4463699B38B}"/>
              </a:ext>
            </a:extLst>
          </p:cNvPr>
          <p:cNvSpPr>
            <a:spLocks noGrp="1"/>
          </p:cNvSpPr>
          <p:nvPr>
            <p:ph idx="12" hasCustomPrompt="1"/>
          </p:nvPr>
        </p:nvSpPr>
        <p:spPr>
          <a:xfrm>
            <a:off x="8287761" y="2888927"/>
            <a:ext cx="2887291" cy="426822"/>
          </a:xfrm>
          <a:prstGeom prst="rect">
            <a:avLst/>
          </a:prstGeom>
        </p:spPr>
        <p:txBody>
          <a:bodyPr vert="horz" lIns="91440" tIns="45720" rIns="91440" bIns="45720" rtlCol="0">
            <a:normAutofit/>
          </a:bodyPr>
          <a:lstStyle>
            <a:lvl1pPr marL="0" indent="0">
              <a:buNone/>
              <a:defRPr sz="1400">
                <a:solidFill>
                  <a:schemeClr val="bg1"/>
                </a:solidFill>
              </a:defRPr>
            </a:lvl1pPr>
          </a:lstStyle>
          <a:p>
            <a:pPr lvl="0"/>
            <a:r>
              <a:rPr lang="en-US" dirty="0"/>
              <a:t>Click to edit body text</a:t>
            </a:r>
          </a:p>
        </p:txBody>
      </p:sp>
    </p:spTree>
    <p:extLst>
      <p:ext uri="{BB962C8B-B14F-4D97-AF65-F5344CB8AC3E}">
        <p14:creationId xmlns:p14="http://schemas.microsoft.com/office/powerpoint/2010/main" val="26909681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73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 Text - short desc w long options">
    <p:bg>
      <p:bgRef idx="1001">
        <a:schemeClr val="bg1"/>
      </p:bgRef>
    </p:bg>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635A01D4-9E3C-39AD-D7AD-1A9092D57C40}"/>
              </a:ext>
            </a:extLst>
          </p:cNvPr>
          <p:cNvSpPr/>
          <p:nvPr userDrawn="1"/>
        </p:nvSpPr>
        <p:spPr>
          <a:xfrm>
            <a:off x="1020008" y="1952625"/>
            <a:ext cx="6588880" cy="2771775"/>
          </a:xfrm>
          <a:prstGeom prst="roundRect">
            <a:avLst>
              <a:gd name="adj" fmla="val 14833"/>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B8D26094-3FE4-AD38-C236-26A1A18C3997}"/>
              </a:ext>
            </a:extLst>
          </p:cNvPr>
          <p:cNvSpPr txBox="1">
            <a:spLocks/>
          </p:cNvSpPr>
          <p:nvPr userDrawn="1"/>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004B3D"/>
                </a:solidFill>
                <a:latin typeface="Arial" panose="020B0604020202020204" pitchFamily="34" charset="0"/>
                <a:cs typeface="Arial" panose="020B0604020202020204" pitchFamily="34" charset="0"/>
              </a:rPr>
              <a:t>LEGISLATIVE ASSEMBLY</a:t>
            </a:r>
          </a:p>
        </p:txBody>
      </p:sp>
      <p:sp>
        <p:nvSpPr>
          <p:cNvPr id="15" name="Rounded Rectangle 14">
            <a:hlinkClick r:id="" action="ppaction://noaction"/>
            <a:extLst>
              <a:ext uri="{FF2B5EF4-FFF2-40B4-BE49-F238E27FC236}">
                <a16:creationId xmlns:a16="http://schemas.microsoft.com/office/drawing/2014/main" id="{A2DBEC17-21FF-D556-E297-56A378D9BD60}"/>
              </a:ext>
            </a:extLst>
          </p:cNvPr>
          <p:cNvSpPr/>
          <p:nvPr userDrawn="1"/>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
        <p:nvSpPr>
          <p:cNvPr id="16" name="Content Placeholder 2">
            <a:extLst>
              <a:ext uri="{FF2B5EF4-FFF2-40B4-BE49-F238E27FC236}">
                <a16:creationId xmlns:a16="http://schemas.microsoft.com/office/drawing/2014/main" id="{AFA1C3C9-B89E-5F87-30D4-BAEF5A01FE73}"/>
              </a:ext>
            </a:extLst>
          </p:cNvPr>
          <p:cNvSpPr txBox="1">
            <a:spLocks/>
          </p:cNvSpPr>
          <p:nvPr userDrawn="1"/>
        </p:nvSpPr>
        <p:spPr>
          <a:xfrm>
            <a:off x="1179299" y="6076283"/>
            <a:ext cx="2842989" cy="722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latin typeface="Arial" panose="020B0604020202020204" pitchFamily="34" charset="0"/>
                <a:cs typeface="Arial" panose="020B0604020202020204" pitchFamily="34" charset="0"/>
              </a:rPr>
              <a:t>Return to beginning</a:t>
            </a:r>
          </a:p>
        </p:txBody>
      </p:sp>
      <p:sp>
        <p:nvSpPr>
          <p:cNvPr id="18" name="Text Placeholder 2">
            <a:extLst>
              <a:ext uri="{FF2B5EF4-FFF2-40B4-BE49-F238E27FC236}">
                <a16:creationId xmlns:a16="http://schemas.microsoft.com/office/drawing/2014/main" id="{B89E9909-8C29-3A3B-057D-5EA4CABB3545}"/>
              </a:ext>
            </a:extLst>
          </p:cNvPr>
          <p:cNvSpPr>
            <a:spLocks noGrp="1"/>
          </p:cNvSpPr>
          <p:nvPr>
            <p:ph idx="1" hasCustomPrompt="1"/>
          </p:nvPr>
        </p:nvSpPr>
        <p:spPr>
          <a:xfrm>
            <a:off x="1324263" y="2153315"/>
            <a:ext cx="6001570" cy="2553767"/>
          </a:xfrm>
          <a:prstGeom prst="rect">
            <a:avLst/>
          </a:prstGeom>
        </p:spPr>
        <p:txBody>
          <a:bodyPr vert="horz" lIns="91440" tIns="45720" rIns="91440" bIns="45720" rtlCol="0">
            <a:normAutofit/>
          </a:bodyPr>
          <a:lstStyle>
            <a:lvl1pPr marL="0" indent="0">
              <a:lnSpc>
                <a:spcPts val="2350"/>
              </a:lnSpc>
              <a:spcAft>
                <a:spcPts val="0"/>
              </a:spcAft>
              <a:buNone/>
              <a:defRPr sz="1700"/>
            </a:lvl1pPr>
          </a:lstStyle>
          <a:p>
            <a:pPr lvl="0"/>
            <a:r>
              <a:rPr lang="en-US" dirty="0"/>
              <a:t>Click to edit body text</a:t>
            </a:r>
          </a:p>
        </p:txBody>
      </p:sp>
      <p:sp>
        <p:nvSpPr>
          <p:cNvPr id="29" name="Title 26">
            <a:extLst>
              <a:ext uri="{FF2B5EF4-FFF2-40B4-BE49-F238E27FC236}">
                <a16:creationId xmlns:a16="http://schemas.microsoft.com/office/drawing/2014/main" id="{270DB258-ED9A-B2DE-F337-68B5F7985FF8}"/>
              </a:ext>
            </a:extLst>
          </p:cNvPr>
          <p:cNvSpPr>
            <a:spLocks noGrp="1"/>
          </p:cNvSpPr>
          <p:nvPr>
            <p:ph type="title"/>
          </p:nvPr>
        </p:nvSpPr>
        <p:spPr>
          <a:xfrm>
            <a:off x="1039122" y="784023"/>
            <a:ext cx="10131798" cy="567699"/>
          </a:xfrm>
        </p:spPr>
        <p:txBody>
          <a:bodyPr anchor="t"/>
          <a:lstStyle/>
          <a:p>
            <a:r>
              <a:rPr lang="en-GB" dirty="0"/>
              <a:t>Click to edit Master title style</a:t>
            </a:r>
            <a:endParaRPr lang="en-US" dirty="0"/>
          </a:p>
        </p:txBody>
      </p:sp>
      <p:sp>
        <p:nvSpPr>
          <p:cNvPr id="2" name="Rounded Rectangle 1">
            <a:hlinkClick r:id="" action="ppaction://noaction"/>
            <a:extLst>
              <a:ext uri="{FF2B5EF4-FFF2-40B4-BE49-F238E27FC236}">
                <a16:creationId xmlns:a16="http://schemas.microsoft.com/office/drawing/2014/main" id="{25332AAC-CA52-BB2E-9DC0-7BF49EB9FFB8}"/>
              </a:ext>
            </a:extLst>
          </p:cNvPr>
          <p:cNvSpPr/>
          <p:nvPr userDrawn="1"/>
        </p:nvSpPr>
        <p:spPr>
          <a:xfrm>
            <a:off x="8112125" y="1948010"/>
            <a:ext cx="3060700" cy="86821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3EC14D9-5F3C-E632-D320-35EE75ABB5FA}"/>
              </a:ext>
            </a:extLst>
          </p:cNvPr>
          <p:cNvSpPr>
            <a:spLocks noGrp="1"/>
          </p:cNvSpPr>
          <p:nvPr>
            <p:ph idx="10" hasCustomPrompt="1"/>
          </p:nvPr>
        </p:nvSpPr>
        <p:spPr>
          <a:xfrm>
            <a:off x="8061929" y="1461524"/>
            <a:ext cx="3121013" cy="426822"/>
          </a:xfrm>
          <a:prstGeom prst="rect">
            <a:avLst/>
          </a:prstGeom>
        </p:spPr>
        <p:txBody>
          <a:bodyPr vert="horz" lIns="91440" tIns="45720" rIns="91440" bIns="45720" rtlCol="0">
            <a:normAutofit/>
          </a:bodyPr>
          <a:lstStyle>
            <a:lvl1pPr marL="0" indent="0">
              <a:buNone/>
              <a:defRPr sz="1400">
                <a:solidFill>
                  <a:srgbClr val="455BA9"/>
                </a:solidFill>
              </a:defRPr>
            </a:lvl1pPr>
          </a:lstStyle>
          <a:p>
            <a:pPr lvl="0"/>
            <a:r>
              <a:rPr lang="en-US" dirty="0"/>
              <a:t>Click to edit body text</a:t>
            </a:r>
          </a:p>
        </p:txBody>
      </p:sp>
      <p:sp>
        <p:nvSpPr>
          <p:cNvPr id="4" name="Text Placeholder 2">
            <a:extLst>
              <a:ext uri="{FF2B5EF4-FFF2-40B4-BE49-F238E27FC236}">
                <a16:creationId xmlns:a16="http://schemas.microsoft.com/office/drawing/2014/main" id="{77A3AA39-446C-991D-659E-6EEE19B055D4}"/>
              </a:ext>
            </a:extLst>
          </p:cNvPr>
          <p:cNvSpPr>
            <a:spLocks noGrp="1"/>
          </p:cNvSpPr>
          <p:nvPr>
            <p:ph idx="11" hasCustomPrompt="1"/>
          </p:nvPr>
        </p:nvSpPr>
        <p:spPr>
          <a:xfrm>
            <a:off x="8285770" y="2070754"/>
            <a:ext cx="2887291" cy="732788"/>
          </a:xfrm>
          <a:prstGeom prst="rect">
            <a:avLst/>
          </a:prstGeom>
        </p:spPr>
        <p:txBody>
          <a:bodyPr vert="horz" lIns="91440" tIns="45720" rIns="91440" bIns="45720" rtlCol="0">
            <a:normAutofit/>
          </a:bodyPr>
          <a:lstStyle>
            <a:lvl1pPr marL="0" indent="0">
              <a:lnSpc>
                <a:spcPts val="2000"/>
              </a:lnSpc>
              <a:spcBef>
                <a:spcPts val="0"/>
              </a:spcBef>
              <a:buNone/>
              <a:defRPr sz="1400">
                <a:solidFill>
                  <a:schemeClr val="bg1"/>
                </a:solidFill>
              </a:defRPr>
            </a:lvl1pPr>
          </a:lstStyle>
          <a:p>
            <a:pPr lvl="0"/>
            <a:r>
              <a:rPr lang="en-US" dirty="0"/>
              <a:t>Click to edit body text</a:t>
            </a:r>
          </a:p>
        </p:txBody>
      </p:sp>
      <p:sp>
        <p:nvSpPr>
          <p:cNvPr id="5" name="Rounded Rectangle 4">
            <a:hlinkClick r:id="" action="ppaction://noaction"/>
            <a:extLst>
              <a:ext uri="{FF2B5EF4-FFF2-40B4-BE49-F238E27FC236}">
                <a16:creationId xmlns:a16="http://schemas.microsoft.com/office/drawing/2014/main" id="{114103F4-A335-75F0-1881-74D962058912}"/>
              </a:ext>
            </a:extLst>
          </p:cNvPr>
          <p:cNvSpPr/>
          <p:nvPr userDrawn="1"/>
        </p:nvSpPr>
        <p:spPr>
          <a:xfrm>
            <a:off x="8112125" y="3065610"/>
            <a:ext cx="3060700" cy="86821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A57C8777-CC94-CA18-26BA-A3CEFB23B96C}"/>
              </a:ext>
            </a:extLst>
          </p:cNvPr>
          <p:cNvSpPr>
            <a:spLocks noGrp="1"/>
          </p:cNvSpPr>
          <p:nvPr>
            <p:ph idx="12" hasCustomPrompt="1"/>
          </p:nvPr>
        </p:nvSpPr>
        <p:spPr>
          <a:xfrm>
            <a:off x="8285770" y="3188354"/>
            <a:ext cx="2887291" cy="732788"/>
          </a:xfrm>
          <a:prstGeom prst="rect">
            <a:avLst/>
          </a:prstGeom>
        </p:spPr>
        <p:txBody>
          <a:bodyPr vert="horz" lIns="91440" tIns="45720" rIns="91440" bIns="45720" rtlCol="0">
            <a:normAutofit/>
          </a:bodyPr>
          <a:lstStyle>
            <a:lvl1pPr marL="0" indent="0">
              <a:lnSpc>
                <a:spcPts val="2000"/>
              </a:lnSpc>
              <a:spcBef>
                <a:spcPts val="0"/>
              </a:spcBef>
              <a:buNone/>
              <a:defRPr sz="1400">
                <a:solidFill>
                  <a:schemeClr val="bg1"/>
                </a:solidFill>
              </a:defRPr>
            </a:lvl1pPr>
          </a:lstStyle>
          <a:p>
            <a:pPr lvl="0"/>
            <a:r>
              <a:rPr lang="en-US" dirty="0"/>
              <a:t>Click to edit body text</a:t>
            </a:r>
          </a:p>
        </p:txBody>
      </p:sp>
    </p:spTree>
    <p:extLst>
      <p:ext uri="{BB962C8B-B14F-4D97-AF65-F5344CB8AC3E}">
        <p14:creationId xmlns:p14="http://schemas.microsoft.com/office/powerpoint/2010/main" val="38059847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23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 Text - short desc">
    <p:bg>
      <p:bgRef idx="1001">
        <a:schemeClr val="bg1"/>
      </p:bgRef>
    </p:bg>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635A01D4-9E3C-39AD-D7AD-1A9092D57C40}"/>
              </a:ext>
            </a:extLst>
          </p:cNvPr>
          <p:cNvSpPr/>
          <p:nvPr userDrawn="1"/>
        </p:nvSpPr>
        <p:spPr>
          <a:xfrm>
            <a:off x="1020008" y="1952625"/>
            <a:ext cx="6588880" cy="2771775"/>
          </a:xfrm>
          <a:prstGeom prst="roundRect">
            <a:avLst>
              <a:gd name="adj" fmla="val 14833"/>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B8D26094-3FE4-AD38-C236-26A1A18C3997}"/>
              </a:ext>
            </a:extLst>
          </p:cNvPr>
          <p:cNvSpPr txBox="1">
            <a:spLocks/>
          </p:cNvSpPr>
          <p:nvPr userDrawn="1"/>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004B3D"/>
                </a:solidFill>
                <a:latin typeface="Arial" panose="020B0604020202020204" pitchFamily="34" charset="0"/>
                <a:cs typeface="Arial" panose="020B0604020202020204" pitchFamily="34" charset="0"/>
              </a:rPr>
              <a:t>LEGISLATIVE ASSEMBLY</a:t>
            </a:r>
          </a:p>
        </p:txBody>
      </p:sp>
      <p:sp>
        <p:nvSpPr>
          <p:cNvPr id="15" name="Rounded Rectangle 14">
            <a:hlinkClick r:id="" action="ppaction://noaction"/>
            <a:extLst>
              <a:ext uri="{FF2B5EF4-FFF2-40B4-BE49-F238E27FC236}">
                <a16:creationId xmlns:a16="http://schemas.microsoft.com/office/drawing/2014/main" id="{A2DBEC17-21FF-D556-E297-56A378D9BD60}"/>
              </a:ext>
            </a:extLst>
          </p:cNvPr>
          <p:cNvSpPr/>
          <p:nvPr userDrawn="1"/>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
        <p:nvSpPr>
          <p:cNvPr id="16" name="Content Placeholder 2">
            <a:extLst>
              <a:ext uri="{FF2B5EF4-FFF2-40B4-BE49-F238E27FC236}">
                <a16:creationId xmlns:a16="http://schemas.microsoft.com/office/drawing/2014/main" id="{AFA1C3C9-B89E-5F87-30D4-BAEF5A01FE73}"/>
              </a:ext>
            </a:extLst>
          </p:cNvPr>
          <p:cNvSpPr txBox="1">
            <a:spLocks/>
          </p:cNvSpPr>
          <p:nvPr userDrawn="1"/>
        </p:nvSpPr>
        <p:spPr>
          <a:xfrm>
            <a:off x="1179299" y="6076283"/>
            <a:ext cx="2842989" cy="722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latin typeface="Arial" panose="020B0604020202020204" pitchFamily="34" charset="0"/>
                <a:cs typeface="Arial" panose="020B0604020202020204" pitchFamily="34" charset="0"/>
              </a:rPr>
              <a:t>Return to beginning</a:t>
            </a:r>
          </a:p>
        </p:txBody>
      </p:sp>
      <p:sp>
        <p:nvSpPr>
          <p:cNvPr id="18" name="Text Placeholder 2">
            <a:extLst>
              <a:ext uri="{FF2B5EF4-FFF2-40B4-BE49-F238E27FC236}">
                <a16:creationId xmlns:a16="http://schemas.microsoft.com/office/drawing/2014/main" id="{B89E9909-8C29-3A3B-057D-5EA4CABB3545}"/>
              </a:ext>
            </a:extLst>
          </p:cNvPr>
          <p:cNvSpPr>
            <a:spLocks noGrp="1"/>
          </p:cNvSpPr>
          <p:nvPr>
            <p:ph idx="1" hasCustomPrompt="1"/>
          </p:nvPr>
        </p:nvSpPr>
        <p:spPr>
          <a:xfrm>
            <a:off x="1324263" y="2153315"/>
            <a:ext cx="6001570" cy="2553767"/>
          </a:xfrm>
          <a:prstGeom prst="rect">
            <a:avLst/>
          </a:prstGeom>
        </p:spPr>
        <p:txBody>
          <a:bodyPr vert="horz" lIns="91440" tIns="45720" rIns="91440" bIns="45720" rtlCol="0">
            <a:normAutofit/>
          </a:bodyPr>
          <a:lstStyle>
            <a:lvl1pPr marL="0" indent="0">
              <a:lnSpc>
                <a:spcPts val="2350"/>
              </a:lnSpc>
              <a:spcAft>
                <a:spcPts val="0"/>
              </a:spcAft>
              <a:buNone/>
              <a:defRPr sz="1700"/>
            </a:lvl1pPr>
          </a:lstStyle>
          <a:p>
            <a:pPr lvl="0"/>
            <a:r>
              <a:rPr lang="en-US" dirty="0"/>
              <a:t>Click to edit body text</a:t>
            </a:r>
          </a:p>
        </p:txBody>
      </p:sp>
      <p:sp>
        <p:nvSpPr>
          <p:cNvPr id="29" name="Title 26">
            <a:extLst>
              <a:ext uri="{FF2B5EF4-FFF2-40B4-BE49-F238E27FC236}">
                <a16:creationId xmlns:a16="http://schemas.microsoft.com/office/drawing/2014/main" id="{270DB258-ED9A-B2DE-F337-68B5F7985FF8}"/>
              </a:ext>
            </a:extLst>
          </p:cNvPr>
          <p:cNvSpPr>
            <a:spLocks noGrp="1"/>
          </p:cNvSpPr>
          <p:nvPr>
            <p:ph type="title"/>
          </p:nvPr>
        </p:nvSpPr>
        <p:spPr>
          <a:xfrm>
            <a:off x="1039122" y="784023"/>
            <a:ext cx="10131798" cy="567699"/>
          </a:xfrm>
        </p:spPr>
        <p:txBody>
          <a:bodyPr anchor="t"/>
          <a:lstStyle/>
          <a:p>
            <a:r>
              <a:rPr lang="en-GB" dirty="0"/>
              <a:t>Click to edit Master title style</a:t>
            </a:r>
            <a:endParaRPr lang="en-US" dirty="0"/>
          </a:p>
        </p:txBody>
      </p:sp>
    </p:spTree>
    <p:extLst>
      <p:ext uri="{BB962C8B-B14F-4D97-AF65-F5344CB8AC3E}">
        <p14:creationId xmlns:p14="http://schemas.microsoft.com/office/powerpoint/2010/main" val="36970685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23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 Text - long desc w short options">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22B8870E-055A-3DA5-6BDA-F553A84AC648}"/>
              </a:ext>
            </a:extLst>
          </p:cNvPr>
          <p:cNvSpPr/>
          <p:nvPr userDrawn="1"/>
        </p:nvSpPr>
        <p:spPr>
          <a:xfrm>
            <a:off x="1020008" y="1952625"/>
            <a:ext cx="6588880" cy="3744913"/>
          </a:xfrm>
          <a:prstGeom prst="roundRect">
            <a:avLst>
              <a:gd name="adj" fmla="val 11047"/>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2">
            <a:extLst>
              <a:ext uri="{FF2B5EF4-FFF2-40B4-BE49-F238E27FC236}">
                <a16:creationId xmlns:a16="http://schemas.microsoft.com/office/drawing/2014/main" id="{5ECAE22D-17D9-2866-608E-44167126572A}"/>
              </a:ext>
            </a:extLst>
          </p:cNvPr>
          <p:cNvSpPr txBox="1">
            <a:spLocks/>
          </p:cNvSpPr>
          <p:nvPr userDrawn="1"/>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004B3D"/>
                </a:solidFill>
                <a:latin typeface="Arial" panose="020B0604020202020204" pitchFamily="34" charset="0"/>
                <a:cs typeface="Arial" panose="020B0604020202020204" pitchFamily="34" charset="0"/>
              </a:rPr>
              <a:t>LEGISLATIVE ASSEMBLY</a:t>
            </a:r>
          </a:p>
        </p:txBody>
      </p:sp>
      <p:sp>
        <p:nvSpPr>
          <p:cNvPr id="27" name="Rounded Rectangle 26">
            <a:hlinkClick r:id="" action="ppaction://noaction"/>
            <a:extLst>
              <a:ext uri="{FF2B5EF4-FFF2-40B4-BE49-F238E27FC236}">
                <a16:creationId xmlns:a16="http://schemas.microsoft.com/office/drawing/2014/main" id="{1722B8D4-99D0-F381-750E-FD3BAB643FFC}"/>
              </a:ext>
            </a:extLst>
          </p:cNvPr>
          <p:cNvSpPr/>
          <p:nvPr userDrawn="1"/>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ntent Placeholder 2">
            <a:extLst>
              <a:ext uri="{FF2B5EF4-FFF2-40B4-BE49-F238E27FC236}">
                <a16:creationId xmlns:a16="http://schemas.microsoft.com/office/drawing/2014/main" id="{87B70D94-48BC-24D9-8CFB-5D1CF48194CC}"/>
              </a:ext>
            </a:extLst>
          </p:cNvPr>
          <p:cNvSpPr txBox="1">
            <a:spLocks/>
          </p:cNvSpPr>
          <p:nvPr userDrawn="1"/>
        </p:nvSpPr>
        <p:spPr>
          <a:xfrm>
            <a:off x="1179299" y="6076283"/>
            <a:ext cx="2842989" cy="722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latin typeface="Arial" panose="020B0604020202020204" pitchFamily="34" charset="0"/>
                <a:cs typeface="Arial" panose="020B0604020202020204" pitchFamily="34" charset="0"/>
              </a:rPr>
              <a:t>Return to beginning</a:t>
            </a:r>
          </a:p>
        </p:txBody>
      </p:sp>
      <p:sp>
        <p:nvSpPr>
          <p:cNvPr id="29" name="Text Placeholder 2">
            <a:extLst>
              <a:ext uri="{FF2B5EF4-FFF2-40B4-BE49-F238E27FC236}">
                <a16:creationId xmlns:a16="http://schemas.microsoft.com/office/drawing/2014/main" id="{09A48731-55FF-1B1F-9532-70DB8C8D771A}"/>
              </a:ext>
            </a:extLst>
          </p:cNvPr>
          <p:cNvSpPr>
            <a:spLocks noGrp="1"/>
          </p:cNvSpPr>
          <p:nvPr>
            <p:ph idx="1" hasCustomPrompt="1"/>
          </p:nvPr>
        </p:nvSpPr>
        <p:spPr>
          <a:xfrm>
            <a:off x="1324263" y="2153315"/>
            <a:ext cx="6001570" cy="3539562"/>
          </a:xfrm>
          <a:prstGeom prst="rect">
            <a:avLst/>
          </a:prstGeom>
        </p:spPr>
        <p:txBody>
          <a:bodyPr vert="horz" lIns="91440" tIns="45720" rIns="91440" bIns="45720" rtlCol="0">
            <a:normAutofit/>
          </a:bodyPr>
          <a:lstStyle>
            <a:lvl1pPr marL="0" indent="0">
              <a:buNone/>
              <a:defRPr/>
            </a:lvl1pPr>
          </a:lstStyle>
          <a:p>
            <a:pPr lvl="0"/>
            <a:r>
              <a:rPr lang="en-US" dirty="0"/>
              <a:t>Click to edit body text</a:t>
            </a:r>
          </a:p>
        </p:txBody>
      </p:sp>
      <p:sp>
        <p:nvSpPr>
          <p:cNvPr id="6" name="Title 26">
            <a:extLst>
              <a:ext uri="{FF2B5EF4-FFF2-40B4-BE49-F238E27FC236}">
                <a16:creationId xmlns:a16="http://schemas.microsoft.com/office/drawing/2014/main" id="{4E25807E-13BA-AD37-C3A2-25645DABF095}"/>
              </a:ext>
            </a:extLst>
          </p:cNvPr>
          <p:cNvSpPr>
            <a:spLocks noGrp="1"/>
          </p:cNvSpPr>
          <p:nvPr>
            <p:ph type="title"/>
          </p:nvPr>
        </p:nvSpPr>
        <p:spPr>
          <a:xfrm>
            <a:off x="1039122" y="784023"/>
            <a:ext cx="10131798" cy="567699"/>
          </a:xfrm>
        </p:spPr>
        <p:txBody>
          <a:bodyPr anchor="t"/>
          <a:lstStyle/>
          <a:p>
            <a:r>
              <a:rPr lang="en-GB" dirty="0"/>
              <a:t>Click to edit Master title style</a:t>
            </a:r>
            <a:endParaRPr lang="en-US" dirty="0"/>
          </a:p>
        </p:txBody>
      </p:sp>
      <p:sp>
        <p:nvSpPr>
          <p:cNvPr id="25" name="Rounded Rectangle 24">
            <a:hlinkClick r:id="" action="ppaction://noaction"/>
            <a:extLst>
              <a:ext uri="{FF2B5EF4-FFF2-40B4-BE49-F238E27FC236}">
                <a16:creationId xmlns:a16="http://schemas.microsoft.com/office/drawing/2014/main" id="{40CCC3D1-6016-7F78-E7E7-66C6AE66E766}"/>
              </a:ext>
            </a:extLst>
          </p:cNvPr>
          <p:cNvSpPr/>
          <p:nvPr userDrawn="1"/>
        </p:nvSpPr>
        <p:spPr>
          <a:xfrm>
            <a:off x="8112125" y="1948010"/>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
            <a:extLst>
              <a:ext uri="{FF2B5EF4-FFF2-40B4-BE49-F238E27FC236}">
                <a16:creationId xmlns:a16="http://schemas.microsoft.com/office/drawing/2014/main" id="{8AB60EAE-E5AA-6D9E-9D47-EC5DB333D269}"/>
              </a:ext>
            </a:extLst>
          </p:cNvPr>
          <p:cNvSpPr>
            <a:spLocks noGrp="1"/>
          </p:cNvSpPr>
          <p:nvPr>
            <p:ph idx="10" hasCustomPrompt="1"/>
          </p:nvPr>
        </p:nvSpPr>
        <p:spPr>
          <a:xfrm>
            <a:off x="8061929" y="1461524"/>
            <a:ext cx="3121013" cy="426822"/>
          </a:xfrm>
          <a:prstGeom prst="rect">
            <a:avLst/>
          </a:prstGeom>
        </p:spPr>
        <p:txBody>
          <a:bodyPr vert="horz" lIns="91440" tIns="45720" rIns="91440" bIns="45720" rtlCol="0">
            <a:normAutofit/>
          </a:bodyPr>
          <a:lstStyle>
            <a:lvl1pPr marL="0" indent="0">
              <a:buNone/>
              <a:defRPr sz="1400">
                <a:solidFill>
                  <a:srgbClr val="455BA9"/>
                </a:solidFill>
              </a:defRPr>
            </a:lvl1pPr>
          </a:lstStyle>
          <a:p>
            <a:pPr lvl="0"/>
            <a:r>
              <a:rPr lang="en-US" dirty="0"/>
              <a:t>Click to edit body text</a:t>
            </a:r>
          </a:p>
        </p:txBody>
      </p:sp>
      <p:sp>
        <p:nvSpPr>
          <p:cNvPr id="30" name="Text Placeholder 2">
            <a:extLst>
              <a:ext uri="{FF2B5EF4-FFF2-40B4-BE49-F238E27FC236}">
                <a16:creationId xmlns:a16="http://schemas.microsoft.com/office/drawing/2014/main" id="{79C3B59A-6077-3A9F-0468-918157AEC06A}"/>
              </a:ext>
            </a:extLst>
          </p:cNvPr>
          <p:cNvSpPr>
            <a:spLocks noGrp="1"/>
          </p:cNvSpPr>
          <p:nvPr>
            <p:ph idx="11" hasCustomPrompt="1"/>
          </p:nvPr>
        </p:nvSpPr>
        <p:spPr>
          <a:xfrm>
            <a:off x="8285770" y="2028976"/>
            <a:ext cx="2887291" cy="426822"/>
          </a:xfrm>
          <a:prstGeom prst="rect">
            <a:avLst/>
          </a:prstGeom>
        </p:spPr>
        <p:txBody>
          <a:bodyPr vert="horz" lIns="91440" tIns="45720" rIns="91440" bIns="45720" rtlCol="0">
            <a:normAutofit/>
          </a:bodyPr>
          <a:lstStyle>
            <a:lvl1pPr marL="0" indent="0">
              <a:buNone/>
              <a:defRPr sz="1400">
                <a:solidFill>
                  <a:schemeClr val="bg1"/>
                </a:solidFill>
              </a:defRPr>
            </a:lvl1pPr>
          </a:lstStyle>
          <a:p>
            <a:pPr lvl="0"/>
            <a:r>
              <a:rPr lang="en-US" dirty="0"/>
              <a:t>Click to edit body text</a:t>
            </a:r>
          </a:p>
        </p:txBody>
      </p:sp>
      <p:sp>
        <p:nvSpPr>
          <p:cNvPr id="31" name="Rounded Rectangle 30">
            <a:hlinkClick r:id="" action="ppaction://noaction"/>
            <a:extLst>
              <a:ext uri="{FF2B5EF4-FFF2-40B4-BE49-F238E27FC236}">
                <a16:creationId xmlns:a16="http://schemas.microsoft.com/office/drawing/2014/main" id="{27A284AC-DE9F-89DD-2731-38F8969F76EC}"/>
              </a:ext>
            </a:extLst>
          </p:cNvPr>
          <p:cNvSpPr/>
          <p:nvPr userDrawn="1"/>
        </p:nvSpPr>
        <p:spPr>
          <a:xfrm>
            <a:off x="8114116" y="2815244"/>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2">
            <a:extLst>
              <a:ext uri="{FF2B5EF4-FFF2-40B4-BE49-F238E27FC236}">
                <a16:creationId xmlns:a16="http://schemas.microsoft.com/office/drawing/2014/main" id="{D798E13B-86A8-D195-077D-C6252DBFA490}"/>
              </a:ext>
            </a:extLst>
          </p:cNvPr>
          <p:cNvSpPr>
            <a:spLocks noGrp="1"/>
          </p:cNvSpPr>
          <p:nvPr>
            <p:ph idx="12" hasCustomPrompt="1"/>
          </p:nvPr>
        </p:nvSpPr>
        <p:spPr>
          <a:xfrm>
            <a:off x="8287761" y="2888927"/>
            <a:ext cx="2887291" cy="426822"/>
          </a:xfrm>
          <a:prstGeom prst="rect">
            <a:avLst/>
          </a:prstGeom>
        </p:spPr>
        <p:txBody>
          <a:bodyPr vert="horz" lIns="91440" tIns="45720" rIns="91440" bIns="45720" rtlCol="0">
            <a:normAutofit/>
          </a:bodyPr>
          <a:lstStyle>
            <a:lvl1pPr marL="0" indent="0">
              <a:buNone/>
              <a:defRPr sz="1400">
                <a:solidFill>
                  <a:schemeClr val="bg1"/>
                </a:solidFill>
              </a:defRPr>
            </a:lvl1pPr>
          </a:lstStyle>
          <a:p>
            <a:pPr lvl="0"/>
            <a:r>
              <a:rPr lang="en-US" dirty="0"/>
              <a:t>Click to edit body text</a:t>
            </a:r>
          </a:p>
        </p:txBody>
      </p:sp>
    </p:spTree>
    <p:extLst>
      <p:ext uri="{BB962C8B-B14F-4D97-AF65-F5344CB8AC3E}">
        <p14:creationId xmlns:p14="http://schemas.microsoft.com/office/powerpoint/2010/main" val="3992810770"/>
      </p:ext>
    </p:extLst>
  </p:cSld>
  <p:clrMapOvr>
    <a:masterClrMapping/>
  </p:clrMapOvr>
  <p:extLst>
    <p:ext uri="{DCECCB84-F9BA-43D5-87BE-67443E8EF086}">
      <p15:sldGuideLst xmlns:p15="http://schemas.microsoft.com/office/powerpoint/2012/main">
        <p15:guide id="1" orient="horz" pos="2478" userDrawn="1">
          <p15:clr>
            <a:srgbClr val="FBAE40"/>
          </p15:clr>
        </p15:guide>
        <p15:guide id="2" pos="3840" userDrawn="1">
          <p15:clr>
            <a:srgbClr val="FBAE40"/>
          </p15:clr>
        </p15:guide>
        <p15:guide id="3" pos="511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 Text - long desc w long options">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22B8870E-055A-3DA5-6BDA-F553A84AC648}"/>
              </a:ext>
            </a:extLst>
          </p:cNvPr>
          <p:cNvSpPr/>
          <p:nvPr userDrawn="1"/>
        </p:nvSpPr>
        <p:spPr>
          <a:xfrm>
            <a:off x="1020008" y="1952625"/>
            <a:ext cx="6588880" cy="3744913"/>
          </a:xfrm>
          <a:prstGeom prst="roundRect">
            <a:avLst>
              <a:gd name="adj" fmla="val 11047"/>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2">
            <a:extLst>
              <a:ext uri="{FF2B5EF4-FFF2-40B4-BE49-F238E27FC236}">
                <a16:creationId xmlns:a16="http://schemas.microsoft.com/office/drawing/2014/main" id="{5ECAE22D-17D9-2866-608E-44167126572A}"/>
              </a:ext>
            </a:extLst>
          </p:cNvPr>
          <p:cNvSpPr txBox="1">
            <a:spLocks/>
          </p:cNvSpPr>
          <p:nvPr userDrawn="1"/>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004B3D"/>
                </a:solidFill>
                <a:latin typeface="Arial" panose="020B0604020202020204" pitchFamily="34" charset="0"/>
                <a:cs typeface="Arial" panose="020B0604020202020204" pitchFamily="34" charset="0"/>
              </a:rPr>
              <a:t>LEGISLATIVE ASSEMBLY</a:t>
            </a:r>
          </a:p>
        </p:txBody>
      </p:sp>
      <p:sp>
        <p:nvSpPr>
          <p:cNvPr id="27" name="Rounded Rectangle 26">
            <a:hlinkClick r:id="" action="ppaction://noaction"/>
            <a:extLst>
              <a:ext uri="{FF2B5EF4-FFF2-40B4-BE49-F238E27FC236}">
                <a16:creationId xmlns:a16="http://schemas.microsoft.com/office/drawing/2014/main" id="{1722B8D4-99D0-F381-750E-FD3BAB643FFC}"/>
              </a:ext>
            </a:extLst>
          </p:cNvPr>
          <p:cNvSpPr/>
          <p:nvPr userDrawn="1"/>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ntent Placeholder 2">
            <a:extLst>
              <a:ext uri="{FF2B5EF4-FFF2-40B4-BE49-F238E27FC236}">
                <a16:creationId xmlns:a16="http://schemas.microsoft.com/office/drawing/2014/main" id="{87B70D94-48BC-24D9-8CFB-5D1CF48194CC}"/>
              </a:ext>
            </a:extLst>
          </p:cNvPr>
          <p:cNvSpPr txBox="1">
            <a:spLocks/>
          </p:cNvSpPr>
          <p:nvPr userDrawn="1"/>
        </p:nvSpPr>
        <p:spPr>
          <a:xfrm>
            <a:off x="1179299" y="6076283"/>
            <a:ext cx="2842989" cy="722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latin typeface="Arial" panose="020B0604020202020204" pitchFamily="34" charset="0"/>
                <a:cs typeface="Arial" panose="020B0604020202020204" pitchFamily="34" charset="0"/>
              </a:rPr>
              <a:t>Return to beginning</a:t>
            </a:r>
          </a:p>
        </p:txBody>
      </p:sp>
      <p:sp>
        <p:nvSpPr>
          <p:cNvPr id="29" name="Text Placeholder 2">
            <a:extLst>
              <a:ext uri="{FF2B5EF4-FFF2-40B4-BE49-F238E27FC236}">
                <a16:creationId xmlns:a16="http://schemas.microsoft.com/office/drawing/2014/main" id="{09A48731-55FF-1B1F-9532-70DB8C8D771A}"/>
              </a:ext>
            </a:extLst>
          </p:cNvPr>
          <p:cNvSpPr>
            <a:spLocks noGrp="1"/>
          </p:cNvSpPr>
          <p:nvPr>
            <p:ph idx="1" hasCustomPrompt="1"/>
          </p:nvPr>
        </p:nvSpPr>
        <p:spPr>
          <a:xfrm>
            <a:off x="1324263" y="2153315"/>
            <a:ext cx="6001570" cy="3539562"/>
          </a:xfrm>
          <a:prstGeom prst="rect">
            <a:avLst/>
          </a:prstGeom>
        </p:spPr>
        <p:txBody>
          <a:bodyPr vert="horz" lIns="91440" tIns="45720" rIns="91440" bIns="45720" rtlCol="0">
            <a:normAutofit/>
          </a:bodyPr>
          <a:lstStyle>
            <a:lvl1pPr marL="0" indent="0">
              <a:buNone/>
              <a:defRPr/>
            </a:lvl1pPr>
          </a:lstStyle>
          <a:p>
            <a:pPr lvl="0"/>
            <a:r>
              <a:rPr lang="en-US" dirty="0"/>
              <a:t>Click to edit body text</a:t>
            </a:r>
          </a:p>
        </p:txBody>
      </p:sp>
      <p:sp>
        <p:nvSpPr>
          <p:cNvPr id="6" name="Title 26">
            <a:extLst>
              <a:ext uri="{FF2B5EF4-FFF2-40B4-BE49-F238E27FC236}">
                <a16:creationId xmlns:a16="http://schemas.microsoft.com/office/drawing/2014/main" id="{4E25807E-13BA-AD37-C3A2-25645DABF095}"/>
              </a:ext>
            </a:extLst>
          </p:cNvPr>
          <p:cNvSpPr>
            <a:spLocks noGrp="1"/>
          </p:cNvSpPr>
          <p:nvPr>
            <p:ph type="title"/>
          </p:nvPr>
        </p:nvSpPr>
        <p:spPr>
          <a:xfrm>
            <a:off x="1039122" y="784023"/>
            <a:ext cx="10131798" cy="567699"/>
          </a:xfrm>
        </p:spPr>
        <p:txBody>
          <a:bodyPr anchor="t"/>
          <a:lstStyle/>
          <a:p>
            <a:r>
              <a:rPr lang="en-GB" dirty="0"/>
              <a:t>Click to edit Master title style</a:t>
            </a:r>
            <a:endParaRPr lang="en-US" dirty="0"/>
          </a:p>
        </p:txBody>
      </p:sp>
      <p:sp>
        <p:nvSpPr>
          <p:cNvPr id="13" name="Rounded Rectangle 12">
            <a:hlinkClick r:id="" action="ppaction://noaction"/>
            <a:extLst>
              <a:ext uri="{FF2B5EF4-FFF2-40B4-BE49-F238E27FC236}">
                <a16:creationId xmlns:a16="http://schemas.microsoft.com/office/drawing/2014/main" id="{ABCD9D2B-81A0-3F65-FB04-98BE6CB58F2B}"/>
              </a:ext>
            </a:extLst>
          </p:cNvPr>
          <p:cNvSpPr/>
          <p:nvPr userDrawn="1"/>
        </p:nvSpPr>
        <p:spPr>
          <a:xfrm>
            <a:off x="8112125" y="1948010"/>
            <a:ext cx="3060700" cy="86821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
            <a:extLst>
              <a:ext uri="{FF2B5EF4-FFF2-40B4-BE49-F238E27FC236}">
                <a16:creationId xmlns:a16="http://schemas.microsoft.com/office/drawing/2014/main" id="{9680A675-70EB-E52C-698C-9F4F06968769}"/>
              </a:ext>
            </a:extLst>
          </p:cNvPr>
          <p:cNvSpPr>
            <a:spLocks noGrp="1"/>
          </p:cNvSpPr>
          <p:nvPr>
            <p:ph idx="10" hasCustomPrompt="1"/>
          </p:nvPr>
        </p:nvSpPr>
        <p:spPr>
          <a:xfrm>
            <a:off x="8061929" y="1461524"/>
            <a:ext cx="3121013" cy="426822"/>
          </a:xfrm>
          <a:prstGeom prst="rect">
            <a:avLst/>
          </a:prstGeom>
        </p:spPr>
        <p:txBody>
          <a:bodyPr vert="horz" lIns="91440" tIns="45720" rIns="91440" bIns="45720" rtlCol="0">
            <a:normAutofit/>
          </a:bodyPr>
          <a:lstStyle>
            <a:lvl1pPr marL="0" indent="0">
              <a:buNone/>
              <a:defRPr sz="1400">
                <a:solidFill>
                  <a:srgbClr val="455BA9"/>
                </a:solidFill>
              </a:defRPr>
            </a:lvl1pPr>
          </a:lstStyle>
          <a:p>
            <a:pPr lvl="0"/>
            <a:r>
              <a:rPr lang="en-US" dirty="0"/>
              <a:t>Click to edit body text</a:t>
            </a:r>
          </a:p>
        </p:txBody>
      </p:sp>
      <p:sp>
        <p:nvSpPr>
          <p:cNvPr id="16" name="Text Placeholder 2">
            <a:extLst>
              <a:ext uri="{FF2B5EF4-FFF2-40B4-BE49-F238E27FC236}">
                <a16:creationId xmlns:a16="http://schemas.microsoft.com/office/drawing/2014/main" id="{A745AFC9-AFF9-7BBF-A955-E281CC25021B}"/>
              </a:ext>
            </a:extLst>
          </p:cNvPr>
          <p:cNvSpPr>
            <a:spLocks noGrp="1"/>
          </p:cNvSpPr>
          <p:nvPr>
            <p:ph idx="11" hasCustomPrompt="1"/>
          </p:nvPr>
        </p:nvSpPr>
        <p:spPr>
          <a:xfrm>
            <a:off x="8285770" y="2070754"/>
            <a:ext cx="2887291" cy="732788"/>
          </a:xfrm>
          <a:prstGeom prst="rect">
            <a:avLst/>
          </a:prstGeom>
        </p:spPr>
        <p:txBody>
          <a:bodyPr vert="horz" lIns="91440" tIns="45720" rIns="91440" bIns="45720" rtlCol="0">
            <a:normAutofit/>
          </a:bodyPr>
          <a:lstStyle>
            <a:lvl1pPr marL="0" indent="0">
              <a:lnSpc>
                <a:spcPts val="2000"/>
              </a:lnSpc>
              <a:spcBef>
                <a:spcPts val="0"/>
              </a:spcBef>
              <a:buNone/>
              <a:defRPr sz="1400">
                <a:solidFill>
                  <a:schemeClr val="bg1"/>
                </a:solidFill>
              </a:defRPr>
            </a:lvl1pPr>
          </a:lstStyle>
          <a:p>
            <a:pPr lvl="0"/>
            <a:r>
              <a:rPr lang="en-US" dirty="0"/>
              <a:t>Click to edit body text</a:t>
            </a:r>
          </a:p>
        </p:txBody>
      </p:sp>
      <p:sp>
        <p:nvSpPr>
          <p:cNvPr id="21" name="Rounded Rectangle 20">
            <a:hlinkClick r:id="" action="ppaction://noaction"/>
            <a:extLst>
              <a:ext uri="{FF2B5EF4-FFF2-40B4-BE49-F238E27FC236}">
                <a16:creationId xmlns:a16="http://schemas.microsoft.com/office/drawing/2014/main" id="{8E21ECCC-ECEB-1FE2-2950-276E9E1AC018}"/>
              </a:ext>
            </a:extLst>
          </p:cNvPr>
          <p:cNvSpPr/>
          <p:nvPr userDrawn="1"/>
        </p:nvSpPr>
        <p:spPr>
          <a:xfrm>
            <a:off x="8112125" y="3065610"/>
            <a:ext cx="3060700" cy="86821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
            <a:extLst>
              <a:ext uri="{FF2B5EF4-FFF2-40B4-BE49-F238E27FC236}">
                <a16:creationId xmlns:a16="http://schemas.microsoft.com/office/drawing/2014/main" id="{D7FAF966-EE31-3901-D902-0FCAAB9BF39B}"/>
              </a:ext>
            </a:extLst>
          </p:cNvPr>
          <p:cNvSpPr>
            <a:spLocks noGrp="1"/>
          </p:cNvSpPr>
          <p:nvPr>
            <p:ph idx="12" hasCustomPrompt="1"/>
          </p:nvPr>
        </p:nvSpPr>
        <p:spPr>
          <a:xfrm>
            <a:off x="8285770" y="3188354"/>
            <a:ext cx="2887291" cy="732788"/>
          </a:xfrm>
          <a:prstGeom prst="rect">
            <a:avLst/>
          </a:prstGeom>
        </p:spPr>
        <p:txBody>
          <a:bodyPr vert="horz" lIns="91440" tIns="45720" rIns="91440" bIns="45720" rtlCol="0">
            <a:normAutofit/>
          </a:bodyPr>
          <a:lstStyle>
            <a:lvl1pPr marL="0" indent="0">
              <a:lnSpc>
                <a:spcPts val="2000"/>
              </a:lnSpc>
              <a:spcBef>
                <a:spcPts val="0"/>
              </a:spcBef>
              <a:buNone/>
              <a:defRPr sz="1400">
                <a:solidFill>
                  <a:schemeClr val="bg1"/>
                </a:solidFill>
              </a:defRPr>
            </a:lvl1pPr>
          </a:lstStyle>
          <a:p>
            <a:pPr lvl="0"/>
            <a:r>
              <a:rPr lang="en-US" dirty="0"/>
              <a:t>Click to edit body text</a:t>
            </a:r>
          </a:p>
        </p:txBody>
      </p:sp>
    </p:spTree>
    <p:extLst>
      <p:ext uri="{BB962C8B-B14F-4D97-AF65-F5344CB8AC3E}">
        <p14:creationId xmlns:p14="http://schemas.microsoft.com/office/powerpoint/2010/main" val="1256948183"/>
      </p:ext>
    </p:extLst>
  </p:cSld>
  <p:clrMapOvr>
    <a:masterClrMapping/>
  </p:clrMapOvr>
  <p:extLst>
    <p:ext uri="{DCECCB84-F9BA-43D5-87BE-67443E8EF086}">
      <p15:sldGuideLst xmlns:p15="http://schemas.microsoft.com/office/powerpoint/2012/main">
        <p15:guide id="1" orient="horz" pos="2478" userDrawn="1">
          <p15:clr>
            <a:srgbClr val="FBAE40"/>
          </p15:clr>
        </p15:guide>
        <p15:guide id="2" pos="3840" userDrawn="1">
          <p15:clr>
            <a:srgbClr val="FBAE40"/>
          </p15:clr>
        </p15:guide>
        <p15:guide id="3" pos="511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 Text - long desc ">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22B8870E-055A-3DA5-6BDA-F553A84AC648}"/>
              </a:ext>
            </a:extLst>
          </p:cNvPr>
          <p:cNvSpPr/>
          <p:nvPr userDrawn="1"/>
        </p:nvSpPr>
        <p:spPr>
          <a:xfrm>
            <a:off x="1020008" y="1952625"/>
            <a:ext cx="6588880" cy="3744913"/>
          </a:xfrm>
          <a:prstGeom prst="roundRect">
            <a:avLst>
              <a:gd name="adj" fmla="val 11047"/>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2">
            <a:extLst>
              <a:ext uri="{FF2B5EF4-FFF2-40B4-BE49-F238E27FC236}">
                <a16:creationId xmlns:a16="http://schemas.microsoft.com/office/drawing/2014/main" id="{5ECAE22D-17D9-2866-608E-44167126572A}"/>
              </a:ext>
            </a:extLst>
          </p:cNvPr>
          <p:cNvSpPr txBox="1">
            <a:spLocks/>
          </p:cNvSpPr>
          <p:nvPr userDrawn="1"/>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004B3D"/>
                </a:solidFill>
                <a:latin typeface="Arial" panose="020B0604020202020204" pitchFamily="34" charset="0"/>
                <a:cs typeface="Arial" panose="020B0604020202020204" pitchFamily="34" charset="0"/>
              </a:rPr>
              <a:t>LEGISLATIVE ASSEMBLY</a:t>
            </a:r>
          </a:p>
        </p:txBody>
      </p:sp>
      <p:sp>
        <p:nvSpPr>
          <p:cNvPr id="27" name="Rounded Rectangle 26">
            <a:hlinkClick r:id="" action="ppaction://noaction"/>
            <a:extLst>
              <a:ext uri="{FF2B5EF4-FFF2-40B4-BE49-F238E27FC236}">
                <a16:creationId xmlns:a16="http://schemas.microsoft.com/office/drawing/2014/main" id="{1722B8D4-99D0-F381-750E-FD3BAB643FFC}"/>
              </a:ext>
            </a:extLst>
          </p:cNvPr>
          <p:cNvSpPr/>
          <p:nvPr userDrawn="1"/>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ntent Placeholder 2">
            <a:extLst>
              <a:ext uri="{FF2B5EF4-FFF2-40B4-BE49-F238E27FC236}">
                <a16:creationId xmlns:a16="http://schemas.microsoft.com/office/drawing/2014/main" id="{87B70D94-48BC-24D9-8CFB-5D1CF48194CC}"/>
              </a:ext>
            </a:extLst>
          </p:cNvPr>
          <p:cNvSpPr txBox="1">
            <a:spLocks/>
          </p:cNvSpPr>
          <p:nvPr userDrawn="1"/>
        </p:nvSpPr>
        <p:spPr>
          <a:xfrm>
            <a:off x="1179299" y="6076283"/>
            <a:ext cx="2842989" cy="722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latin typeface="Arial" panose="020B0604020202020204" pitchFamily="34" charset="0"/>
                <a:cs typeface="Arial" panose="020B0604020202020204" pitchFamily="34" charset="0"/>
              </a:rPr>
              <a:t>Return to beginning</a:t>
            </a:r>
          </a:p>
        </p:txBody>
      </p:sp>
      <p:sp>
        <p:nvSpPr>
          <p:cNvPr id="29" name="Text Placeholder 2">
            <a:extLst>
              <a:ext uri="{FF2B5EF4-FFF2-40B4-BE49-F238E27FC236}">
                <a16:creationId xmlns:a16="http://schemas.microsoft.com/office/drawing/2014/main" id="{09A48731-55FF-1B1F-9532-70DB8C8D771A}"/>
              </a:ext>
            </a:extLst>
          </p:cNvPr>
          <p:cNvSpPr>
            <a:spLocks noGrp="1"/>
          </p:cNvSpPr>
          <p:nvPr>
            <p:ph idx="1" hasCustomPrompt="1"/>
          </p:nvPr>
        </p:nvSpPr>
        <p:spPr>
          <a:xfrm>
            <a:off x="1324263" y="2153315"/>
            <a:ext cx="6001570" cy="3539562"/>
          </a:xfrm>
          <a:prstGeom prst="rect">
            <a:avLst/>
          </a:prstGeom>
        </p:spPr>
        <p:txBody>
          <a:bodyPr vert="horz" lIns="91440" tIns="45720" rIns="91440" bIns="45720" rtlCol="0">
            <a:normAutofit/>
          </a:bodyPr>
          <a:lstStyle>
            <a:lvl1pPr marL="0" indent="0">
              <a:buNone/>
              <a:defRPr/>
            </a:lvl1pPr>
          </a:lstStyle>
          <a:p>
            <a:pPr lvl="0"/>
            <a:r>
              <a:rPr lang="en-US" dirty="0"/>
              <a:t>Click to edit body text</a:t>
            </a:r>
          </a:p>
        </p:txBody>
      </p:sp>
      <p:sp>
        <p:nvSpPr>
          <p:cNvPr id="6" name="Title 26">
            <a:extLst>
              <a:ext uri="{FF2B5EF4-FFF2-40B4-BE49-F238E27FC236}">
                <a16:creationId xmlns:a16="http://schemas.microsoft.com/office/drawing/2014/main" id="{4E25807E-13BA-AD37-C3A2-25645DABF095}"/>
              </a:ext>
            </a:extLst>
          </p:cNvPr>
          <p:cNvSpPr>
            <a:spLocks noGrp="1"/>
          </p:cNvSpPr>
          <p:nvPr>
            <p:ph type="title"/>
          </p:nvPr>
        </p:nvSpPr>
        <p:spPr>
          <a:xfrm>
            <a:off x="1039122" y="784023"/>
            <a:ext cx="10131798" cy="567699"/>
          </a:xfrm>
        </p:spPr>
        <p:txBody>
          <a:bodyPr anchor="t"/>
          <a:lstStyle/>
          <a:p>
            <a:r>
              <a:rPr lang="en-GB" dirty="0"/>
              <a:t>Click to edit Master title style</a:t>
            </a:r>
            <a:endParaRPr lang="en-US" dirty="0"/>
          </a:p>
        </p:txBody>
      </p:sp>
    </p:spTree>
    <p:extLst>
      <p:ext uri="{BB962C8B-B14F-4D97-AF65-F5344CB8AC3E}">
        <p14:creationId xmlns:p14="http://schemas.microsoft.com/office/powerpoint/2010/main" val="36677202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82916C-77F5-99FF-AD14-DC9550820C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D9B6BE9-40A3-7907-531D-D4CB07DB98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70A076C5-ECB5-85B2-2176-0FFFCBBF87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06E7F0A-4616-E847-AD49-B4C851A0E1C1}" type="datetimeFigureOut">
              <a:rPr lang="en-US" smtClean="0"/>
              <a:t>10/24/25</a:t>
            </a:fld>
            <a:endParaRPr lang="en-US"/>
          </a:p>
        </p:txBody>
      </p:sp>
      <p:sp>
        <p:nvSpPr>
          <p:cNvPr id="5" name="Footer Placeholder 4">
            <a:extLst>
              <a:ext uri="{FF2B5EF4-FFF2-40B4-BE49-F238E27FC236}">
                <a16:creationId xmlns:a16="http://schemas.microsoft.com/office/drawing/2014/main" id="{C9DB5F41-5CE5-6B5C-DE1F-D92C508601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83C63A3-7E8B-FD3B-3200-9011E71691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53B404-C49F-F541-809C-CB926739314B}" type="slidenum">
              <a:rPr lang="en-US" smtClean="0"/>
              <a:t>‹#›</a:t>
            </a:fld>
            <a:endParaRPr lang="en-US"/>
          </a:p>
        </p:txBody>
      </p:sp>
    </p:spTree>
    <p:extLst>
      <p:ext uri="{BB962C8B-B14F-4D97-AF65-F5344CB8AC3E}">
        <p14:creationId xmlns:p14="http://schemas.microsoft.com/office/powerpoint/2010/main" val="3986222999"/>
      </p:ext>
    </p:extLst>
  </p:cSld>
  <p:clrMap bg1="lt1" tx1="dk1" bg2="lt2" tx2="dk2" accent1="accent1" accent2="accent2" accent3="accent3" accent4="accent4" accent5="accent5" accent6="accent6" hlink="hlink" folHlink="folHlink"/>
  <p:sldLayoutIdLst>
    <p:sldLayoutId id="2147483670" r:id="rId1"/>
    <p:sldLayoutId id="2147483663" r:id="rId2"/>
    <p:sldLayoutId id="2147483667" r:id="rId3"/>
    <p:sldLayoutId id="2147483655" r:id="rId4"/>
    <p:sldLayoutId id="2147483674" r:id="rId5"/>
    <p:sldLayoutId id="2147483666" r:id="rId6"/>
    <p:sldLayoutId id="2147483671" r:id="rId7"/>
    <p:sldLayoutId id="2147483675" r:id="rId8"/>
    <p:sldLayoutId id="2147483664" r:id="rId9"/>
    <p:sldLayoutId id="2147483660" r:id="rId10"/>
    <p:sldLayoutId id="2147483672" r:id="rId11"/>
    <p:sldLayoutId id="2147483669" r:id="rId12"/>
    <p:sldLayoutId id="2147483665" r:id="rId13"/>
    <p:sldLayoutId id="2147483673" r:id="rId14"/>
    <p:sldLayoutId id="2147483668" r:id="rId15"/>
    <p:sldLayoutId id="2147483650" r:id="rId16"/>
    <p:sldLayoutId id="2147483662" r:id="rId17"/>
    <p:sldLayoutId id="2147483649" r:id="rId18"/>
    <p:sldLayoutId id="2147483651" r:id="rId19"/>
    <p:sldLayoutId id="2147483652" r:id="rId20"/>
    <p:sldLayoutId id="2147483653" r:id="rId21"/>
    <p:sldLayoutId id="2147483654" r:id="rId22"/>
    <p:sldLayoutId id="2147483656" r:id="rId23"/>
    <p:sldLayoutId id="2147483657" r:id="rId24"/>
    <p:sldLayoutId id="2147483658" r:id="rId25"/>
    <p:sldLayoutId id="2147483659" r:id="rId26"/>
  </p:sldLayoutIdLst>
  <p:txStyles>
    <p:title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ts val="2350"/>
        </a:lnSpc>
        <a:spcBef>
          <a:spcPts val="120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slide" Target="slide17.xml"/></Relationships>
</file>

<file path=ppt/slides/_rels/slide1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slide" Target="slide28.xml"/></Relationships>
</file>

<file path=ppt/slides/_rels/slide1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17.xml"/><Relationship Id="rId5" Type="http://schemas.openxmlformats.org/officeDocument/2006/relationships/slide" Target="slide25.xml"/><Relationship Id="rId4" Type="http://schemas.openxmlformats.org/officeDocument/2006/relationships/slide" Target="slide27.xml"/></Relationships>
</file>

<file path=ppt/slides/_rels/slide1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15.xml"/><Relationship Id="rId7" Type="http://schemas.openxmlformats.org/officeDocument/2006/relationships/image" Target="../media/image7.svg"/><Relationship Id="rId2" Type="http://schemas.openxmlformats.org/officeDocument/2006/relationships/slide" Target="slide14.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31.xml"/><Relationship Id="rId1" Type="http://schemas.openxmlformats.org/officeDocument/2006/relationships/slideLayout" Target="../slideLayouts/slideLayout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3.xml"/></Relationships>
</file>

<file path=ppt/slides/_rels/slide1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4.xml"/><Relationship Id="rId1" Type="http://schemas.openxmlformats.org/officeDocument/2006/relationships/slideLayout" Target="../slideLayouts/slideLayout17.xml"/><Relationship Id="rId6" Type="http://schemas.openxmlformats.org/officeDocument/2006/relationships/image" Target="../media/image8.emf"/><Relationship Id="rId5" Type="http://schemas.openxmlformats.org/officeDocument/2006/relationships/slide" Target="slide3.xml"/><Relationship Id="rId4" Type="http://schemas.openxmlformats.org/officeDocument/2006/relationships/slide" Target="slide6.xml"/></Relationships>
</file>

<file path=ppt/slides/_rels/slide16.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17.xml"/><Relationship Id="rId1" Type="http://schemas.openxmlformats.org/officeDocument/2006/relationships/slideLayout" Target="../slideLayouts/slideLayout6.xml"/><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18.xml"/><Relationship Id="rId1" Type="http://schemas.openxmlformats.org/officeDocument/2006/relationships/slideLayout" Target="../slideLayouts/slideLayout6.xml"/><Relationship Id="rId5" Type="http://schemas.openxmlformats.org/officeDocument/2006/relationships/slide" Target="slide3.xml"/><Relationship Id="rId4" Type="http://schemas.openxmlformats.org/officeDocument/2006/relationships/slide" Target="slide24.xml"/></Relationships>
</file>

<file path=ppt/slides/_rels/slide18.xml.rels><?xml version="1.0" encoding="UTF-8" standalone="yes"?>
<Relationships xmlns="http://schemas.openxmlformats.org/package/2006/relationships"><Relationship Id="rId3" Type="http://schemas.openxmlformats.org/officeDocument/2006/relationships/slide" Target="slide20.xml"/><Relationship Id="rId7" Type="http://schemas.openxmlformats.org/officeDocument/2006/relationships/image" Target="../media/image9.emf"/><Relationship Id="rId2" Type="http://schemas.openxmlformats.org/officeDocument/2006/relationships/slide" Target="slide19.xm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slide" Target="slide30.xml"/><Relationship Id="rId4" Type="http://schemas.openxmlformats.org/officeDocument/2006/relationships/slide" Target="slide21.xml"/></Relationships>
</file>

<file path=ppt/slides/_rels/slide1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29.xml"/><Relationship Id="rId1" Type="http://schemas.openxmlformats.org/officeDocument/2006/relationships/slideLayout" Target="../slideLayouts/slideLayout6.xml"/><Relationship Id="rId5" Type="http://schemas.openxmlformats.org/officeDocument/2006/relationships/image" Target="../media/image10.emf"/><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6.xml"/><Relationship Id="rId1" Type="http://schemas.openxmlformats.org/officeDocument/2006/relationships/slideLayout" Target="../slideLayouts/slideLayout6.xml"/><Relationship Id="rId5" Type="http://schemas.openxmlformats.org/officeDocument/2006/relationships/image" Target="../media/image10.emf"/><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6.xml"/><Relationship Id="rId1" Type="http://schemas.openxmlformats.org/officeDocument/2006/relationships/slideLayout" Target="../slideLayouts/slideLayout6.xml"/><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29.xml"/><Relationship Id="rId1" Type="http://schemas.openxmlformats.org/officeDocument/2006/relationships/slideLayout" Target="../slideLayouts/slideLayout17.xml"/><Relationship Id="rId6" Type="http://schemas.openxmlformats.org/officeDocument/2006/relationships/image" Target="../media/image11.emf"/><Relationship Id="rId5" Type="http://schemas.openxmlformats.org/officeDocument/2006/relationships/slide" Target="slide3.xml"/><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17.xml"/><Relationship Id="rId1" Type="http://schemas.openxmlformats.org/officeDocument/2006/relationships/slideLayout" Target="../slideLayouts/slideLayout6.xml"/><Relationship Id="rId5" Type="http://schemas.openxmlformats.org/officeDocument/2006/relationships/image" Target="../media/image13.sv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7" Type="http://schemas.openxmlformats.org/officeDocument/2006/relationships/image" Target="../media/image14.emf"/><Relationship Id="rId2" Type="http://schemas.openxmlformats.org/officeDocument/2006/relationships/slide" Target="slide19.xml"/><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slide" Target="slide12.xml"/><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26.xml"/><Relationship Id="rId1" Type="http://schemas.openxmlformats.org/officeDocument/2006/relationships/slideLayout" Target="../slideLayouts/slideLayout6.xml"/><Relationship Id="rId6" Type="http://schemas.openxmlformats.org/officeDocument/2006/relationships/image" Target="../media/image15.emf"/><Relationship Id="rId5" Type="http://schemas.openxmlformats.org/officeDocument/2006/relationships/slide" Target="slide3.xml"/><Relationship Id="rId4" Type="http://schemas.openxmlformats.org/officeDocument/2006/relationships/slide" Target="slide27.xml"/></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 Target="slide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3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9.xml"/><Relationship Id="rId4" Type="http://schemas.openxmlformats.org/officeDocument/2006/relationships/image" Target="../media/image18.emf"/></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6.xml"/><Relationship Id="rId7"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slide" Target="slide7.xml"/><Relationship Id="rId11" Type="http://schemas.openxmlformats.org/officeDocument/2006/relationships/slide" Target="slide8.xml"/><Relationship Id="rId5" Type="http://schemas.openxmlformats.org/officeDocument/2006/relationships/slide" Target="slide9.xml"/><Relationship Id="rId10" Type="http://schemas.openxmlformats.org/officeDocument/2006/relationships/slide" Target="slide5.xml"/><Relationship Id="rId4" Type="http://schemas.openxmlformats.org/officeDocument/2006/relationships/slide" Target="slide12.xml"/><Relationship Id="rId9" Type="http://schemas.openxmlformats.org/officeDocument/2006/relationships/slide" Target="slide10.xml"/></Relationships>
</file>

<file path=ppt/slides/_rels/slide3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 Target="slide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32.xml"/><Relationship Id="rId1" Type="http://schemas.openxmlformats.org/officeDocument/2006/relationships/slideLayout" Target="../slideLayouts/slideLayout9.xml"/><Relationship Id="rId5" Type="http://schemas.openxmlformats.org/officeDocument/2006/relationships/image" Target="../media/image21.emf"/><Relationship Id="rId4" Type="http://schemas.openxmlformats.org/officeDocument/2006/relationships/image" Target="../media/image20.emf"/></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33.xml"/><Relationship Id="rId1" Type="http://schemas.openxmlformats.org/officeDocument/2006/relationships/slideLayout" Target="../slideLayouts/slideLayout9.xml"/><Relationship Id="rId4" Type="http://schemas.openxmlformats.org/officeDocument/2006/relationships/image" Target="../media/image22.emf"/></Relationships>
</file>

<file path=ppt/slides/_rels/slide3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slide" Target="slide35.xml"/><Relationship Id="rId1" Type="http://schemas.openxmlformats.org/officeDocument/2006/relationships/slideLayout" Target="../slideLayouts/slideLayout12.xml"/><Relationship Id="rId5" Type="http://schemas.openxmlformats.org/officeDocument/2006/relationships/slide" Target="slide3.xml"/><Relationship Id="rId4" Type="http://schemas.openxmlformats.org/officeDocument/2006/relationships/image" Target="../media/image11.emf"/></Relationships>
</file>

<file path=ppt/slides/_rels/slide35.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slide" Target="slide36.xml"/><Relationship Id="rId1" Type="http://schemas.openxmlformats.org/officeDocument/2006/relationships/slideLayout" Target="../slideLayouts/slideLayout12.xml"/><Relationship Id="rId5" Type="http://schemas.openxmlformats.org/officeDocument/2006/relationships/slide" Target="slide3.xml"/><Relationship Id="rId4" Type="http://schemas.openxmlformats.org/officeDocument/2006/relationships/slide" Target="slide44.xml"/></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64.xml"/><Relationship Id="rId1" Type="http://schemas.openxmlformats.org/officeDocument/2006/relationships/slideLayout" Target="../slideLayouts/slideLayout12.xml"/><Relationship Id="rId4" Type="http://schemas.openxmlformats.org/officeDocument/2006/relationships/image" Target="../media/image24.emf"/></Relationships>
</file>

<file path=ppt/slides/_rels/slide37.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slide" Target="slide38.xml"/><Relationship Id="rId1" Type="http://schemas.openxmlformats.org/officeDocument/2006/relationships/slideLayout" Target="../slideLayouts/slideLayout12.xml"/><Relationship Id="rId6" Type="http://schemas.openxmlformats.org/officeDocument/2006/relationships/image" Target="../media/image25.emf"/><Relationship Id="rId5" Type="http://schemas.openxmlformats.org/officeDocument/2006/relationships/slide" Target="slide3.xml"/><Relationship Id="rId4" Type="http://schemas.openxmlformats.org/officeDocument/2006/relationships/slide" Target="slide44.xml"/></Relationships>
</file>

<file path=ppt/slides/_rels/slide38.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39.xml"/><Relationship Id="rId1" Type="http://schemas.openxmlformats.org/officeDocument/2006/relationships/slideLayout" Target="../slideLayouts/slideLayout15.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slide" Target="slide3.xml"/></Relationships>
</file>

<file path=ppt/slides/_rels/slide39.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slide" Target="slide61.xml"/><Relationship Id="rId1" Type="http://schemas.openxmlformats.org/officeDocument/2006/relationships/slideLayout" Target="../slideLayouts/slideLayout1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3.png"/><Relationship Id="rId1" Type="http://schemas.openxmlformats.org/officeDocument/2006/relationships/slideLayout" Target="../slideLayouts/slideLayout17.xml"/><Relationship Id="rId5" Type="http://schemas.openxmlformats.org/officeDocument/2006/relationships/slide" Target="slide30.xml"/><Relationship Id="rId4"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slide" Target="slide41.xml"/><Relationship Id="rId1" Type="http://schemas.openxmlformats.org/officeDocument/2006/relationships/slideLayout" Target="../slideLayouts/slideLayout12.xml"/><Relationship Id="rId5" Type="http://schemas.openxmlformats.org/officeDocument/2006/relationships/image" Target="../media/image28.emf"/><Relationship Id="rId4" Type="http://schemas.openxmlformats.org/officeDocument/2006/relationships/slide" Target="slide3.xml"/></Relationships>
</file>

<file path=ppt/slides/_rels/slide41.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slide" Target="slide42.xml"/><Relationship Id="rId1" Type="http://schemas.openxmlformats.org/officeDocument/2006/relationships/slideLayout" Target="../slideLayouts/slideLayout12.xml"/><Relationship Id="rId6" Type="http://schemas.openxmlformats.org/officeDocument/2006/relationships/image" Target="../media/image28.emf"/><Relationship Id="rId5" Type="http://schemas.openxmlformats.org/officeDocument/2006/relationships/slide" Target="slide3.xml"/><Relationship Id="rId4" Type="http://schemas.openxmlformats.org/officeDocument/2006/relationships/slide" Target="slide44.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58.xml"/><Relationship Id="rId1" Type="http://schemas.openxmlformats.org/officeDocument/2006/relationships/slideLayout" Target="../slideLayouts/slideLayout12.xml"/><Relationship Id="rId6" Type="http://schemas.openxmlformats.org/officeDocument/2006/relationships/image" Target="../media/image31.emf"/><Relationship Id="rId5" Type="http://schemas.openxmlformats.org/officeDocument/2006/relationships/image" Target="../media/image30.sv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60.xml"/><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45.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slide" Target="slide46.xml"/><Relationship Id="rId1" Type="http://schemas.openxmlformats.org/officeDocument/2006/relationships/slideLayout" Target="../slideLayouts/slideLayout12.xml"/><Relationship Id="rId5" Type="http://schemas.openxmlformats.org/officeDocument/2006/relationships/slide" Target="slide3.xml"/><Relationship Id="rId4" Type="http://schemas.openxmlformats.org/officeDocument/2006/relationships/slide" Target="slide55.xml"/></Relationships>
</file>

<file path=ppt/slides/_rels/slide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57.xml"/><Relationship Id="rId1" Type="http://schemas.openxmlformats.org/officeDocument/2006/relationships/slideLayout" Target="../slideLayouts/slideLayout15.xml"/><Relationship Id="rId4" Type="http://schemas.openxmlformats.org/officeDocument/2006/relationships/image" Target="../media/image24.emf"/></Relationships>
</file>

<file path=ppt/slides/_rels/slide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60.xml"/><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48.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slide" Target="slide49.xml"/><Relationship Id="rId1" Type="http://schemas.openxmlformats.org/officeDocument/2006/relationships/slideLayout" Target="../slideLayouts/slideLayout12.xml"/><Relationship Id="rId6" Type="http://schemas.openxmlformats.org/officeDocument/2006/relationships/image" Target="../media/image25.emf"/><Relationship Id="rId5" Type="http://schemas.openxmlformats.org/officeDocument/2006/relationships/slide" Target="slide3.xml"/><Relationship Id="rId4" Type="http://schemas.openxmlformats.org/officeDocument/2006/relationships/slide" Target="slide51.xml"/></Relationships>
</file>

<file path=ppt/slides/_rels/slide49.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slide" Target="slide56.xml"/><Relationship Id="rId1" Type="http://schemas.openxmlformats.org/officeDocument/2006/relationships/slideLayout" Target="../slideLayouts/slideLayout1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slide" Target="slide17.xml"/></Relationships>
</file>

<file path=ppt/slides/_rels/slide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59.xml"/><Relationship Id="rId1" Type="http://schemas.openxmlformats.org/officeDocument/2006/relationships/slideLayout" Target="../slideLayouts/slideLayout15.xml"/><Relationship Id="rId4" Type="http://schemas.openxmlformats.org/officeDocument/2006/relationships/image" Target="../media/image33.emf"/></Relationships>
</file>

<file path=ppt/slides/_rels/slide51.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slide" Target="slide52.xml"/><Relationship Id="rId1" Type="http://schemas.openxmlformats.org/officeDocument/2006/relationships/slideLayout" Target="../slideLayouts/slideLayout15.xml"/><Relationship Id="rId5" Type="http://schemas.openxmlformats.org/officeDocument/2006/relationships/image" Target="../media/image28.emf"/><Relationship Id="rId4" Type="http://schemas.openxmlformats.org/officeDocument/2006/relationships/slide" Target="slide3.xml"/></Relationships>
</file>

<file path=ppt/slides/_rels/slide52.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slide" Target="slide53.xml"/><Relationship Id="rId1" Type="http://schemas.openxmlformats.org/officeDocument/2006/relationships/slideLayout" Target="../slideLayouts/slideLayout12.xml"/><Relationship Id="rId5" Type="http://schemas.openxmlformats.org/officeDocument/2006/relationships/slide" Target="slide3.xml"/><Relationship Id="rId4" Type="http://schemas.openxmlformats.org/officeDocument/2006/relationships/slide" Target="slide55.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58.xml"/><Relationship Id="rId1" Type="http://schemas.openxmlformats.org/officeDocument/2006/relationships/slideLayout" Target="../slideLayouts/slideLayout12.xml"/><Relationship Id="rId6" Type="http://schemas.openxmlformats.org/officeDocument/2006/relationships/image" Target="../media/image31.emf"/><Relationship Id="rId5" Type="http://schemas.openxmlformats.org/officeDocument/2006/relationships/image" Target="../media/image30.svg"/><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59.xml"/><Relationship Id="rId1" Type="http://schemas.openxmlformats.org/officeDocument/2006/relationships/slideLayout" Target="../slideLayouts/slideLayout12.xml"/><Relationship Id="rId4" Type="http://schemas.openxmlformats.org/officeDocument/2006/relationships/image" Target="../media/image33.emf"/></Relationships>
</file>

<file path=ppt/slides/_rels/slide56.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slide" Target="slide61.xml"/><Relationship Id="rId1" Type="http://schemas.openxmlformats.org/officeDocument/2006/relationships/slideLayout" Target="../slideLayouts/slideLayout15.xml"/><Relationship Id="rId5" Type="http://schemas.openxmlformats.org/officeDocument/2006/relationships/image" Target="../media/image34.emf"/><Relationship Id="rId4" Type="http://schemas.openxmlformats.org/officeDocument/2006/relationships/slide" Target="slide3.xml"/></Relationships>
</file>

<file path=ppt/slides/_rels/slide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64.xml"/><Relationship Id="rId1" Type="http://schemas.openxmlformats.org/officeDocument/2006/relationships/slideLayout" Target="../slideLayouts/slideLayout15.xml"/><Relationship Id="rId4" Type="http://schemas.openxmlformats.org/officeDocument/2006/relationships/image" Target="../media/image35.emf"/></Relationships>
</file>

<file path=ppt/slides/_rels/slide5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slide" Target="slide3.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emf"/><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64.xml"/><Relationship Id="rId1" Type="http://schemas.openxmlformats.org/officeDocument/2006/relationships/slideLayout" Target="../slideLayouts/slideLayout15.xml"/><Relationship Id="rId4" Type="http://schemas.openxmlformats.org/officeDocument/2006/relationships/image" Target="../media/image35.emf"/></Relationships>
</file>

<file path=ppt/slides/_rels/slide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64.xml"/><Relationship Id="rId1" Type="http://schemas.openxmlformats.org/officeDocument/2006/relationships/slideLayout" Target="../slideLayouts/slideLayout15.xml"/><Relationship Id="rId4" Type="http://schemas.openxmlformats.org/officeDocument/2006/relationships/image" Target="../media/image37.emf"/></Relationships>
</file>

<file path=ppt/slides/_rels/slide62.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slide" Target="slide61.xml"/><Relationship Id="rId1" Type="http://schemas.openxmlformats.org/officeDocument/2006/relationships/slideLayout" Target="../slideLayouts/slideLayout15.xml"/><Relationship Id="rId5" Type="http://schemas.openxmlformats.org/officeDocument/2006/relationships/image" Target="../media/image38.emf"/><Relationship Id="rId4" Type="http://schemas.openxmlformats.org/officeDocument/2006/relationships/slide" Target="slide3.xml"/></Relationships>
</file>

<file path=ppt/slides/_rels/slide63.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image" Target="../media/image10.emf"/><Relationship Id="rId1" Type="http://schemas.openxmlformats.org/officeDocument/2006/relationships/slideLayout" Target="../slideLayouts/slideLayout17.xml"/><Relationship Id="rId4" Type="http://schemas.openxmlformats.org/officeDocument/2006/relationships/slide" Target="slide3.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1.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slide" Target="slide30.xml"/></Relationships>
</file>

<file path=ppt/slides/_rels/slide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slide" Target="slide17.xml"/></Relationships>
</file>

<file path=ppt/slides/_rels/slide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slide" Target="slide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FAE1B2-18AA-A27B-5518-0CF75393D939}"/>
              </a:ext>
            </a:extLst>
          </p:cNvPr>
          <p:cNvSpPr/>
          <p:nvPr/>
        </p:nvSpPr>
        <p:spPr>
          <a:xfrm>
            <a:off x="0" y="4725145"/>
            <a:ext cx="12192000" cy="2132856"/>
          </a:xfrm>
          <a:prstGeom prst="rect">
            <a:avLst/>
          </a:prstGeom>
          <a:solidFill>
            <a:srgbClr val="093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739191DE-0B0D-99BE-9518-AD757AC57320}"/>
              </a:ext>
            </a:extLst>
          </p:cNvPr>
          <p:cNvSpPr txBox="1">
            <a:spLocks/>
          </p:cNvSpPr>
          <p:nvPr/>
        </p:nvSpPr>
        <p:spPr>
          <a:xfrm>
            <a:off x="961205" y="863812"/>
            <a:ext cx="7467713" cy="219644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dirty="0">
                <a:solidFill>
                  <a:srgbClr val="093264"/>
                </a:solidFill>
                <a:latin typeface="Arial" panose="020B0604020202020204" pitchFamily="34" charset="0"/>
                <a:cs typeface="Arial" panose="020B0604020202020204" pitchFamily="34" charset="0"/>
              </a:rPr>
              <a:t>So you think you </a:t>
            </a:r>
            <a:br>
              <a:rPr lang="en-AU" dirty="0">
                <a:solidFill>
                  <a:srgbClr val="093264"/>
                </a:solidFill>
                <a:latin typeface="Arial" panose="020B0604020202020204" pitchFamily="34" charset="0"/>
                <a:cs typeface="Arial" panose="020B0604020202020204" pitchFamily="34" charset="0"/>
              </a:rPr>
            </a:br>
            <a:r>
              <a:rPr lang="en-AU" dirty="0">
                <a:solidFill>
                  <a:srgbClr val="093264"/>
                </a:solidFill>
                <a:latin typeface="Arial" panose="020B0604020202020204" pitchFamily="34" charset="0"/>
                <a:cs typeface="Arial" panose="020B0604020202020204" pitchFamily="34" charset="0"/>
              </a:rPr>
              <a:t>can pass a bill?</a:t>
            </a:r>
          </a:p>
        </p:txBody>
      </p:sp>
      <p:sp>
        <p:nvSpPr>
          <p:cNvPr id="8" name="Rounded Rectangle 7">
            <a:extLst>
              <a:ext uri="{FF2B5EF4-FFF2-40B4-BE49-F238E27FC236}">
                <a16:creationId xmlns:a16="http://schemas.microsoft.com/office/drawing/2014/main" id="{17433BBB-8569-F352-B5D2-D249620B92B1}"/>
              </a:ext>
            </a:extLst>
          </p:cNvPr>
          <p:cNvSpPr/>
          <p:nvPr/>
        </p:nvSpPr>
        <p:spPr>
          <a:xfrm>
            <a:off x="7539318" y="1884217"/>
            <a:ext cx="3994314" cy="73356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4" name="Picture 13" descr="Blue text on a black background&#10;&#10;AI-generated content may be incorrect.">
            <a:extLst>
              <a:ext uri="{FF2B5EF4-FFF2-40B4-BE49-F238E27FC236}">
                <a16:creationId xmlns:a16="http://schemas.microsoft.com/office/drawing/2014/main" id="{9E1AD137-3BE2-C267-A161-8E19369BFC16}"/>
              </a:ext>
            </a:extLst>
          </p:cNvPr>
          <p:cNvPicPr>
            <a:picLocks noChangeAspect="1"/>
          </p:cNvPicPr>
          <p:nvPr/>
        </p:nvPicPr>
        <p:blipFill>
          <a:blip r:embed="rId2"/>
          <a:stretch>
            <a:fillRect/>
          </a:stretch>
        </p:blipFill>
        <p:spPr>
          <a:xfrm>
            <a:off x="10428812" y="238838"/>
            <a:ext cx="1400908" cy="709824"/>
          </a:xfrm>
          <a:prstGeom prst="rect">
            <a:avLst/>
          </a:prstGeom>
        </p:spPr>
      </p:pic>
      <p:pic>
        <p:nvPicPr>
          <p:cNvPr id="2" name="Picture 1">
            <a:extLst>
              <a:ext uri="{FF2B5EF4-FFF2-40B4-BE49-F238E27FC236}">
                <a16:creationId xmlns:a16="http://schemas.microsoft.com/office/drawing/2014/main" id="{23C94876-B944-5BD7-435A-749378E353CF}"/>
              </a:ext>
            </a:extLst>
          </p:cNvPr>
          <p:cNvPicPr>
            <a:picLocks noChangeAspect="1"/>
          </p:cNvPicPr>
          <p:nvPr/>
        </p:nvPicPr>
        <p:blipFill>
          <a:blip r:embed="rId3"/>
          <a:stretch>
            <a:fillRect/>
          </a:stretch>
        </p:blipFill>
        <p:spPr>
          <a:xfrm rot="513605">
            <a:off x="7165989" y="2331167"/>
            <a:ext cx="3875969" cy="3547058"/>
          </a:xfrm>
          <a:prstGeom prst="rect">
            <a:avLst/>
          </a:prstGeom>
        </p:spPr>
      </p:pic>
      <p:sp>
        <p:nvSpPr>
          <p:cNvPr id="9" name="Content Placeholder 2">
            <a:extLst>
              <a:ext uri="{FF2B5EF4-FFF2-40B4-BE49-F238E27FC236}">
                <a16:creationId xmlns:a16="http://schemas.microsoft.com/office/drawing/2014/main" id="{3DACEE2E-D233-ED79-F8AA-42C7955B2348}"/>
              </a:ext>
            </a:extLst>
          </p:cNvPr>
          <p:cNvSpPr txBox="1">
            <a:spLocks/>
          </p:cNvSpPr>
          <p:nvPr/>
        </p:nvSpPr>
        <p:spPr>
          <a:xfrm>
            <a:off x="935464" y="4941168"/>
            <a:ext cx="4080416" cy="3806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400" u="sng" dirty="0">
                <a:solidFill>
                  <a:schemeClr val="bg1"/>
                </a:solidFill>
                <a:latin typeface="Arial" panose="020B0604020202020204" pitchFamily="34" charset="0"/>
                <a:cs typeface="Arial" panose="020B0604020202020204" pitchFamily="34" charset="0"/>
              </a:rPr>
              <a:t>Click anywhere to start</a:t>
            </a:r>
          </a:p>
        </p:txBody>
      </p:sp>
    </p:spTree>
    <p:extLst>
      <p:ext uri="{BB962C8B-B14F-4D97-AF65-F5344CB8AC3E}">
        <p14:creationId xmlns:p14="http://schemas.microsoft.com/office/powerpoint/2010/main" val="1798089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EDE7"/>
        </a:solidFill>
        <a:effectLst/>
      </p:bgPr>
    </p:bg>
    <p:spTree>
      <p:nvGrpSpPr>
        <p:cNvPr id="1" name=""/>
        <p:cNvGrpSpPr/>
        <p:nvPr/>
      </p:nvGrpSpPr>
      <p:grpSpPr>
        <a:xfrm>
          <a:off x="0" y="0"/>
          <a:ext cx="0" cy="0"/>
          <a:chOff x="0" y="0"/>
          <a:chExt cx="0" cy="0"/>
        </a:xfrm>
      </p:grpSpPr>
      <p:pic>
        <p:nvPicPr>
          <p:cNvPr id="5" name="Picture 4" descr="A group of people sitting in a row&#10;&#10;AI-generated content may be incorrect.">
            <a:extLst>
              <a:ext uri="{FF2B5EF4-FFF2-40B4-BE49-F238E27FC236}">
                <a16:creationId xmlns:a16="http://schemas.microsoft.com/office/drawing/2014/main" id="{8C0117C9-2CB4-359F-DD34-6746638BF20C}"/>
              </a:ext>
            </a:extLst>
          </p:cNvPr>
          <p:cNvPicPr>
            <a:picLocks noChangeAspect="1"/>
          </p:cNvPicPr>
          <p:nvPr/>
        </p:nvPicPr>
        <p:blipFill>
          <a:blip r:embed="rId2"/>
          <a:srcRect l="133" t="267" r="858" b="221"/>
          <a:stretch>
            <a:fillRect/>
          </a:stretch>
        </p:blipFill>
        <p:spPr>
          <a:xfrm>
            <a:off x="-3362855" y="-3447764"/>
            <a:ext cx="25461458" cy="14394877"/>
          </a:xfrm>
          <a:prstGeom prst="rect">
            <a:avLst/>
          </a:prstGeom>
          <a:effectLst>
            <a:softEdge rad="0"/>
          </a:effectLst>
        </p:spPr>
      </p:pic>
      <p:sp>
        <p:nvSpPr>
          <p:cNvPr id="3" name="Rounded Rectangle 2">
            <a:extLst>
              <a:ext uri="{FF2B5EF4-FFF2-40B4-BE49-F238E27FC236}">
                <a16:creationId xmlns:a16="http://schemas.microsoft.com/office/drawing/2014/main" id="{15C5FF59-723C-3A27-1F3C-E9848A6C4C5D}"/>
              </a:ext>
            </a:extLst>
          </p:cNvPr>
          <p:cNvSpPr/>
          <p:nvPr/>
        </p:nvSpPr>
        <p:spPr>
          <a:xfrm>
            <a:off x="766763" y="512764"/>
            <a:ext cx="7094975" cy="7022570"/>
          </a:xfrm>
          <a:prstGeom prst="roundRect">
            <a:avLst>
              <a:gd name="adj" fmla="val 7813"/>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3278DF75-7E6A-53C5-8F0A-E8718AAD7ED6}"/>
              </a:ext>
            </a:extLst>
          </p:cNvPr>
          <p:cNvSpPr/>
          <p:nvPr/>
        </p:nvSpPr>
        <p:spPr>
          <a:xfrm>
            <a:off x="1020008" y="1952625"/>
            <a:ext cx="6588880" cy="1869097"/>
          </a:xfrm>
          <a:prstGeom prst="roundRect">
            <a:avLst>
              <a:gd name="adj" fmla="val 21082"/>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8B3C4CF1-2972-3AB6-927A-39B1DAB83309}"/>
              </a:ext>
            </a:extLst>
          </p:cNvPr>
          <p:cNvSpPr txBox="1">
            <a:spLocks/>
          </p:cNvSpPr>
          <p:nvPr/>
        </p:nvSpPr>
        <p:spPr>
          <a:xfrm>
            <a:off x="969860" y="4074786"/>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solidFill>
                  <a:srgbClr val="465CA9"/>
                </a:solidFill>
                <a:latin typeface="Arial" panose="020B0604020202020204" pitchFamily="34" charset="0"/>
                <a:cs typeface="Arial" panose="020B0604020202020204" pitchFamily="34" charset="0"/>
              </a:rPr>
              <a:t>Choose one option</a:t>
            </a:r>
          </a:p>
        </p:txBody>
      </p:sp>
      <p:sp>
        <p:nvSpPr>
          <p:cNvPr id="8" name="Text Placeholder 2">
            <a:extLst>
              <a:ext uri="{FF2B5EF4-FFF2-40B4-BE49-F238E27FC236}">
                <a16:creationId xmlns:a16="http://schemas.microsoft.com/office/drawing/2014/main" id="{8CFFCEAD-E645-7976-D35F-D856950C60C0}"/>
              </a:ext>
            </a:extLst>
          </p:cNvPr>
          <p:cNvSpPr txBox="1">
            <a:spLocks/>
          </p:cNvSpPr>
          <p:nvPr/>
        </p:nvSpPr>
        <p:spPr>
          <a:xfrm>
            <a:off x="1324263" y="2153316"/>
            <a:ext cx="6001570" cy="1697468"/>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350"/>
              </a:lnSpc>
              <a:spcAft>
                <a:spcPts val="1200"/>
              </a:spcAft>
              <a:buNone/>
              <a:defRPr sz="1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As the Opposition Leader your job is mostly to ask questions of the government. You don’t often introduce bills, but you could if you wanted to. You could introduce a private member’s bill. </a:t>
            </a:r>
          </a:p>
          <a:p>
            <a:endParaRPr lang="en-US" dirty="0"/>
          </a:p>
          <a:p>
            <a:endParaRPr lang="en-US" dirty="0"/>
          </a:p>
        </p:txBody>
      </p:sp>
      <p:sp>
        <p:nvSpPr>
          <p:cNvPr id="9" name="Text Placeholder 2">
            <a:extLst>
              <a:ext uri="{FF2B5EF4-FFF2-40B4-BE49-F238E27FC236}">
                <a16:creationId xmlns:a16="http://schemas.microsoft.com/office/drawing/2014/main" id="{078862E8-E9D6-0DA0-C550-89CEC4DFE535}"/>
              </a:ext>
            </a:extLst>
          </p:cNvPr>
          <p:cNvSpPr txBox="1">
            <a:spLocks/>
          </p:cNvSpPr>
          <p:nvPr/>
        </p:nvSpPr>
        <p:spPr>
          <a:xfrm>
            <a:off x="1189094" y="4604381"/>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000"/>
              </a:lnSpc>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Introduce the bill anyway</a:t>
            </a:r>
          </a:p>
          <a:p>
            <a:endParaRPr lang="en-US" dirty="0"/>
          </a:p>
          <a:p>
            <a:endParaRPr lang="en-US" dirty="0"/>
          </a:p>
          <a:p>
            <a:endParaRPr lang="en-US" dirty="0"/>
          </a:p>
          <a:p>
            <a:endParaRPr lang="en-US" dirty="0"/>
          </a:p>
        </p:txBody>
      </p:sp>
      <p:sp>
        <p:nvSpPr>
          <p:cNvPr id="10" name="Title 2">
            <a:extLst>
              <a:ext uri="{FF2B5EF4-FFF2-40B4-BE49-F238E27FC236}">
                <a16:creationId xmlns:a16="http://schemas.microsoft.com/office/drawing/2014/main" id="{1B288318-F8F5-86C3-1588-A2C0B5BEFF13}"/>
              </a:ext>
            </a:extLst>
          </p:cNvPr>
          <p:cNvSpPr txBox="1">
            <a:spLocks/>
          </p:cNvSpPr>
          <p:nvPr/>
        </p:nvSpPr>
        <p:spPr>
          <a:xfrm>
            <a:off x="1039122" y="784023"/>
            <a:ext cx="6804398" cy="567699"/>
          </a:xfrm>
          <a:prstGeom prst="rect">
            <a:avLst/>
          </a:prstGeom>
        </p:spPr>
        <p:txBody>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AU" dirty="0">
                <a:solidFill>
                  <a:srgbClr val="455BA9"/>
                </a:solidFill>
              </a:rPr>
              <a:t>The Opposition Leader</a:t>
            </a:r>
            <a:endParaRPr lang="en-AU" dirty="0">
              <a:solidFill>
                <a:srgbClr val="455BA9"/>
              </a:solidFill>
              <a:highlight>
                <a:srgbClr val="FFFF00"/>
              </a:highlight>
            </a:endParaRPr>
          </a:p>
        </p:txBody>
      </p:sp>
      <p:sp>
        <p:nvSpPr>
          <p:cNvPr id="11" name="Rounded Rectangle 10">
            <a:hlinkClick r:id="" action="ppaction://noaction"/>
            <a:extLst>
              <a:ext uri="{FF2B5EF4-FFF2-40B4-BE49-F238E27FC236}">
                <a16:creationId xmlns:a16="http://schemas.microsoft.com/office/drawing/2014/main" id="{41E0B729-762C-E4FB-EA6F-2F9155A05D0F}"/>
              </a:ext>
            </a:extLst>
          </p:cNvPr>
          <p:cNvSpPr/>
          <p:nvPr/>
        </p:nvSpPr>
        <p:spPr>
          <a:xfrm>
            <a:off x="4332288" y="4517671"/>
            <a:ext cx="3059112"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18009C92-5509-D4C6-B24D-9AA6D320472B}"/>
              </a:ext>
            </a:extLst>
          </p:cNvPr>
          <p:cNvSpPr txBox="1">
            <a:spLocks/>
          </p:cNvSpPr>
          <p:nvPr/>
        </p:nvSpPr>
        <p:spPr>
          <a:xfrm>
            <a:off x="4507111" y="4634423"/>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Work with a minister to introduce the bill</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13" name="Rounded Rectangle 12">
            <a:hlinkClick r:id="" action="ppaction://noaction"/>
            <a:extLst>
              <a:ext uri="{FF2B5EF4-FFF2-40B4-BE49-F238E27FC236}">
                <a16:creationId xmlns:a16="http://schemas.microsoft.com/office/drawing/2014/main" id="{E856EAC0-6A90-6FD9-ED3D-E9387EDB0F56}"/>
              </a:ext>
            </a:extLst>
          </p:cNvPr>
          <p:cNvSpPr/>
          <p:nvPr/>
        </p:nvSpPr>
        <p:spPr>
          <a:xfrm>
            <a:off x="1019175" y="4515546"/>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196C82E6-3677-E0C5-99F6-97896C446378}"/>
              </a:ext>
            </a:extLst>
          </p:cNvPr>
          <p:cNvSpPr txBox="1">
            <a:spLocks/>
          </p:cNvSpPr>
          <p:nvPr/>
        </p:nvSpPr>
        <p:spPr>
          <a:xfrm>
            <a:off x="1189094" y="4630875"/>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000"/>
              </a:lnSpc>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hlinkClick r:id="rId4" action="ppaction://hlinksldjump"/>
              </a:rPr>
              <a:t>Introduce a private member’s bill</a:t>
            </a:r>
            <a:endParaRPr lang="en-US" dirty="0"/>
          </a:p>
          <a:p>
            <a:endParaRPr lang="en-US" dirty="0"/>
          </a:p>
        </p:txBody>
      </p:sp>
      <p:sp>
        <p:nvSpPr>
          <p:cNvPr id="15" name="Content Placeholder 2">
            <a:extLst>
              <a:ext uri="{FF2B5EF4-FFF2-40B4-BE49-F238E27FC236}">
                <a16:creationId xmlns:a16="http://schemas.microsoft.com/office/drawing/2014/main" id="{60EC28E5-F7B7-17A2-580C-5FAE8B7D4BBE}"/>
              </a:ext>
            </a:extLst>
          </p:cNvPr>
          <p:cNvSpPr txBox="1">
            <a:spLocks/>
          </p:cNvSpPr>
          <p:nvPr/>
        </p:nvSpPr>
        <p:spPr>
          <a:xfrm>
            <a:off x="1037188" y="1312147"/>
            <a:ext cx="3162577"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004B3D"/>
                </a:solidFill>
                <a:latin typeface="Arial" panose="020B0604020202020204" pitchFamily="34" charset="0"/>
                <a:cs typeface="Arial" panose="020B0604020202020204" pitchFamily="34" charset="0"/>
              </a:rPr>
              <a:t>LEGISLATIVE ASSEMBLY</a:t>
            </a:r>
          </a:p>
        </p:txBody>
      </p:sp>
    </p:spTree>
    <p:extLst>
      <p:ext uri="{BB962C8B-B14F-4D97-AF65-F5344CB8AC3E}">
        <p14:creationId xmlns:p14="http://schemas.microsoft.com/office/powerpoint/2010/main" val="1765505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EDE7"/>
        </a:solidFill>
        <a:effectLst/>
      </p:bgPr>
    </p:bg>
    <p:spTree>
      <p:nvGrpSpPr>
        <p:cNvPr id="1" name=""/>
        <p:cNvGrpSpPr/>
        <p:nvPr/>
      </p:nvGrpSpPr>
      <p:grpSpPr>
        <a:xfrm>
          <a:off x="0" y="0"/>
          <a:ext cx="0" cy="0"/>
          <a:chOff x="0" y="0"/>
          <a:chExt cx="0" cy="0"/>
        </a:xfrm>
      </p:grpSpPr>
      <p:pic>
        <p:nvPicPr>
          <p:cNvPr id="5" name="Picture 4" descr="A group of people sitting in a row&#10;&#10;AI-generated content may be incorrect.">
            <a:extLst>
              <a:ext uri="{FF2B5EF4-FFF2-40B4-BE49-F238E27FC236}">
                <a16:creationId xmlns:a16="http://schemas.microsoft.com/office/drawing/2014/main" id="{1FA25C2B-053E-1D4A-62F6-A8E5AA2F1100}"/>
              </a:ext>
            </a:extLst>
          </p:cNvPr>
          <p:cNvPicPr>
            <a:picLocks noChangeAspect="1"/>
          </p:cNvPicPr>
          <p:nvPr/>
        </p:nvPicPr>
        <p:blipFill>
          <a:blip r:embed="rId2"/>
          <a:srcRect l="133" t="267" r="858" b="221"/>
          <a:stretch>
            <a:fillRect/>
          </a:stretch>
        </p:blipFill>
        <p:spPr>
          <a:xfrm>
            <a:off x="2128839" y="-5952839"/>
            <a:ext cx="25461458" cy="14394877"/>
          </a:xfrm>
          <a:prstGeom prst="rect">
            <a:avLst/>
          </a:prstGeom>
          <a:effectLst>
            <a:softEdge rad="0"/>
          </a:effectLst>
        </p:spPr>
      </p:pic>
      <p:sp>
        <p:nvSpPr>
          <p:cNvPr id="3" name="Rounded Rectangle 2">
            <a:extLst>
              <a:ext uri="{FF2B5EF4-FFF2-40B4-BE49-F238E27FC236}">
                <a16:creationId xmlns:a16="http://schemas.microsoft.com/office/drawing/2014/main" id="{1D5EFF3B-7CC7-82C7-6885-AF70CED50CF5}"/>
              </a:ext>
            </a:extLst>
          </p:cNvPr>
          <p:cNvSpPr/>
          <p:nvPr/>
        </p:nvSpPr>
        <p:spPr>
          <a:xfrm>
            <a:off x="766763" y="512764"/>
            <a:ext cx="7094975" cy="7022570"/>
          </a:xfrm>
          <a:prstGeom prst="roundRect">
            <a:avLst>
              <a:gd name="adj" fmla="val 7813"/>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1CD1294D-C473-9CCA-85CB-005C48C70C02}"/>
              </a:ext>
            </a:extLst>
          </p:cNvPr>
          <p:cNvSpPr/>
          <p:nvPr/>
        </p:nvSpPr>
        <p:spPr>
          <a:xfrm>
            <a:off x="1020008" y="1952625"/>
            <a:ext cx="6588880" cy="1869097"/>
          </a:xfrm>
          <a:prstGeom prst="roundRect">
            <a:avLst>
              <a:gd name="adj" fmla="val 21082"/>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20BFBF9E-566D-3667-627B-D3538D7EFC38}"/>
              </a:ext>
            </a:extLst>
          </p:cNvPr>
          <p:cNvSpPr txBox="1">
            <a:spLocks/>
          </p:cNvSpPr>
          <p:nvPr/>
        </p:nvSpPr>
        <p:spPr>
          <a:xfrm>
            <a:off x="969860" y="4074786"/>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solidFill>
                  <a:srgbClr val="465CA9"/>
                </a:solidFill>
                <a:latin typeface="Arial" panose="020B0604020202020204" pitchFamily="34" charset="0"/>
                <a:cs typeface="Arial" panose="020B0604020202020204" pitchFamily="34" charset="0"/>
              </a:rPr>
              <a:t>Choose one option</a:t>
            </a:r>
          </a:p>
        </p:txBody>
      </p:sp>
      <p:sp>
        <p:nvSpPr>
          <p:cNvPr id="8" name="Text Placeholder 2">
            <a:extLst>
              <a:ext uri="{FF2B5EF4-FFF2-40B4-BE49-F238E27FC236}">
                <a16:creationId xmlns:a16="http://schemas.microsoft.com/office/drawing/2014/main" id="{3C91D829-BB6E-A08F-8789-49AA208B63FD}"/>
              </a:ext>
            </a:extLst>
          </p:cNvPr>
          <p:cNvSpPr txBox="1">
            <a:spLocks/>
          </p:cNvSpPr>
          <p:nvPr/>
        </p:nvSpPr>
        <p:spPr>
          <a:xfrm>
            <a:off x="1324263" y="2153316"/>
            <a:ext cx="6001570" cy="1697468"/>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350"/>
              </a:lnSpc>
              <a:spcAft>
                <a:spcPts val="1200"/>
              </a:spcAft>
              <a:buNone/>
              <a:defRPr sz="1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As leader of the state, one of your jobs is to oversee the work of the Executive (the ministers). You don’t often introduce bills, but if you do, it’s usually a bill that is considered very important to the people of Victoria.</a:t>
            </a:r>
          </a:p>
          <a:p>
            <a:endParaRPr lang="en-US" dirty="0"/>
          </a:p>
          <a:p>
            <a:endParaRPr lang="en-US" dirty="0"/>
          </a:p>
          <a:p>
            <a:endParaRPr lang="en-US" dirty="0"/>
          </a:p>
        </p:txBody>
      </p:sp>
      <p:sp>
        <p:nvSpPr>
          <p:cNvPr id="9" name="Text Placeholder 2">
            <a:extLst>
              <a:ext uri="{FF2B5EF4-FFF2-40B4-BE49-F238E27FC236}">
                <a16:creationId xmlns:a16="http://schemas.microsoft.com/office/drawing/2014/main" id="{A535EE98-4C03-5B98-C454-32B72BD467C3}"/>
              </a:ext>
            </a:extLst>
          </p:cNvPr>
          <p:cNvSpPr txBox="1">
            <a:spLocks/>
          </p:cNvSpPr>
          <p:nvPr/>
        </p:nvSpPr>
        <p:spPr>
          <a:xfrm>
            <a:off x="1189094" y="4604381"/>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000"/>
              </a:lnSpc>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Introduce the bill anyway</a:t>
            </a:r>
          </a:p>
          <a:p>
            <a:endParaRPr lang="en-US" dirty="0"/>
          </a:p>
          <a:p>
            <a:endParaRPr lang="en-US" dirty="0"/>
          </a:p>
          <a:p>
            <a:endParaRPr lang="en-US" dirty="0"/>
          </a:p>
          <a:p>
            <a:endParaRPr lang="en-US" dirty="0"/>
          </a:p>
        </p:txBody>
      </p:sp>
      <p:sp>
        <p:nvSpPr>
          <p:cNvPr id="10" name="Title 2">
            <a:extLst>
              <a:ext uri="{FF2B5EF4-FFF2-40B4-BE49-F238E27FC236}">
                <a16:creationId xmlns:a16="http://schemas.microsoft.com/office/drawing/2014/main" id="{8DB6DE27-9D34-11E5-D8CF-2A91E6E1218F}"/>
              </a:ext>
            </a:extLst>
          </p:cNvPr>
          <p:cNvSpPr txBox="1">
            <a:spLocks/>
          </p:cNvSpPr>
          <p:nvPr/>
        </p:nvSpPr>
        <p:spPr>
          <a:xfrm>
            <a:off x="1039122" y="784023"/>
            <a:ext cx="6804398" cy="567699"/>
          </a:xfrm>
          <a:prstGeom prst="rect">
            <a:avLst/>
          </a:prstGeom>
        </p:spPr>
        <p:txBody>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AU" dirty="0">
                <a:solidFill>
                  <a:srgbClr val="455BA9"/>
                </a:solidFill>
              </a:rPr>
              <a:t>The Premier</a:t>
            </a:r>
            <a:endParaRPr lang="en-AU" dirty="0">
              <a:solidFill>
                <a:srgbClr val="455BA9"/>
              </a:solidFill>
              <a:highlight>
                <a:srgbClr val="FFFF00"/>
              </a:highlight>
            </a:endParaRPr>
          </a:p>
        </p:txBody>
      </p:sp>
      <p:sp>
        <p:nvSpPr>
          <p:cNvPr id="11" name="Rounded Rectangle 10">
            <a:hlinkClick r:id="" action="ppaction://noaction"/>
            <a:extLst>
              <a:ext uri="{FF2B5EF4-FFF2-40B4-BE49-F238E27FC236}">
                <a16:creationId xmlns:a16="http://schemas.microsoft.com/office/drawing/2014/main" id="{318CF9C6-0C69-BAF0-0C07-49200EB2467C}"/>
              </a:ext>
            </a:extLst>
          </p:cNvPr>
          <p:cNvSpPr/>
          <p:nvPr/>
        </p:nvSpPr>
        <p:spPr>
          <a:xfrm>
            <a:off x="4332288" y="4517671"/>
            <a:ext cx="3059112"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706B4A68-F7EA-A79E-88A8-BF534C9BCFF0}"/>
              </a:ext>
            </a:extLst>
          </p:cNvPr>
          <p:cNvSpPr txBox="1">
            <a:spLocks/>
          </p:cNvSpPr>
          <p:nvPr/>
        </p:nvSpPr>
        <p:spPr>
          <a:xfrm>
            <a:off x="4507111" y="4634423"/>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Work with a minister to introduce the bill</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13" name="Rounded Rectangle 12">
            <a:hlinkClick r:id="" action="ppaction://noaction"/>
            <a:extLst>
              <a:ext uri="{FF2B5EF4-FFF2-40B4-BE49-F238E27FC236}">
                <a16:creationId xmlns:a16="http://schemas.microsoft.com/office/drawing/2014/main" id="{C4CF2926-043B-D654-972B-2ECCA847709A}"/>
              </a:ext>
            </a:extLst>
          </p:cNvPr>
          <p:cNvSpPr/>
          <p:nvPr/>
        </p:nvSpPr>
        <p:spPr>
          <a:xfrm>
            <a:off x="1019175" y="4515546"/>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AD07BFFD-3ED9-4296-88BA-74EE28943F09}"/>
              </a:ext>
            </a:extLst>
          </p:cNvPr>
          <p:cNvSpPr txBox="1">
            <a:spLocks/>
          </p:cNvSpPr>
          <p:nvPr/>
        </p:nvSpPr>
        <p:spPr>
          <a:xfrm>
            <a:off x="1189094" y="4630875"/>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000"/>
              </a:lnSpc>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hlinkClick r:id="rId4" action="ppaction://hlinksldjump"/>
              </a:rPr>
              <a:t>Introduce a government bill</a:t>
            </a:r>
            <a:endParaRPr lang="en-US" dirty="0"/>
          </a:p>
          <a:p>
            <a:endParaRPr lang="en-US" dirty="0"/>
          </a:p>
          <a:p>
            <a:endParaRPr lang="en-US" dirty="0"/>
          </a:p>
        </p:txBody>
      </p:sp>
      <p:sp>
        <p:nvSpPr>
          <p:cNvPr id="15" name="Content Placeholder 2">
            <a:extLst>
              <a:ext uri="{FF2B5EF4-FFF2-40B4-BE49-F238E27FC236}">
                <a16:creationId xmlns:a16="http://schemas.microsoft.com/office/drawing/2014/main" id="{CDA452EC-EFF0-1469-2D9D-774253AD01BB}"/>
              </a:ext>
            </a:extLst>
          </p:cNvPr>
          <p:cNvSpPr txBox="1">
            <a:spLocks/>
          </p:cNvSpPr>
          <p:nvPr/>
        </p:nvSpPr>
        <p:spPr>
          <a:xfrm>
            <a:off x="1037188" y="1312147"/>
            <a:ext cx="3162577"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004B3D"/>
                </a:solidFill>
                <a:latin typeface="Arial" panose="020B0604020202020204" pitchFamily="34" charset="0"/>
                <a:cs typeface="Arial" panose="020B0604020202020204" pitchFamily="34" charset="0"/>
              </a:rPr>
              <a:t>LEGISLATIVE ASSEMBLY</a:t>
            </a:r>
          </a:p>
        </p:txBody>
      </p:sp>
    </p:spTree>
    <p:extLst>
      <p:ext uri="{BB962C8B-B14F-4D97-AF65-F5344CB8AC3E}">
        <p14:creationId xmlns:p14="http://schemas.microsoft.com/office/powerpoint/2010/main" val="109877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EDE7"/>
        </a:solidFill>
        <a:effectLst/>
      </p:bgPr>
    </p:bg>
    <p:spTree>
      <p:nvGrpSpPr>
        <p:cNvPr id="1" name=""/>
        <p:cNvGrpSpPr/>
        <p:nvPr/>
      </p:nvGrpSpPr>
      <p:grpSpPr>
        <a:xfrm>
          <a:off x="0" y="0"/>
          <a:ext cx="0" cy="0"/>
          <a:chOff x="0" y="0"/>
          <a:chExt cx="0" cy="0"/>
        </a:xfrm>
      </p:grpSpPr>
      <p:pic>
        <p:nvPicPr>
          <p:cNvPr id="2" name="Picture 1" descr="A group of people sitting in a row&#10;&#10;AI-generated content may be incorrect.">
            <a:extLst>
              <a:ext uri="{FF2B5EF4-FFF2-40B4-BE49-F238E27FC236}">
                <a16:creationId xmlns:a16="http://schemas.microsoft.com/office/drawing/2014/main" id="{EE1084BF-0ACD-E526-B6EB-1D1AFDBFAB35}"/>
              </a:ext>
            </a:extLst>
          </p:cNvPr>
          <p:cNvPicPr>
            <a:picLocks noChangeAspect="1"/>
          </p:cNvPicPr>
          <p:nvPr/>
        </p:nvPicPr>
        <p:blipFill>
          <a:blip r:embed="rId2"/>
          <a:srcRect l="133" t="267" r="858" b="221"/>
          <a:stretch>
            <a:fillRect/>
          </a:stretch>
        </p:blipFill>
        <p:spPr>
          <a:xfrm>
            <a:off x="3775075" y="-1212564"/>
            <a:ext cx="25461458" cy="14394877"/>
          </a:xfrm>
          <a:prstGeom prst="rect">
            <a:avLst/>
          </a:prstGeom>
          <a:effectLst>
            <a:softEdge rad="0"/>
          </a:effectLst>
        </p:spPr>
      </p:pic>
      <p:sp>
        <p:nvSpPr>
          <p:cNvPr id="20" name="Rounded Rectangle 19">
            <a:extLst>
              <a:ext uri="{FF2B5EF4-FFF2-40B4-BE49-F238E27FC236}">
                <a16:creationId xmlns:a16="http://schemas.microsoft.com/office/drawing/2014/main" id="{1B7087A5-3859-99CB-7297-BC943CBFA3F4}"/>
              </a:ext>
            </a:extLst>
          </p:cNvPr>
          <p:cNvSpPr/>
          <p:nvPr/>
        </p:nvSpPr>
        <p:spPr>
          <a:xfrm>
            <a:off x="766763" y="512764"/>
            <a:ext cx="7094975" cy="7022570"/>
          </a:xfrm>
          <a:prstGeom prst="roundRect">
            <a:avLst>
              <a:gd name="adj" fmla="val 7813"/>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ECC74142-EC11-165E-67CF-A42B5DD2C9D8}"/>
              </a:ext>
            </a:extLst>
          </p:cNvPr>
          <p:cNvSpPr/>
          <p:nvPr/>
        </p:nvSpPr>
        <p:spPr>
          <a:xfrm>
            <a:off x="1020008" y="1952625"/>
            <a:ext cx="6588880" cy="1869097"/>
          </a:xfrm>
          <a:prstGeom prst="roundRect">
            <a:avLst>
              <a:gd name="adj" fmla="val 21082"/>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75073813-2022-2E9C-BED4-2585C2C71D34}"/>
              </a:ext>
            </a:extLst>
          </p:cNvPr>
          <p:cNvSpPr txBox="1">
            <a:spLocks/>
          </p:cNvSpPr>
          <p:nvPr/>
        </p:nvSpPr>
        <p:spPr>
          <a:xfrm>
            <a:off x="969860" y="4074786"/>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solidFill>
                  <a:srgbClr val="465CA9"/>
                </a:solidFill>
                <a:latin typeface="Arial" panose="020B0604020202020204" pitchFamily="34" charset="0"/>
                <a:cs typeface="Arial" panose="020B0604020202020204" pitchFamily="34" charset="0"/>
              </a:rPr>
              <a:t>Choose one option</a:t>
            </a:r>
          </a:p>
        </p:txBody>
      </p:sp>
      <p:sp>
        <p:nvSpPr>
          <p:cNvPr id="10" name="Content Placeholder 2">
            <a:extLst>
              <a:ext uri="{FF2B5EF4-FFF2-40B4-BE49-F238E27FC236}">
                <a16:creationId xmlns:a16="http://schemas.microsoft.com/office/drawing/2014/main" id="{734698F3-61C3-893E-0175-336038D0132B}"/>
              </a:ext>
            </a:extLst>
          </p:cNvPr>
          <p:cNvSpPr txBox="1">
            <a:spLocks/>
          </p:cNvSpPr>
          <p:nvPr/>
        </p:nvSpPr>
        <p:spPr>
          <a:xfrm>
            <a:off x="1037188" y="1312147"/>
            <a:ext cx="3162577"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004B3D"/>
                </a:solidFill>
                <a:latin typeface="Arial" panose="020B0604020202020204" pitchFamily="34" charset="0"/>
                <a:cs typeface="Arial" panose="020B0604020202020204" pitchFamily="34" charset="0"/>
              </a:rPr>
              <a:t>LEGISLATIVE ASSEMBLY</a:t>
            </a:r>
          </a:p>
        </p:txBody>
      </p:sp>
      <p:sp>
        <p:nvSpPr>
          <p:cNvPr id="11" name="Text Placeholder 2">
            <a:extLst>
              <a:ext uri="{FF2B5EF4-FFF2-40B4-BE49-F238E27FC236}">
                <a16:creationId xmlns:a16="http://schemas.microsoft.com/office/drawing/2014/main" id="{752D32B3-199D-9CEC-5933-C591A33BFAD6}"/>
              </a:ext>
            </a:extLst>
          </p:cNvPr>
          <p:cNvSpPr txBox="1">
            <a:spLocks/>
          </p:cNvSpPr>
          <p:nvPr/>
        </p:nvSpPr>
        <p:spPr>
          <a:xfrm>
            <a:off x="1324263" y="2153316"/>
            <a:ext cx="6001570" cy="1697468"/>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350"/>
              </a:lnSpc>
              <a:spcAft>
                <a:spcPts val="1200"/>
              </a:spcAft>
              <a:buNone/>
              <a:defRPr sz="1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Speaker’s role is to manage debate and make sure everyone is following the rules or the standing orders. The Speaker does not introduce bills.</a:t>
            </a:r>
          </a:p>
          <a:p>
            <a:endParaRPr lang="en-US" dirty="0"/>
          </a:p>
        </p:txBody>
      </p:sp>
      <p:sp>
        <p:nvSpPr>
          <p:cNvPr id="12" name="Text Placeholder 2">
            <a:extLst>
              <a:ext uri="{FF2B5EF4-FFF2-40B4-BE49-F238E27FC236}">
                <a16:creationId xmlns:a16="http://schemas.microsoft.com/office/drawing/2014/main" id="{5647E031-D4F0-AD24-A35E-4385144495A3}"/>
              </a:ext>
            </a:extLst>
          </p:cNvPr>
          <p:cNvSpPr txBox="1">
            <a:spLocks/>
          </p:cNvSpPr>
          <p:nvPr/>
        </p:nvSpPr>
        <p:spPr>
          <a:xfrm>
            <a:off x="1189094" y="4604381"/>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000"/>
              </a:lnSpc>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Introduce the bill anyway</a:t>
            </a:r>
          </a:p>
          <a:p>
            <a:endParaRPr lang="en-US" dirty="0"/>
          </a:p>
          <a:p>
            <a:endParaRPr lang="en-US" dirty="0"/>
          </a:p>
          <a:p>
            <a:endParaRPr lang="en-US" dirty="0"/>
          </a:p>
          <a:p>
            <a:endParaRPr lang="en-US" dirty="0"/>
          </a:p>
        </p:txBody>
      </p:sp>
      <p:sp>
        <p:nvSpPr>
          <p:cNvPr id="13" name="Title 2">
            <a:extLst>
              <a:ext uri="{FF2B5EF4-FFF2-40B4-BE49-F238E27FC236}">
                <a16:creationId xmlns:a16="http://schemas.microsoft.com/office/drawing/2014/main" id="{8866B43E-9C9F-E30B-84AE-CF121250036F}"/>
              </a:ext>
            </a:extLst>
          </p:cNvPr>
          <p:cNvSpPr txBox="1">
            <a:spLocks/>
          </p:cNvSpPr>
          <p:nvPr/>
        </p:nvSpPr>
        <p:spPr>
          <a:xfrm>
            <a:off x="1039122" y="784023"/>
            <a:ext cx="6804398" cy="567699"/>
          </a:xfrm>
          <a:prstGeom prst="rect">
            <a:avLst/>
          </a:prstGeom>
        </p:spPr>
        <p:txBody>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AU" dirty="0">
                <a:solidFill>
                  <a:srgbClr val="455BA9"/>
                </a:solidFill>
              </a:rPr>
              <a:t>The Speaker</a:t>
            </a:r>
          </a:p>
        </p:txBody>
      </p:sp>
      <p:sp>
        <p:nvSpPr>
          <p:cNvPr id="14" name="Rounded Rectangle 13">
            <a:hlinkClick r:id="" action="ppaction://noaction"/>
            <a:extLst>
              <a:ext uri="{FF2B5EF4-FFF2-40B4-BE49-F238E27FC236}">
                <a16:creationId xmlns:a16="http://schemas.microsoft.com/office/drawing/2014/main" id="{CDF4BF29-A1D3-4F32-69A1-39ED19A09D34}"/>
              </a:ext>
            </a:extLst>
          </p:cNvPr>
          <p:cNvSpPr/>
          <p:nvPr/>
        </p:nvSpPr>
        <p:spPr>
          <a:xfrm>
            <a:off x="4332288" y="4517671"/>
            <a:ext cx="3059112"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
            <a:extLst>
              <a:ext uri="{FF2B5EF4-FFF2-40B4-BE49-F238E27FC236}">
                <a16:creationId xmlns:a16="http://schemas.microsoft.com/office/drawing/2014/main" id="{6AA47465-6DCE-6D5E-0824-0B282D679FB6}"/>
              </a:ext>
            </a:extLst>
          </p:cNvPr>
          <p:cNvSpPr txBox="1">
            <a:spLocks/>
          </p:cNvSpPr>
          <p:nvPr/>
        </p:nvSpPr>
        <p:spPr>
          <a:xfrm>
            <a:off x="4507111" y="4634423"/>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Work with a minister to introduce the bill</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16" name="Rounded Rectangle 15">
            <a:hlinkClick r:id="" action="ppaction://noaction"/>
            <a:extLst>
              <a:ext uri="{FF2B5EF4-FFF2-40B4-BE49-F238E27FC236}">
                <a16:creationId xmlns:a16="http://schemas.microsoft.com/office/drawing/2014/main" id="{9CB493FE-48D4-2963-FD33-51F90DED9161}"/>
              </a:ext>
            </a:extLst>
          </p:cNvPr>
          <p:cNvSpPr/>
          <p:nvPr/>
        </p:nvSpPr>
        <p:spPr>
          <a:xfrm>
            <a:off x="1019175" y="5348076"/>
            <a:ext cx="3060700"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7916C2F9-6F3B-83FC-8898-792536B24C6D}"/>
              </a:ext>
            </a:extLst>
          </p:cNvPr>
          <p:cNvSpPr txBox="1">
            <a:spLocks/>
          </p:cNvSpPr>
          <p:nvPr/>
        </p:nvSpPr>
        <p:spPr>
          <a:xfrm>
            <a:off x="1193998" y="5464828"/>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4" action="ppaction://hlinksldjump"/>
              </a:rPr>
              <a:t>Find another way to highlight important issues</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18" name="Rounded Rectangle 17">
            <a:hlinkClick r:id="" action="ppaction://noaction"/>
            <a:extLst>
              <a:ext uri="{FF2B5EF4-FFF2-40B4-BE49-F238E27FC236}">
                <a16:creationId xmlns:a16="http://schemas.microsoft.com/office/drawing/2014/main" id="{4F779CD3-A242-2928-00A3-36AE93B1CD36}"/>
              </a:ext>
            </a:extLst>
          </p:cNvPr>
          <p:cNvSpPr/>
          <p:nvPr/>
        </p:nvSpPr>
        <p:spPr>
          <a:xfrm>
            <a:off x="1019175" y="4515546"/>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2">
            <a:extLst>
              <a:ext uri="{FF2B5EF4-FFF2-40B4-BE49-F238E27FC236}">
                <a16:creationId xmlns:a16="http://schemas.microsoft.com/office/drawing/2014/main" id="{867B6BB1-0A34-E307-AB4F-3D8D03C6396C}"/>
              </a:ext>
            </a:extLst>
          </p:cNvPr>
          <p:cNvSpPr txBox="1">
            <a:spLocks/>
          </p:cNvSpPr>
          <p:nvPr/>
        </p:nvSpPr>
        <p:spPr>
          <a:xfrm>
            <a:off x="1189094" y="4630875"/>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000"/>
              </a:lnSpc>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hlinkClick r:id="rId5" action="ppaction://hlinksldjump"/>
              </a:rPr>
              <a:t>Introduce a government bill</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3611994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0DB76-C71D-38D3-04EF-EC25513D7762}"/>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A4A7E633-80CD-C318-0094-3422F725113E}"/>
              </a:ext>
            </a:extLst>
          </p:cNvPr>
          <p:cNvSpPr/>
          <p:nvPr/>
        </p:nvSpPr>
        <p:spPr>
          <a:xfrm>
            <a:off x="1020008" y="1952625"/>
            <a:ext cx="6588880" cy="2771775"/>
          </a:xfrm>
          <a:prstGeom prst="roundRect">
            <a:avLst>
              <a:gd name="adj" fmla="val 14833"/>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8B34A9FF-0E9E-10EA-E608-46273C0BA07E}"/>
              </a:ext>
            </a:extLst>
          </p:cNvPr>
          <p:cNvSpPr txBox="1">
            <a:spLocks/>
          </p:cNvSpPr>
          <p:nvPr/>
        </p:nvSpPr>
        <p:spPr>
          <a:xfrm>
            <a:off x="1030433" y="738299"/>
            <a:ext cx="10336262" cy="59609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AU" sz="3000" b="1" dirty="0">
                <a:latin typeface="Arial" panose="020B0604020202020204" pitchFamily="34" charset="0"/>
                <a:cs typeface="Arial" panose="020B0604020202020204" pitchFamily="34" charset="0"/>
              </a:rPr>
              <a:t>Introduce a private member’s bill</a:t>
            </a:r>
          </a:p>
        </p:txBody>
      </p:sp>
      <p:sp>
        <p:nvSpPr>
          <p:cNvPr id="9" name="Content Placeholder 2">
            <a:extLst>
              <a:ext uri="{FF2B5EF4-FFF2-40B4-BE49-F238E27FC236}">
                <a16:creationId xmlns:a16="http://schemas.microsoft.com/office/drawing/2014/main" id="{2E504EE0-C806-0FD4-56B9-34B09D360233}"/>
              </a:ext>
            </a:extLst>
          </p:cNvPr>
          <p:cNvSpPr txBox="1">
            <a:spLocks/>
          </p:cNvSpPr>
          <p:nvPr/>
        </p:nvSpPr>
        <p:spPr>
          <a:xfrm>
            <a:off x="1322842" y="2150655"/>
            <a:ext cx="6082510" cy="35777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50"/>
              </a:lnSpc>
              <a:spcBef>
                <a:spcPts val="1200"/>
              </a:spcBef>
              <a:buNone/>
            </a:pPr>
            <a:r>
              <a:rPr lang="en-AU" sz="1700" dirty="0">
                <a:latin typeface="Arial" panose="020B0604020202020204" pitchFamily="34" charset="0"/>
                <a:cs typeface="Arial" panose="020B0604020202020204" pitchFamily="34" charset="0"/>
              </a:rPr>
              <a:t>You have introduced a private member’s bill as a </a:t>
            </a:r>
            <a:br>
              <a:rPr lang="en-AU" sz="1700" dirty="0">
                <a:latin typeface="Arial" panose="020B0604020202020204" pitchFamily="34" charset="0"/>
                <a:cs typeface="Arial" panose="020B0604020202020204" pitchFamily="34" charset="0"/>
              </a:rPr>
            </a:br>
            <a:r>
              <a:rPr lang="en-AU" sz="1700" dirty="0">
                <a:latin typeface="Arial" panose="020B0604020202020204" pitchFamily="34" charset="0"/>
                <a:cs typeface="Arial" panose="020B0604020202020204" pitchFamily="34" charset="0"/>
              </a:rPr>
              <a:t>government backbencher.</a:t>
            </a:r>
          </a:p>
          <a:p>
            <a:pPr marL="0" indent="0">
              <a:lnSpc>
                <a:spcPts val="2350"/>
              </a:lnSpc>
              <a:spcBef>
                <a:spcPts val="1200"/>
              </a:spcBef>
              <a:buNone/>
            </a:pPr>
            <a:r>
              <a:rPr lang="en-AU" sz="1700" dirty="0">
                <a:latin typeface="Arial" panose="020B0604020202020204" pitchFamily="34" charset="0"/>
                <a:cs typeface="Arial" panose="020B0604020202020204" pitchFamily="34" charset="0"/>
              </a:rPr>
              <a:t>The bill is on an issue that is really important to you and the people you represent.</a:t>
            </a:r>
          </a:p>
          <a:p>
            <a:pPr marL="0" indent="0">
              <a:lnSpc>
                <a:spcPts val="2350"/>
              </a:lnSpc>
              <a:spcBef>
                <a:spcPts val="1200"/>
              </a:spcBef>
              <a:buNone/>
            </a:pPr>
            <a:r>
              <a:rPr lang="en-AU" sz="1700" dirty="0">
                <a:latin typeface="Arial" panose="020B0604020202020204" pitchFamily="34" charset="0"/>
                <a:cs typeface="Arial" panose="020B0604020202020204" pitchFamily="34" charset="0"/>
              </a:rPr>
              <a:t>But did your party know you were going to introduce this bill?</a:t>
            </a:r>
          </a:p>
        </p:txBody>
      </p:sp>
      <p:sp>
        <p:nvSpPr>
          <p:cNvPr id="10" name="Content Placeholder 2">
            <a:extLst>
              <a:ext uri="{FF2B5EF4-FFF2-40B4-BE49-F238E27FC236}">
                <a16:creationId xmlns:a16="http://schemas.microsoft.com/office/drawing/2014/main" id="{81A8E279-C3BA-EC04-87EA-CE765B62F7D1}"/>
              </a:ext>
            </a:extLst>
          </p:cNvPr>
          <p:cNvSpPr txBox="1">
            <a:spLocks/>
          </p:cNvSpPr>
          <p:nvPr/>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004B3D"/>
                </a:solidFill>
                <a:latin typeface="Arial" panose="020B0604020202020204" pitchFamily="34" charset="0"/>
                <a:cs typeface="Arial" panose="020B0604020202020204" pitchFamily="34" charset="0"/>
              </a:rPr>
              <a:t>LEGISLATIVE ASSEMBLY</a:t>
            </a:r>
          </a:p>
        </p:txBody>
      </p:sp>
      <p:sp>
        <p:nvSpPr>
          <p:cNvPr id="12" name="Content Placeholder 2">
            <a:extLst>
              <a:ext uri="{FF2B5EF4-FFF2-40B4-BE49-F238E27FC236}">
                <a16:creationId xmlns:a16="http://schemas.microsoft.com/office/drawing/2014/main" id="{5190E333-8675-09D5-710A-B6C3054ECA43}"/>
              </a:ext>
            </a:extLst>
          </p:cNvPr>
          <p:cNvSpPr txBox="1">
            <a:spLocks/>
          </p:cNvSpPr>
          <p:nvPr/>
        </p:nvSpPr>
        <p:spPr>
          <a:xfrm>
            <a:off x="1179299" y="6076283"/>
            <a:ext cx="2842989" cy="722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latin typeface="Arial" panose="020B0604020202020204" pitchFamily="34" charset="0"/>
                <a:cs typeface="Arial" panose="020B0604020202020204" pitchFamily="34" charset="0"/>
              </a:rPr>
              <a:t>Return to beginning</a:t>
            </a:r>
          </a:p>
        </p:txBody>
      </p:sp>
      <p:sp>
        <p:nvSpPr>
          <p:cNvPr id="7" name="Rounded Rectangle 6">
            <a:hlinkClick r:id="" action="ppaction://noaction"/>
            <a:extLst>
              <a:ext uri="{FF2B5EF4-FFF2-40B4-BE49-F238E27FC236}">
                <a16:creationId xmlns:a16="http://schemas.microsoft.com/office/drawing/2014/main" id="{B6690A03-BB67-41B9-B26B-637CF6AAFF65}"/>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33107FAB-7A55-816B-A04C-7D22A2804AC0}"/>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15" name="Text Placeholder 2">
            <a:extLst>
              <a:ext uri="{FF2B5EF4-FFF2-40B4-BE49-F238E27FC236}">
                <a16:creationId xmlns:a16="http://schemas.microsoft.com/office/drawing/2014/main" id="{3AA97D03-262E-7C54-798D-635F263155CA}"/>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Yes, the party were aware</a:t>
            </a:r>
            <a:endParaRPr lang="en-US" dirty="0"/>
          </a:p>
        </p:txBody>
      </p:sp>
      <p:sp>
        <p:nvSpPr>
          <p:cNvPr id="16" name="Rounded Rectangle 15">
            <a:hlinkClick r:id="" action="ppaction://noaction"/>
            <a:extLst>
              <a:ext uri="{FF2B5EF4-FFF2-40B4-BE49-F238E27FC236}">
                <a16:creationId xmlns:a16="http://schemas.microsoft.com/office/drawing/2014/main" id="{9D7BC53D-2488-6D7E-0CBC-86C4117FDAF3}"/>
              </a:ext>
            </a:extLst>
          </p:cNvPr>
          <p:cNvSpPr/>
          <p:nvPr/>
        </p:nvSpPr>
        <p:spPr>
          <a:xfrm>
            <a:off x="8114116" y="2814430"/>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E70AE940-7D72-A26A-6B51-39622A6CDE4F}"/>
              </a:ext>
            </a:extLst>
          </p:cNvPr>
          <p:cNvSpPr txBox="1">
            <a:spLocks/>
          </p:cNvSpPr>
          <p:nvPr/>
        </p:nvSpPr>
        <p:spPr>
          <a:xfrm>
            <a:off x="8287761" y="2928581"/>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3" action="ppaction://hlinksldjump"/>
              </a:rPr>
              <a:t>No, I did this all by myself</a:t>
            </a:r>
            <a:endParaRPr lang="en-US" dirty="0"/>
          </a:p>
          <a:p>
            <a:endParaRPr lang="en-US" dirty="0"/>
          </a:p>
        </p:txBody>
      </p:sp>
      <p:pic>
        <p:nvPicPr>
          <p:cNvPr id="4" name="Graphic 3">
            <a:extLst>
              <a:ext uri="{FF2B5EF4-FFF2-40B4-BE49-F238E27FC236}">
                <a16:creationId xmlns:a16="http://schemas.microsoft.com/office/drawing/2014/main" id="{686433A3-667F-044F-DF62-0DCE136B0A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62762" y="3355403"/>
            <a:ext cx="1885498" cy="3502597"/>
          </a:xfrm>
          <a:prstGeom prst="rect">
            <a:avLst/>
          </a:prstGeom>
        </p:spPr>
      </p:pic>
      <p:pic>
        <p:nvPicPr>
          <p:cNvPr id="6" name="Graphic 5">
            <a:extLst>
              <a:ext uri="{FF2B5EF4-FFF2-40B4-BE49-F238E27FC236}">
                <a16:creationId xmlns:a16="http://schemas.microsoft.com/office/drawing/2014/main" id="{19E78ED3-D9B8-A338-040C-91497D7ACC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55342" y="4222092"/>
            <a:ext cx="3060700" cy="2224038"/>
          </a:xfrm>
          <a:prstGeom prst="rect">
            <a:avLst/>
          </a:prstGeom>
        </p:spPr>
      </p:pic>
      <p:sp>
        <p:nvSpPr>
          <p:cNvPr id="11" name="Rounded Rectangle 10">
            <a:hlinkClick r:id="rId8" action="ppaction://hlinksldjump"/>
            <a:extLst>
              <a:ext uri="{FF2B5EF4-FFF2-40B4-BE49-F238E27FC236}">
                <a16:creationId xmlns:a16="http://schemas.microsoft.com/office/drawing/2014/main" id="{7F14E941-15F8-6F88-2572-A8A270D0BCAE}"/>
              </a:ext>
            </a:extLst>
          </p:cNvPr>
          <p:cNvSpPr>
            <a:spLocks/>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Tree>
    <p:extLst>
      <p:ext uri="{BB962C8B-B14F-4D97-AF65-F5344CB8AC3E}">
        <p14:creationId xmlns:p14="http://schemas.microsoft.com/office/powerpoint/2010/main" val="3959290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8F288B-47B5-90E2-C8B6-E5B753684398}"/>
              </a:ext>
            </a:extLst>
          </p:cNvPr>
          <p:cNvSpPr>
            <a:spLocks noGrp="1"/>
          </p:cNvSpPr>
          <p:nvPr>
            <p:ph idx="1"/>
          </p:nvPr>
        </p:nvSpPr>
        <p:spPr/>
        <p:txBody>
          <a:bodyPr>
            <a:normAutofit/>
          </a:bodyPr>
          <a:lstStyle/>
          <a:p>
            <a:r>
              <a:rPr lang="en-US" dirty="0"/>
              <a:t>Phew! It’s good to let your government party colleagues know what you’re up to and get their support. </a:t>
            </a:r>
          </a:p>
          <a:p>
            <a:r>
              <a:rPr lang="en-US" dirty="0"/>
              <a:t>Letting them know means the government has had the chance to read the bill, and they have all agreed you’re the best person to introduce the bill.</a:t>
            </a:r>
          </a:p>
          <a:p>
            <a:endParaRPr lang="en-US" dirty="0"/>
          </a:p>
          <a:p>
            <a:endParaRPr lang="en-US" dirty="0"/>
          </a:p>
        </p:txBody>
      </p:sp>
      <p:sp>
        <p:nvSpPr>
          <p:cNvPr id="3" name="Title 2">
            <a:extLst>
              <a:ext uri="{FF2B5EF4-FFF2-40B4-BE49-F238E27FC236}">
                <a16:creationId xmlns:a16="http://schemas.microsoft.com/office/drawing/2014/main" id="{44B3B6BD-E410-C4D2-58DB-470336D4A9D7}"/>
              </a:ext>
            </a:extLst>
          </p:cNvPr>
          <p:cNvSpPr>
            <a:spLocks noGrp="1"/>
          </p:cNvSpPr>
          <p:nvPr>
            <p:ph type="title"/>
          </p:nvPr>
        </p:nvSpPr>
        <p:spPr/>
        <p:txBody>
          <a:bodyPr/>
          <a:lstStyle/>
          <a:p>
            <a:r>
              <a:rPr lang="en-US" dirty="0"/>
              <a:t>Yay, you have your party’s support</a:t>
            </a:r>
          </a:p>
        </p:txBody>
      </p:sp>
      <p:sp>
        <p:nvSpPr>
          <p:cNvPr id="6" name="Text Placeholder 2">
            <a:extLst>
              <a:ext uri="{FF2B5EF4-FFF2-40B4-BE49-F238E27FC236}">
                <a16:creationId xmlns:a16="http://schemas.microsoft.com/office/drawing/2014/main" id="{D52CDF97-753B-1028-77E6-D5D356B041EB}"/>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10" name="Rounded Rectangle 9">
            <a:hlinkClick r:id="" action="ppaction://noaction"/>
            <a:extLst>
              <a:ext uri="{FF2B5EF4-FFF2-40B4-BE49-F238E27FC236}">
                <a16:creationId xmlns:a16="http://schemas.microsoft.com/office/drawing/2014/main" id="{CB95D02E-8AFA-5811-CE26-EED882BF6AA6}"/>
              </a:ext>
            </a:extLst>
          </p:cNvPr>
          <p:cNvSpPr/>
          <p:nvPr/>
        </p:nvSpPr>
        <p:spPr>
          <a:xfrm>
            <a:off x="8112125" y="1952624"/>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a:extLst>
              <a:ext uri="{FF2B5EF4-FFF2-40B4-BE49-F238E27FC236}">
                <a16:creationId xmlns:a16="http://schemas.microsoft.com/office/drawing/2014/main" id="{1009B52D-1B72-D03B-CD9A-4E956036B305}"/>
              </a:ext>
            </a:extLst>
          </p:cNvPr>
          <p:cNvSpPr txBox="1">
            <a:spLocks/>
          </p:cNvSpPr>
          <p:nvPr/>
        </p:nvSpPr>
        <p:spPr>
          <a:xfrm>
            <a:off x="8286948" y="2069376"/>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2" action="ppaction://hlinksldjump"/>
              </a:rPr>
              <a:t>Introduce the bill and find out what happens next</a:t>
            </a:r>
            <a:endParaRPr lang="en-US" dirty="0"/>
          </a:p>
          <a:p>
            <a:pPr>
              <a:spcBef>
                <a:spcPts val="0"/>
              </a:spcBef>
            </a:pPr>
            <a:endParaRPr lang="en-US" dirty="0"/>
          </a:p>
          <a:p>
            <a:endParaRPr lang="en-US" dirty="0"/>
          </a:p>
        </p:txBody>
      </p:sp>
      <p:sp>
        <p:nvSpPr>
          <p:cNvPr id="24" name="Rounded Rectangle 23">
            <a:hlinkClick r:id="" action="ppaction://noaction"/>
            <a:extLst>
              <a:ext uri="{FF2B5EF4-FFF2-40B4-BE49-F238E27FC236}">
                <a16:creationId xmlns:a16="http://schemas.microsoft.com/office/drawing/2014/main" id="{5E9C4999-705B-2D52-7E13-390171415B20}"/>
              </a:ext>
            </a:extLst>
          </p:cNvPr>
          <p:cNvSpPr/>
          <p:nvPr/>
        </p:nvSpPr>
        <p:spPr>
          <a:xfrm>
            <a:off x="8110947" y="3071962"/>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
            <a:extLst>
              <a:ext uri="{FF2B5EF4-FFF2-40B4-BE49-F238E27FC236}">
                <a16:creationId xmlns:a16="http://schemas.microsoft.com/office/drawing/2014/main" id="{178248D2-E90B-1CA1-9BCF-D297B49F02E0}"/>
              </a:ext>
            </a:extLst>
          </p:cNvPr>
          <p:cNvSpPr txBox="1">
            <a:spLocks/>
          </p:cNvSpPr>
          <p:nvPr/>
        </p:nvSpPr>
        <p:spPr>
          <a:xfrm>
            <a:off x="8285770" y="3188714"/>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On second thought, let a minister introduce the bill</a:t>
            </a:r>
            <a:endParaRPr lang="en-US" dirty="0"/>
          </a:p>
          <a:p>
            <a:pPr>
              <a:spcBef>
                <a:spcPts val="0"/>
              </a:spcBef>
            </a:pPr>
            <a:endParaRPr lang="en-US" dirty="0"/>
          </a:p>
          <a:p>
            <a:endParaRPr lang="en-US" dirty="0"/>
          </a:p>
        </p:txBody>
      </p:sp>
      <p:sp>
        <p:nvSpPr>
          <p:cNvPr id="4" name="Rounded Rectangle 10">
            <a:hlinkClick r:id="rId4" action="ppaction://hlinksldjump"/>
            <a:extLst>
              <a:ext uri="{FF2B5EF4-FFF2-40B4-BE49-F238E27FC236}">
                <a16:creationId xmlns:a16="http://schemas.microsoft.com/office/drawing/2014/main" id="{36F6EFDA-6220-D388-182B-24237B3F39BD}"/>
              </a:ext>
            </a:extLst>
          </p:cNvPr>
          <p:cNvSpPr>
            <a:spLocks/>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7" name="Graphic 6">
            <a:extLst>
              <a:ext uri="{FF2B5EF4-FFF2-40B4-BE49-F238E27FC236}">
                <a16:creationId xmlns:a16="http://schemas.microsoft.com/office/drawing/2014/main" id="{14723BA1-58A8-C40D-AF33-EEB2889D6E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86800" y="3355403"/>
            <a:ext cx="1885498" cy="3502597"/>
          </a:xfrm>
          <a:prstGeom prst="rect">
            <a:avLst/>
          </a:prstGeom>
        </p:spPr>
      </p:pic>
    </p:spTree>
    <p:extLst>
      <p:ext uri="{BB962C8B-B14F-4D97-AF65-F5344CB8AC3E}">
        <p14:creationId xmlns:p14="http://schemas.microsoft.com/office/powerpoint/2010/main" val="3117275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0A6378F3-AA10-6161-5E04-547286AC00DE}"/>
              </a:ext>
            </a:extLst>
          </p:cNvPr>
          <p:cNvSpPr/>
          <p:nvPr/>
        </p:nvSpPr>
        <p:spPr>
          <a:xfrm>
            <a:off x="1020008" y="2849590"/>
            <a:ext cx="6588880" cy="2847947"/>
          </a:xfrm>
          <a:prstGeom prst="roundRect">
            <a:avLst>
              <a:gd name="adj" fmla="val 14833"/>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E343C0B-68A2-0B9F-1539-6F476BDD1B65}"/>
              </a:ext>
            </a:extLst>
          </p:cNvPr>
          <p:cNvSpPr txBox="1">
            <a:spLocks/>
          </p:cNvSpPr>
          <p:nvPr/>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800" dirty="0">
                <a:solidFill>
                  <a:srgbClr val="004B3D"/>
                </a:solidFill>
                <a:latin typeface="Arial" panose="020B0604020202020204" pitchFamily="34" charset="0"/>
                <a:cs typeface="Arial" panose="020B0604020202020204" pitchFamily="34" charset="0"/>
              </a:rPr>
              <a:t>LEGISLATIVE ASSEMBLY</a:t>
            </a:r>
          </a:p>
        </p:txBody>
      </p:sp>
      <p:sp>
        <p:nvSpPr>
          <p:cNvPr id="4" name="Rounded Rectangle 3">
            <a:hlinkClick r:id="" action="ppaction://noaction"/>
            <a:extLst>
              <a:ext uri="{FF2B5EF4-FFF2-40B4-BE49-F238E27FC236}">
                <a16:creationId xmlns:a16="http://schemas.microsoft.com/office/drawing/2014/main" id="{4E461C16-B861-B571-97B8-519400AD6B12}"/>
              </a:ext>
            </a:extLst>
          </p:cNvPr>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
        <p:nvSpPr>
          <p:cNvPr id="5" name="Content Placeholder 2">
            <a:extLst>
              <a:ext uri="{FF2B5EF4-FFF2-40B4-BE49-F238E27FC236}">
                <a16:creationId xmlns:a16="http://schemas.microsoft.com/office/drawing/2014/main" id="{AFD6E3B3-048D-5438-F6BF-68F173E98566}"/>
              </a:ext>
            </a:extLst>
          </p:cNvPr>
          <p:cNvSpPr txBox="1">
            <a:spLocks/>
          </p:cNvSpPr>
          <p:nvPr/>
        </p:nvSpPr>
        <p:spPr>
          <a:xfrm>
            <a:off x="1179299" y="6076283"/>
            <a:ext cx="2842989" cy="722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latin typeface="Arial" panose="020B0604020202020204" pitchFamily="34" charset="0"/>
                <a:cs typeface="Arial" panose="020B0604020202020204" pitchFamily="34" charset="0"/>
              </a:rPr>
              <a:t>Return to beginning</a:t>
            </a:r>
          </a:p>
        </p:txBody>
      </p:sp>
      <p:sp>
        <p:nvSpPr>
          <p:cNvPr id="7" name="Title 2">
            <a:extLst>
              <a:ext uri="{FF2B5EF4-FFF2-40B4-BE49-F238E27FC236}">
                <a16:creationId xmlns:a16="http://schemas.microsoft.com/office/drawing/2014/main" id="{BF496A1E-171A-7CBE-41D1-BD81172349B1}"/>
              </a:ext>
            </a:extLst>
          </p:cNvPr>
          <p:cNvSpPr txBox="1">
            <a:spLocks/>
          </p:cNvSpPr>
          <p:nvPr/>
        </p:nvSpPr>
        <p:spPr>
          <a:xfrm>
            <a:off x="1039122" y="784023"/>
            <a:ext cx="10131798" cy="567699"/>
          </a:xfrm>
          <a:prstGeom prst="rect">
            <a:avLst/>
          </a:prstGeom>
        </p:spPr>
        <p:txBody>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AU" dirty="0"/>
              <a:t>Oh no…</a:t>
            </a:r>
            <a:endParaRPr lang="en-US" dirty="0"/>
          </a:p>
        </p:txBody>
      </p:sp>
      <p:sp>
        <p:nvSpPr>
          <p:cNvPr id="8" name="Text Placeholder 2">
            <a:extLst>
              <a:ext uri="{FF2B5EF4-FFF2-40B4-BE49-F238E27FC236}">
                <a16:creationId xmlns:a16="http://schemas.microsoft.com/office/drawing/2014/main" id="{F011F528-E9F4-04A1-C6E2-6C2D7210BC10}"/>
              </a:ext>
            </a:extLst>
          </p:cNvPr>
          <p:cNvSpPr txBox="1">
            <a:spLocks/>
          </p:cNvSpPr>
          <p:nvPr/>
        </p:nvSpPr>
        <p:spPr>
          <a:xfrm>
            <a:off x="8061929" y="2416900"/>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9" name="Rounded Rectangle 8">
            <a:hlinkClick r:id="" action="ppaction://noaction"/>
            <a:extLst>
              <a:ext uri="{FF2B5EF4-FFF2-40B4-BE49-F238E27FC236}">
                <a16:creationId xmlns:a16="http://schemas.microsoft.com/office/drawing/2014/main" id="{D4D9CF52-3044-7492-BA79-281686E86D7B}"/>
              </a:ext>
            </a:extLst>
          </p:cNvPr>
          <p:cNvSpPr/>
          <p:nvPr/>
        </p:nvSpPr>
        <p:spPr>
          <a:xfrm>
            <a:off x="8112125" y="2849590"/>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9A3EE016-C0A7-A5EC-ABEE-36245F32698F}"/>
              </a:ext>
            </a:extLst>
          </p:cNvPr>
          <p:cNvSpPr txBox="1">
            <a:spLocks/>
          </p:cNvSpPr>
          <p:nvPr/>
        </p:nvSpPr>
        <p:spPr>
          <a:xfrm>
            <a:off x="8286948" y="2966342"/>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2" action="ppaction://hlinksldjump"/>
              </a:rPr>
              <a:t>Try again (and maybe let people know)</a:t>
            </a:r>
            <a:endParaRPr lang="en-US" dirty="0"/>
          </a:p>
          <a:p>
            <a:pPr>
              <a:spcBef>
                <a:spcPts val="0"/>
              </a:spcBef>
            </a:pPr>
            <a:endParaRPr lang="en-US" dirty="0"/>
          </a:p>
          <a:p>
            <a:pPr>
              <a:spcBef>
                <a:spcPts val="0"/>
              </a:spcBef>
            </a:pPr>
            <a:endParaRPr lang="en-US" dirty="0"/>
          </a:p>
          <a:p>
            <a:endParaRPr lang="en-US" dirty="0"/>
          </a:p>
        </p:txBody>
      </p:sp>
      <p:sp>
        <p:nvSpPr>
          <p:cNvPr id="11" name="Rounded Rectangle 10">
            <a:hlinkClick r:id="" action="ppaction://noaction"/>
            <a:extLst>
              <a:ext uri="{FF2B5EF4-FFF2-40B4-BE49-F238E27FC236}">
                <a16:creationId xmlns:a16="http://schemas.microsoft.com/office/drawing/2014/main" id="{95C25D99-F56D-95DC-DB5E-C798C65B6336}"/>
              </a:ext>
            </a:extLst>
          </p:cNvPr>
          <p:cNvSpPr/>
          <p:nvPr/>
        </p:nvSpPr>
        <p:spPr>
          <a:xfrm>
            <a:off x="8110947" y="4830763"/>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8AD051B0-3723-90BA-F35E-B2B857B48537}"/>
              </a:ext>
            </a:extLst>
          </p:cNvPr>
          <p:cNvSpPr txBox="1">
            <a:spLocks/>
          </p:cNvSpPr>
          <p:nvPr/>
        </p:nvSpPr>
        <p:spPr>
          <a:xfrm>
            <a:off x="8285770" y="4947515"/>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Find another way to highlight important issues</a:t>
            </a:r>
            <a:endParaRPr lang="en-US" dirty="0"/>
          </a:p>
          <a:p>
            <a:pPr>
              <a:spcBef>
                <a:spcPts val="0"/>
              </a:spcBef>
            </a:pPr>
            <a:endParaRPr lang="en-US" dirty="0"/>
          </a:p>
          <a:p>
            <a:pPr>
              <a:spcBef>
                <a:spcPts val="0"/>
              </a:spcBef>
            </a:pPr>
            <a:endParaRPr lang="en-US" dirty="0"/>
          </a:p>
          <a:p>
            <a:endParaRPr lang="en-US" dirty="0"/>
          </a:p>
        </p:txBody>
      </p:sp>
      <p:sp>
        <p:nvSpPr>
          <p:cNvPr id="13" name="Rounded Rectangle 12">
            <a:hlinkClick r:id="" action="ppaction://noaction"/>
            <a:extLst>
              <a:ext uri="{FF2B5EF4-FFF2-40B4-BE49-F238E27FC236}">
                <a16:creationId xmlns:a16="http://schemas.microsoft.com/office/drawing/2014/main" id="{F1CCD791-4AEA-C896-BA51-54AE2E5CB91C}"/>
              </a:ext>
            </a:extLst>
          </p:cNvPr>
          <p:cNvSpPr/>
          <p:nvPr/>
        </p:nvSpPr>
        <p:spPr>
          <a:xfrm>
            <a:off x="8114116" y="3967516"/>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A65E196A-C5E3-F9E3-DAD1-C08EAD7B2744}"/>
              </a:ext>
            </a:extLst>
          </p:cNvPr>
          <p:cNvSpPr txBox="1">
            <a:spLocks/>
          </p:cNvSpPr>
          <p:nvPr/>
        </p:nvSpPr>
        <p:spPr>
          <a:xfrm>
            <a:off x="8287761" y="4081667"/>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4" action="ppaction://hlinksldjump"/>
              </a:rPr>
              <a:t>Let a minister introduce the bill</a:t>
            </a:r>
            <a:endParaRPr lang="en-US" dirty="0"/>
          </a:p>
          <a:p>
            <a:pPr>
              <a:lnSpc>
                <a:spcPts val="2000"/>
              </a:lnSpc>
            </a:pPr>
            <a:endParaRPr lang="en-US" dirty="0"/>
          </a:p>
          <a:p>
            <a:endParaRPr lang="en-US" dirty="0"/>
          </a:p>
        </p:txBody>
      </p:sp>
      <p:sp>
        <p:nvSpPr>
          <p:cNvPr id="16" name="Content Placeholder 1">
            <a:extLst>
              <a:ext uri="{FF2B5EF4-FFF2-40B4-BE49-F238E27FC236}">
                <a16:creationId xmlns:a16="http://schemas.microsoft.com/office/drawing/2014/main" id="{ED5A926B-D292-528B-C8DA-EE4D06C0FDE9}"/>
              </a:ext>
            </a:extLst>
          </p:cNvPr>
          <p:cNvSpPr txBox="1">
            <a:spLocks/>
          </p:cNvSpPr>
          <p:nvPr/>
        </p:nvSpPr>
        <p:spPr>
          <a:xfrm>
            <a:off x="1324263" y="3050281"/>
            <a:ext cx="6001570" cy="2553767"/>
          </a:xfrm>
          <a:prstGeom prst="rect">
            <a:avLst/>
          </a:prstGeom>
        </p:spPr>
        <p:txBody>
          <a:bodyPr>
            <a:normAutofit/>
          </a:bodyPr>
          <a:lstStyle>
            <a:lvl1pPr marL="228600" indent="-228600" algn="l" defTabSz="914400" rtl="0" eaLnBrk="1" latinLnBrk="0" hangingPunct="1">
              <a:lnSpc>
                <a:spcPts val="2350"/>
              </a:lnSpc>
              <a:spcBef>
                <a:spcPts val="120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While you can introduce a private member’s bill, it’s probably important to let your party know beforehand so they can read the bill and support you .</a:t>
            </a:r>
          </a:p>
          <a:p>
            <a:pPr marL="0" indent="0">
              <a:buNone/>
            </a:pPr>
            <a:r>
              <a:rPr lang="en-US" dirty="0"/>
              <a:t>The government has the majority of members (50%+1) in the </a:t>
            </a:r>
            <a:r>
              <a:rPr lang="en-US" b="1" dirty="0">
                <a:solidFill>
                  <a:srgbClr val="004B3D"/>
                </a:solidFill>
              </a:rPr>
              <a:t>Legislative Assembly</a:t>
            </a:r>
            <a:r>
              <a:rPr lang="en-US" dirty="0"/>
              <a:t>. So, if your party doesn’t support the bill, there is no debate and it does not pass. </a:t>
            </a:r>
          </a:p>
          <a:p>
            <a:endParaRPr lang="en-US" dirty="0"/>
          </a:p>
          <a:p>
            <a:endParaRPr lang="en-US" dirty="0"/>
          </a:p>
          <a:p>
            <a:endParaRPr lang="en-US" dirty="0"/>
          </a:p>
        </p:txBody>
      </p:sp>
      <p:sp>
        <p:nvSpPr>
          <p:cNvPr id="6" name="Rounded Rectangle 10">
            <a:hlinkClick r:id="rId5" action="ppaction://hlinksldjump"/>
            <a:extLst>
              <a:ext uri="{FF2B5EF4-FFF2-40B4-BE49-F238E27FC236}">
                <a16:creationId xmlns:a16="http://schemas.microsoft.com/office/drawing/2014/main" id="{A4A3A328-DBB0-3DBE-DEA0-E160D8D0E069}"/>
              </a:ext>
            </a:extLst>
          </p:cNvPr>
          <p:cNvSpPr>
            <a:spLocks/>
          </p:cNvSpPr>
          <p:nvPr/>
        </p:nvSpPr>
        <p:spPr>
          <a:xfrm>
            <a:off x="1044946" y="5974465"/>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15" name="Picture 14">
            <a:extLst>
              <a:ext uri="{FF2B5EF4-FFF2-40B4-BE49-F238E27FC236}">
                <a16:creationId xmlns:a16="http://schemas.microsoft.com/office/drawing/2014/main" id="{B550A5D0-321A-470C-9181-ADDCBB8D146E}"/>
              </a:ext>
            </a:extLst>
          </p:cNvPr>
          <p:cNvPicPr>
            <a:picLocks noChangeAspect="1"/>
          </p:cNvPicPr>
          <p:nvPr/>
        </p:nvPicPr>
        <p:blipFill>
          <a:blip r:embed="rId6"/>
          <a:stretch>
            <a:fillRect/>
          </a:stretch>
        </p:blipFill>
        <p:spPr>
          <a:xfrm>
            <a:off x="4186447" y="1427555"/>
            <a:ext cx="2203006" cy="816499"/>
          </a:xfrm>
          <a:prstGeom prst="rect">
            <a:avLst/>
          </a:prstGeom>
        </p:spPr>
      </p:pic>
    </p:spTree>
    <p:extLst>
      <p:ext uri="{BB962C8B-B14F-4D97-AF65-F5344CB8AC3E}">
        <p14:creationId xmlns:p14="http://schemas.microsoft.com/office/powerpoint/2010/main" val="1331554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36102-57CF-6E8E-A4CB-DC4B2FB252C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6A4DF1-FB49-412E-2971-4E8E4B38F8A6}"/>
              </a:ext>
            </a:extLst>
          </p:cNvPr>
          <p:cNvSpPr>
            <a:spLocks noGrp="1"/>
          </p:cNvSpPr>
          <p:nvPr>
            <p:ph idx="1"/>
          </p:nvPr>
        </p:nvSpPr>
        <p:spPr/>
        <p:txBody>
          <a:bodyPr>
            <a:normAutofit/>
          </a:bodyPr>
          <a:lstStyle/>
          <a:p>
            <a:r>
              <a:rPr lang="en-US" dirty="0"/>
              <a:t>If you decide to introduce a bill, it’s called a private member’s bill. </a:t>
            </a:r>
          </a:p>
          <a:p>
            <a:r>
              <a:rPr lang="en-US" dirty="0"/>
              <a:t>Private members’ bills are usually introduced to highlight an important issue for yourself and/or your electorate.  </a:t>
            </a:r>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F931782E-6963-4049-9CC6-33A49E61D856}"/>
              </a:ext>
            </a:extLst>
          </p:cNvPr>
          <p:cNvSpPr>
            <a:spLocks noGrp="1"/>
          </p:cNvSpPr>
          <p:nvPr>
            <p:ph type="title"/>
          </p:nvPr>
        </p:nvSpPr>
        <p:spPr/>
        <p:txBody>
          <a:bodyPr/>
          <a:lstStyle/>
          <a:p>
            <a:r>
              <a:rPr lang="en-AU" dirty="0"/>
              <a:t>Introduce a private member’s bill</a:t>
            </a:r>
            <a:endParaRPr lang="en-US" dirty="0"/>
          </a:p>
        </p:txBody>
      </p:sp>
      <p:sp>
        <p:nvSpPr>
          <p:cNvPr id="6" name="Text Placeholder 2">
            <a:extLst>
              <a:ext uri="{FF2B5EF4-FFF2-40B4-BE49-F238E27FC236}">
                <a16:creationId xmlns:a16="http://schemas.microsoft.com/office/drawing/2014/main" id="{8D92B48C-77FA-3AC4-07C0-27F0F205F997}"/>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7" name="Rounded Rectangle 6">
            <a:hlinkClick r:id="" action="ppaction://noaction"/>
            <a:extLst>
              <a:ext uri="{FF2B5EF4-FFF2-40B4-BE49-F238E27FC236}">
                <a16:creationId xmlns:a16="http://schemas.microsoft.com/office/drawing/2014/main" id="{C8A4B23E-8902-0C68-8E2C-1622F984037B}"/>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C60C8F25-402F-7E54-7C4E-05CDF424CF8D}"/>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Introduce a private member’s bill</a:t>
            </a:r>
            <a:endParaRPr lang="en-US" dirty="0"/>
          </a:p>
          <a:p>
            <a:pPr>
              <a:lnSpc>
                <a:spcPts val="2000"/>
              </a:lnSpc>
            </a:pPr>
            <a:endParaRPr lang="en-US" dirty="0"/>
          </a:p>
        </p:txBody>
      </p:sp>
      <p:sp>
        <p:nvSpPr>
          <p:cNvPr id="13" name="Rounded Rectangle 12">
            <a:hlinkClick r:id="" action="ppaction://noaction"/>
            <a:extLst>
              <a:ext uri="{FF2B5EF4-FFF2-40B4-BE49-F238E27FC236}">
                <a16:creationId xmlns:a16="http://schemas.microsoft.com/office/drawing/2014/main" id="{AB8F6F3D-2080-A5B1-FD8C-84E0FA997C7D}"/>
              </a:ext>
            </a:extLst>
          </p:cNvPr>
          <p:cNvSpPr/>
          <p:nvPr/>
        </p:nvSpPr>
        <p:spPr>
          <a:xfrm>
            <a:off x="8112125" y="2815318"/>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322039EA-6A60-4012-DB4C-7E5F8E66B7F6}"/>
              </a:ext>
            </a:extLst>
          </p:cNvPr>
          <p:cNvSpPr txBox="1">
            <a:spLocks/>
          </p:cNvSpPr>
          <p:nvPr/>
        </p:nvSpPr>
        <p:spPr>
          <a:xfrm>
            <a:off x="8286948" y="2932070"/>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Find another way to highlight important issues</a:t>
            </a:r>
            <a:endParaRPr lang="en-US" dirty="0"/>
          </a:p>
          <a:p>
            <a:pPr>
              <a:spcBef>
                <a:spcPts val="0"/>
              </a:spcBef>
            </a:pPr>
            <a:endParaRPr lang="en-US" dirty="0"/>
          </a:p>
          <a:p>
            <a:pPr>
              <a:spcBef>
                <a:spcPts val="0"/>
              </a:spcBef>
            </a:pPr>
            <a:endParaRPr lang="en-US" dirty="0"/>
          </a:p>
          <a:p>
            <a:endParaRPr lang="en-US" dirty="0"/>
          </a:p>
        </p:txBody>
      </p:sp>
      <p:sp>
        <p:nvSpPr>
          <p:cNvPr id="4" name="Rounded Rectangle 10">
            <a:hlinkClick r:id="rId4" action="ppaction://hlinksldjump"/>
            <a:extLst>
              <a:ext uri="{FF2B5EF4-FFF2-40B4-BE49-F238E27FC236}">
                <a16:creationId xmlns:a16="http://schemas.microsoft.com/office/drawing/2014/main" id="{1937990B-0202-9857-E62E-3DFDCA56C583}"/>
              </a:ext>
            </a:extLst>
          </p:cNvPr>
          <p:cNvSpPr>
            <a:spLocks/>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Tree>
    <p:extLst>
      <p:ext uri="{BB962C8B-B14F-4D97-AF65-F5344CB8AC3E}">
        <p14:creationId xmlns:p14="http://schemas.microsoft.com/office/powerpoint/2010/main" val="447993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4C9F3-9C62-243B-E238-434B1F74E84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0BB062-AC05-D39F-5014-18B44825E6B5}"/>
              </a:ext>
            </a:extLst>
          </p:cNvPr>
          <p:cNvSpPr>
            <a:spLocks noGrp="1"/>
          </p:cNvSpPr>
          <p:nvPr>
            <p:ph idx="1"/>
          </p:nvPr>
        </p:nvSpPr>
        <p:spPr/>
        <p:txBody>
          <a:bodyPr>
            <a:normAutofit/>
          </a:bodyPr>
          <a:lstStyle/>
          <a:p>
            <a:r>
              <a:rPr lang="en-US" dirty="0"/>
              <a:t>You’ve prepared the bill and prepared your speech, and you’re ready to introduce your private member’s bill. </a:t>
            </a:r>
          </a:p>
          <a:p>
            <a:r>
              <a:rPr lang="en-US" dirty="0"/>
              <a:t>Does the bill have the support from the government?</a:t>
            </a:r>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C276208D-2B4D-153B-24E3-D7D9CFF22832}"/>
              </a:ext>
            </a:extLst>
          </p:cNvPr>
          <p:cNvSpPr>
            <a:spLocks noGrp="1"/>
          </p:cNvSpPr>
          <p:nvPr>
            <p:ph type="title"/>
          </p:nvPr>
        </p:nvSpPr>
        <p:spPr/>
        <p:txBody>
          <a:bodyPr/>
          <a:lstStyle/>
          <a:p>
            <a:r>
              <a:rPr lang="en-AU" dirty="0"/>
              <a:t>Introduce a private member’s bill</a:t>
            </a:r>
            <a:endParaRPr lang="en-US" dirty="0"/>
          </a:p>
        </p:txBody>
      </p:sp>
      <p:sp>
        <p:nvSpPr>
          <p:cNvPr id="6" name="Text Placeholder 2">
            <a:extLst>
              <a:ext uri="{FF2B5EF4-FFF2-40B4-BE49-F238E27FC236}">
                <a16:creationId xmlns:a16="http://schemas.microsoft.com/office/drawing/2014/main" id="{9472DB8D-D0BF-0E1E-F870-FCB2364A6DAB}"/>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7" name="Rounded Rectangle 6">
            <a:hlinkClick r:id="" action="ppaction://noaction"/>
            <a:extLst>
              <a:ext uri="{FF2B5EF4-FFF2-40B4-BE49-F238E27FC236}">
                <a16:creationId xmlns:a16="http://schemas.microsoft.com/office/drawing/2014/main" id="{B5564C09-18A3-22C3-98BF-023C51FB56A1}"/>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AF7A065D-036A-06EE-6E80-8839DDDCDA15}"/>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Yes, and a few other MPs</a:t>
            </a:r>
            <a:endParaRPr lang="en-US" dirty="0"/>
          </a:p>
          <a:p>
            <a:pPr>
              <a:lnSpc>
                <a:spcPts val="2000"/>
              </a:lnSpc>
            </a:pPr>
            <a:endParaRPr lang="en-US" dirty="0"/>
          </a:p>
          <a:p>
            <a:pPr>
              <a:lnSpc>
                <a:spcPts val="2000"/>
              </a:lnSpc>
            </a:pPr>
            <a:endParaRPr lang="en-US" dirty="0"/>
          </a:p>
        </p:txBody>
      </p:sp>
      <p:sp>
        <p:nvSpPr>
          <p:cNvPr id="13" name="Rounded Rectangle 12">
            <a:hlinkClick r:id="" action="ppaction://noaction"/>
            <a:extLst>
              <a:ext uri="{FF2B5EF4-FFF2-40B4-BE49-F238E27FC236}">
                <a16:creationId xmlns:a16="http://schemas.microsoft.com/office/drawing/2014/main" id="{A24C35B8-9B44-96DB-F341-637A8134B8FD}"/>
              </a:ext>
            </a:extLst>
          </p:cNvPr>
          <p:cNvSpPr/>
          <p:nvPr/>
        </p:nvSpPr>
        <p:spPr>
          <a:xfrm>
            <a:off x="8112125" y="2815318"/>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99ACEC63-1B6F-255F-C9EA-0580068E3340}"/>
              </a:ext>
            </a:extLst>
          </p:cNvPr>
          <p:cNvSpPr txBox="1">
            <a:spLocks/>
          </p:cNvSpPr>
          <p:nvPr/>
        </p:nvSpPr>
        <p:spPr>
          <a:xfrm>
            <a:off x="8286948" y="2932070"/>
            <a:ext cx="2986298"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No, but I think I have support from the opposition and crossbench</a:t>
            </a: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9" name="Rounded Rectangle 8">
            <a:hlinkClick r:id="" action="ppaction://noaction"/>
            <a:extLst>
              <a:ext uri="{FF2B5EF4-FFF2-40B4-BE49-F238E27FC236}">
                <a16:creationId xmlns:a16="http://schemas.microsoft.com/office/drawing/2014/main" id="{056A3244-B8D3-000D-8945-F5254EB90166}"/>
              </a:ext>
            </a:extLst>
          </p:cNvPr>
          <p:cNvSpPr/>
          <p:nvPr/>
        </p:nvSpPr>
        <p:spPr>
          <a:xfrm>
            <a:off x="8112125" y="3935453"/>
            <a:ext cx="3061878" cy="866775"/>
          </a:xfrm>
          <a:prstGeom prst="roundRect">
            <a:avLst>
              <a:gd name="adj" fmla="val 50000"/>
            </a:avLst>
          </a:prstGeom>
          <a:solidFill>
            <a:srgbClr val="455B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3E811642-9763-8086-EDCE-55BF360E2FC2}"/>
              </a:ext>
            </a:extLst>
          </p:cNvPr>
          <p:cNvSpPr txBox="1">
            <a:spLocks/>
          </p:cNvSpPr>
          <p:nvPr/>
        </p:nvSpPr>
        <p:spPr>
          <a:xfrm>
            <a:off x="8286948" y="4052205"/>
            <a:ext cx="2832103" cy="698342"/>
          </a:xfrm>
          <a:prstGeom prst="rect">
            <a:avLst/>
          </a:prstGeom>
          <a:noFill/>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4" action="ppaction://hlinksldjump"/>
              </a:rPr>
              <a:t>Not sure, so I'll find another way to highlight important issues</a:t>
            </a:r>
            <a:endParaRPr lang="en-US" dirty="0"/>
          </a:p>
          <a:p>
            <a:pPr>
              <a:spcBef>
                <a:spcPts val="0"/>
              </a:spcBef>
            </a:pPr>
            <a:endParaRPr lang="en-US" dirty="0"/>
          </a:p>
          <a:p>
            <a:pPr>
              <a:spcBef>
                <a:spcPts val="0"/>
              </a:spcBef>
            </a:pPr>
            <a:endParaRPr lang="en-US" dirty="0"/>
          </a:p>
          <a:p>
            <a:endParaRPr lang="en-US" dirty="0"/>
          </a:p>
        </p:txBody>
      </p:sp>
      <p:sp>
        <p:nvSpPr>
          <p:cNvPr id="4" name="Rounded Rectangle 10">
            <a:hlinkClick r:id="rId5" action="ppaction://hlinksldjump"/>
            <a:extLst>
              <a:ext uri="{FF2B5EF4-FFF2-40B4-BE49-F238E27FC236}">
                <a16:creationId xmlns:a16="http://schemas.microsoft.com/office/drawing/2014/main" id="{EF657141-842B-48D4-F281-E4FFA8BDE18B}"/>
              </a:ext>
            </a:extLst>
          </p:cNvPr>
          <p:cNvSpPr>
            <a:spLocks/>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Tree>
    <p:extLst>
      <p:ext uri="{BB962C8B-B14F-4D97-AF65-F5344CB8AC3E}">
        <p14:creationId xmlns:p14="http://schemas.microsoft.com/office/powerpoint/2010/main" val="1623294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A52D2-4CB5-EDFA-956D-D161D7BB67C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B4FA76-A586-4577-226E-BC8AC4EB4B2A}"/>
              </a:ext>
            </a:extLst>
          </p:cNvPr>
          <p:cNvSpPr>
            <a:spLocks noGrp="1"/>
          </p:cNvSpPr>
          <p:nvPr>
            <p:ph idx="1"/>
          </p:nvPr>
        </p:nvSpPr>
        <p:spPr/>
        <p:txBody>
          <a:bodyPr>
            <a:normAutofit/>
          </a:bodyPr>
          <a:lstStyle/>
          <a:p>
            <a:r>
              <a:rPr lang="en-US" dirty="0"/>
              <a:t>The government does think the bill is a great idea and want to work with you to create a new bill that combines their ideas with yours.</a:t>
            </a:r>
          </a:p>
          <a:p>
            <a:r>
              <a:rPr lang="en-US" dirty="0"/>
              <a:t>What do you do?</a:t>
            </a:r>
          </a:p>
          <a:p>
            <a:endParaRPr lang="en-US" dirty="0"/>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74DB346F-FD6B-31A7-865C-9019A4407208}"/>
              </a:ext>
            </a:extLst>
          </p:cNvPr>
          <p:cNvSpPr>
            <a:spLocks noGrp="1"/>
          </p:cNvSpPr>
          <p:nvPr>
            <p:ph type="title"/>
          </p:nvPr>
        </p:nvSpPr>
        <p:spPr/>
        <p:txBody>
          <a:bodyPr/>
          <a:lstStyle/>
          <a:p>
            <a:r>
              <a:rPr lang="en-AU" dirty="0"/>
              <a:t>Are you sure the government supports the bill?</a:t>
            </a:r>
            <a:endParaRPr lang="en-US" dirty="0"/>
          </a:p>
        </p:txBody>
      </p:sp>
      <p:sp>
        <p:nvSpPr>
          <p:cNvPr id="6" name="Text Placeholder 2">
            <a:extLst>
              <a:ext uri="{FF2B5EF4-FFF2-40B4-BE49-F238E27FC236}">
                <a16:creationId xmlns:a16="http://schemas.microsoft.com/office/drawing/2014/main" id="{18A5BDB4-B84F-E243-CF7C-08359018363A}"/>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4" name="Rounded Rectangle 3">
            <a:hlinkClick r:id="" action="ppaction://noaction"/>
            <a:extLst>
              <a:ext uri="{FF2B5EF4-FFF2-40B4-BE49-F238E27FC236}">
                <a16:creationId xmlns:a16="http://schemas.microsoft.com/office/drawing/2014/main" id="{FBC878D8-476D-1EBC-E287-9A1CAC9F291E}"/>
              </a:ext>
            </a:extLst>
          </p:cNvPr>
          <p:cNvSpPr/>
          <p:nvPr/>
        </p:nvSpPr>
        <p:spPr>
          <a:xfrm>
            <a:off x="8112125" y="1952624"/>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0778BD29-D8CA-E50C-80BA-53611EEC2451}"/>
              </a:ext>
            </a:extLst>
          </p:cNvPr>
          <p:cNvSpPr txBox="1">
            <a:spLocks/>
          </p:cNvSpPr>
          <p:nvPr/>
        </p:nvSpPr>
        <p:spPr>
          <a:xfrm>
            <a:off x="8286948" y="2069376"/>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2" action="ppaction://hlinksldjump"/>
              </a:rPr>
              <a:t>Don't introduce the bill, at least for now</a:t>
            </a:r>
            <a:endParaRPr lang="en-US" dirty="0"/>
          </a:p>
          <a:p>
            <a:pPr>
              <a:spcBef>
                <a:spcPts val="0"/>
              </a:spcBef>
            </a:pPr>
            <a:endParaRPr lang="en-US" dirty="0"/>
          </a:p>
          <a:p>
            <a:pPr>
              <a:spcBef>
                <a:spcPts val="0"/>
              </a:spcBef>
            </a:pPr>
            <a:endParaRPr lang="en-US" dirty="0"/>
          </a:p>
          <a:p>
            <a:endParaRPr lang="en-US" dirty="0"/>
          </a:p>
        </p:txBody>
      </p:sp>
      <p:sp>
        <p:nvSpPr>
          <p:cNvPr id="11" name="Rounded Rectangle 10">
            <a:hlinkClick r:id="" action="ppaction://noaction"/>
            <a:extLst>
              <a:ext uri="{FF2B5EF4-FFF2-40B4-BE49-F238E27FC236}">
                <a16:creationId xmlns:a16="http://schemas.microsoft.com/office/drawing/2014/main" id="{DF5C0176-BA23-3B76-9DDF-93540588872C}"/>
              </a:ext>
            </a:extLst>
          </p:cNvPr>
          <p:cNvSpPr/>
          <p:nvPr/>
        </p:nvSpPr>
        <p:spPr>
          <a:xfrm>
            <a:off x="8110947" y="3071962"/>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F1173D28-86E4-AC70-9E71-873350953D25}"/>
              </a:ext>
            </a:extLst>
          </p:cNvPr>
          <p:cNvSpPr txBox="1">
            <a:spLocks/>
          </p:cNvSpPr>
          <p:nvPr/>
        </p:nvSpPr>
        <p:spPr>
          <a:xfrm>
            <a:off x="8285770" y="3188714"/>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Try introduce the bill, without the government's help</a:t>
            </a:r>
            <a:endParaRPr lang="en-US" dirty="0"/>
          </a:p>
          <a:p>
            <a:pPr>
              <a:spcBef>
                <a:spcPts val="0"/>
              </a:spcBef>
            </a:pPr>
            <a:endParaRPr lang="en-US" dirty="0"/>
          </a:p>
          <a:p>
            <a:pPr>
              <a:spcBef>
                <a:spcPts val="0"/>
              </a:spcBef>
            </a:pPr>
            <a:endParaRPr lang="en-US" dirty="0"/>
          </a:p>
          <a:p>
            <a:endParaRPr lang="en-US" dirty="0"/>
          </a:p>
        </p:txBody>
      </p:sp>
      <p:sp>
        <p:nvSpPr>
          <p:cNvPr id="17" name="Rounded Rectangle 16">
            <a:hlinkClick r:id="" action="ppaction://noaction"/>
            <a:extLst>
              <a:ext uri="{FF2B5EF4-FFF2-40B4-BE49-F238E27FC236}">
                <a16:creationId xmlns:a16="http://schemas.microsoft.com/office/drawing/2014/main" id="{CFA61DE9-8E85-A5A3-7691-6A75B5AA8A2E}"/>
              </a:ext>
            </a:extLst>
          </p:cNvPr>
          <p:cNvSpPr/>
          <p:nvPr/>
        </p:nvSpPr>
        <p:spPr>
          <a:xfrm>
            <a:off x="8110947" y="4189572"/>
            <a:ext cx="3061878" cy="866775"/>
          </a:xfrm>
          <a:prstGeom prst="roundRect">
            <a:avLst>
              <a:gd name="adj" fmla="val 50000"/>
            </a:avLst>
          </a:prstGeom>
          <a:solidFill>
            <a:srgbClr val="455B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
            <a:extLst>
              <a:ext uri="{FF2B5EF4-FFF2-40B4-BE49-F238E27FC236}">
                <a16:creationId xmlns:a16="http://schemas.microsoft.com/office/drawing/2014/main" id="{9A9B81D2-AC66-66EE-32D8-3B5A14DC1812}"/>
              </a:ext>
            </a:extLst>
          </p:cNvPr>
          <p:cNvSpPr txBox="1">
            <a:spLocks/>
          </p:cNvSpPr>
          <p:nvPr/>
        </p:nvSpPr>
        <p:spPr>
          <a:xfrm>
            <a:off x="8285770" y="4306324"/>
            <a:ext cx="2832103" cy="698342"/>
          </a:xfrm>
          <a:prstGeom prst="rect">
            <a:avLst/>
          </a:prstGeom>
          <a:noFill/>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4" action="ppaction://hlinksldjump"/>
              </a:rPr>
              <a:t>Work with the government and </a:t>
            </a:r>
            <a:br>
              <a:rPr lang="en-US" dirty="0">
                <a:hlinkClick r:id="rId4" action="ppaction://hlinksldjump"/>
              </a:rPr>
            </a:br>
            <a:r>
              <a:rPr lang="en-US" dirty="0">
                <a:hlinkClick r:id="rId4" action="ppaction://hlinksldjump"/>
              </a:rPr>
              <a:t>let a minister introduce the bill</a:t>
            </a: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21" name="Rounded Rectangle 20">
            <a:hlinkClick r:id="" action="ppaction://noaction"/>
            <a:extLst>
              <a:ext uri="{FF2B5EF4-FFF2-40B4-BE49-F238E27FC236}">
                <a16:creationId xmlns:a16="http://schemas.microsoft.com/office/drawing/2014/main" id="{128EAA5A-5677-CD66-21E4-E1919647898F}"/>
              </a:ext>
            </a:extLst>
          </p:cNvPr>
          <p:cNvSpPr/>
          <p:nvPr/>
        </p:nvSpPr>
        <p:spPr>
          <a:xfrm>
            <a:off x="8110947" y="5307420"/>
            <a:ext cx="3061878" cy="866775"/>
          </a:xfrm>
          <a:prstGeom prst="roundRect">
            <a:avLst>
              <a:gd name="adj" fmla="val 50000"/>
            </a:avLst>
          </a:prstGeom>
          <a:solidFill>
            <a:srgbClr val="455B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2">
            <a:extLst>
              <a:ext uri="{FF2B5EF4-FFF2-40B4-BE49-F238E27FC236}">
                <a16:creationId xmlns:a16="http://schemas.microsoft.com/office/drawing/2014/main" id="{6A14F047-CE05-409F-CCF0-70416F788C67}"/>
              </a:ext>
            </a:extLst>
          </p:cNvPr>
          <p:cNvSpPr txBox="1">
            <a:spLocks/>
          </p:cNvSpPr>
          <p:nvPr/>
        </p:nvSpPr>
        <p:spPr>
          <a:xfrm>
            <a:off x="8285770" y="5424172"/>
            <a:ext cx="2832103" cy="698342"/>
          </a:xfrm>
          <a:prstGeom prst="rect">
            <a:avLst/>
          </a:prstGeom>
          <a:noFill/>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5" action="ppaction://hlinksldjump"/>
              </a:rPr>
              <a:t>Find another way to highlight important issues</a:t>
            </a:r>
            <a:endParaRPr lang="en-US" dirty="0"/>
          </a:p>
          <a:p>
            <a:pPr>
              <a:spcBef>
                <a:spcPts val="0"/>
              </a:spcBef>
            </a:pPr>
            <a:endParaRPr lang="en-US" dirty="0"/>
          </a:p>
          <a:p>
            <a:pPr>
              <a:spcBef>
                <a:spcPts val="0"/>
              </a:spcBef>
            </a:pPr>
            <a:endParaRPr lang="en-US" dirty="0"/>
          </a:p>
          <a:p>
            <a:endParaRPr lang="en-US" dirty="0"/>
          </a:p>
        </p:txBody>
      </p:sp>
      <p:sp>
        <p:nvSpPr>
          <p:cNvPr id="7" name="Rounded Rectangle 10">
            <a:hlinkClick r:id="rId6" action="ppaction://hlinksldjump"/>
            <a:extLst>
              <a:ext uri="{FF2B5EF4-FFF2-40B4-BE49-F238E27FC236}">
                <a16:creationId xmlns:a16="http://schemas.microsoft.com/office/drawing/2014/main" id="{630A82D6-4351-16C6-6BBE-509744D8CE4A}"/>
              </a:ext>
            </a:extLst>
          </p:cNvPr>
          <p:cNvSpPr>
            <a:spLocks/>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14" name="Picture 13">
            <a:extLst>
              <a:ext uri="{FF2B5EF4-FFF2-40B4-BE49-F238E27FC236}">
                <a16:creationId xmlns:a16="http://schemas.microsoft.com/office/drawing/2014/main" id="{A45500BA-1AA2-F5CF-CCAA-DACABD78029A}"/>
              </a:ext>
            </a:extLst>
          </p:cNvPr>
          <p:cNvPicPr>
            <a:picLocks noChangeAspect="1"/>
          </p:cNvPicPr>
          <p:nvPr/>
        </p:nvPicPr>
        <p:blipFill>
          <a:blip r:embed="rId7"/>
          <a:stretch>
            <a:fillRect/>
          </a:stretch>
        </p:blipFill>
        <p:spPr>
          <a:xfrm rot="20412615">
            <a:off x="5207000" y="2630632"/>
            <a:ext cx="1778000" cy="4152900"/>
          </a:xfrm>
          <a:prstGeom prst="rect">
            <a:avLst/>
          </a:prstGeom>
        </p:spPr>
      </p:pic>
    </p:spTree>
    <p:extLst>
      <p:ext uri="{BB962C8B-B14F-4D97-AF65-F5344CB8AC3E}">
        <p14:creationId xmlns:p14="http://schemas.microsoft.com/office/powerpoint/2010/main" val="3911387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189E94-25AF-A9C6-BFC9-7EA0DFBB3155}"/>
              </a:ext>
            </a:extLst>
          </p:cNvPr>
          <p:cNvSpPr>
            <a:spLocks noGrp="1"/>
          </p:cNvSpPr>
          <p:nvPr>
            <p:ph idx="1"/>
          </p:nvPr>
        </p:nvSpPr>
        <p:spPr/>
        <p:txBody>
          <a:bodyPr/>
          <a:lstStyle/>
          <a:p>
            <a:r>
              <a:rPr lang="en-US" dirty="0"/>
              <a:t>All that hard work need not go to waste. You can always reintroduce the bill some other time, perhaps when you might have more support.</a:t>
            </a:r>
          </a:p>
        </p:txBody>
      </p:sp>
      <p:sp>
        <p:nvSpPr>
          <p:cNvPr id="3" name="Title 2">
            <a:extLst>
              <a:ext uri="{FF2B5EF4-FFF2-40B4-BE49-F238E27FC236}">
                <a16:creationId xmlns:a16="http://schemas.microsoft.com/office/drawing/2014/main" id="{0FB54D68-50AA-E700-A70B-BAF2C89B900E}"/>
              </a:ext>
            </a:extLst>
          </p:cNvPr>
          <p:cNvSpPr>
            <a:spLocks noGrp="1"/>
          </p:cNvSpPr>
          <p:nvPr>
            <p:ph type="title"/>
          </p:nvPr>
        </p:nvSpPr>
        <p:spPr/>
        <p:txBody>
          <a:bodyPr/>
          <a:lstStyle/>
          <a:p>
            <a:r>
              <a:rPr lang="en-US" dirty="0"/>
              <a:t>Don’t introduce the bill, at least not for now</a:t>
            </a:r>
          </a:p>
        </p:txBody>
      </p:sp>
      <p:sp>
        <p:nvSpPr>
          <p:cNvPr id="5" name="Text Placeholder 2">
            <a:extLst>
              <a:ext uri="{FF2B5EF4-FFF2-40B4-BE49-F238E27FC236}">
                <a16:creationId xmlns:a16="http://schemas.microsoft.com/office/drawing/2014/main" id="{4B0805DB-A530-B779-6247-5B99CD9B0BEA}"/>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6" name="Rounded Rectangle 5">
            <a:hlinkClick r:id="" action="ppaction://noaction"/>
            <a:extLst>
              <a:ext uri="{FF2B5EF4-FFF2-40B4-BE49-F238E27FC236}">
                <a16:creationId xmlns:a16="http://schemas.microsoft.com/office/drawing/2014/main" id="{9DF01D47-7199-26B2-444F-9900F10F6D4D}"/>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87AC52D3-9D98-8640-1791-0859918C61B6}"/>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Come back to it later</a:t>
            </a: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8" name="Rounded Rectangle 7">
            <a:hlinkClick r:id="" action="ppaction://noaction"/>
            <a:extLst>
              <a:ext uri="{FF2B5EF4-FFF2-40B4-BE49-F238E27FC236}">
                <a16:creationId xmlns:a16="http://schemas.microsoft.com/office/drawing/2014/main" id="{8893C957-793E-41DE-BF06-10D22A81E9AC}"/>
              </a:ext>
            </a:extLst>
          </p:cNvPr>
          <p:cNvSpPr/>
          <p:nvPr/>
        </p:nvSpPr>
        <p:spPr>
          <a:xfrm>
            <a:off x="8112125" y="2815318"/>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A01CE0B4-9D6B-642A-ADBF-B9546A08F6E7}"/>
              </a:ext>
            </a:extLst>
          </p:cNvPr>
          <p:cNvSpPr txBox="1">
            <a:spLocks/>
          </p:cNvSpPr>
          <p:nvPr/>
        </p:nvSpPr>
        <p:spPr>
          <a:xfrm>
            <a:off x="8286948" y="2932070"/>
            <a:ext cx="2986298"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Find another way to highlight important issues</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4" name="Rounded Rectangle 10">
            <a:hlinkClick r:id="rId4" action="ppaction://hlinksldjump"/>
            <a:extLst>
              <a:ext uri="{FF2B5EF4-FFF2-40B4-BE49-F238E27FC236}">
                <a16:creationId xmlns:a16="http://schemas.microsoft.com/office/drawing/2014/main" id="{F7F51CB6-0BA4-0D51-2AF3-8B12889739BE}"/>
              </a:ext>
            </a:extLst>
          </p:cNvPr>
          <p:cNvSpPr>
            <a:spLocks/>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10" name="Picture 9">
            <a:extLst>
              <a:ext uri="{FF2B5EF4-FFF2-40B4-BE49-F238E27FC236}">
                <a16:creationId xmlns:a16="http://schemas.microsoft.com/office/drawing/2014/main" id="{9F3A60C9-71A3-52F2-EF92-D488023E31BD}"/>
              </a:ext>
            </a:extLst>
          </p:cNvPr>
          <p:cNvPicPr>
            <a:picLocks noChangeAspect="1"/>
          </p:cNvPicPr>
          <p:nvPr/>
        </p:nvPicPr>
        <p:blipFill>
          <a:blip r:embed="rId5"/>
          <a:stretch>
            <a:fillRect/>
          </a:stretch>
        </p:blipFill>
        <p:spPr>
          <a:xfrm>
            <a:off x="5192049" y="3217913"/>
            <a:ext cx="2026867" cy="4254873"/>
          </a:xfrm>
          <a:prstGeom prst="rect">
            <a:avLst/>
          </a:prstGeom>
        </p:spPr>
      </p:pic>
    </p:spTree>
    <p:extLst>
      <p:ext uri="{BB962C8B-B14F-4D97-AF65-F5344CB8AC3E}">
        <p14:creationId xmlns:p14="http://schemas.microsoft.com/office/powerpoint/2010/main" val="663990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93264"/>
        </a:solidFill>
        <a:effectLst/>
      </p:bgPr>
    </p:bg>
    <p:spTree>
      <p:nvGrpSpPr>
        <p:cNvPr id="1" name="">
          <a:extLst>
            <a:ext uri="{FF2B5EF4-FFF2-40B4-BE49-F238E27FC236}">
              <a16:creationId xmlns:a16="http://schemas.microsoft.com/office/drawing/2014/main" id="{2CC48B64-A0C9-2619-0595-E78B8CCCB9F8}"/>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6EE79FD0-5CB5-E521-B4BE-468CFC2DC69D}"/>
              </a:ext>
            </a:extLst>
          </p:cNvPr>
          <p:cNvSpPr/>
          <p:nvPr/>
        </p:nvSpPr>
        <p:spPr>
          <a:xfrm>
            <a:off x="1020008" y="1952627"/>
            <a:ext cx="6588880" cy="3744912"/>
          </a:xfrm>
          <a:prstGeom prst="roundRect">
            <a:avLst>
              <a:gd name="adj" fmla="val 110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DBDB"/>
              </a:solidFill>
            </a:endParaRPr>
          </a:p>
        </p:txBody>
      </p:sp>
      <p:sp>
        <p:nvSpPr>
          <p:cNvPr id="4" name="Title 1">
            <a:extLst>
              <a:ext uri="{FF2B5EF4-FFF2-40B4-BE49-F238E27FC236}">
                <a16:creationId xmlns:a16="http://schemas.microsoft.com/office/drawing/2014/main" id="{C7BC8177-C42E-95C6-DB86-C172B35BB275}"/>
              </a:ext>
            </a:extLst>
          </p:cNvPr>
          <p:cNvSpPr txBox="1">
            <a:spLocks/>
          </p:cNvSpPr>
          <p:nvPr/>
        </p:nvSpPr>
        <p:spPr>
          <a:xfrm>
            <a:off x="1030433" y="738299"/>
            <a:ext cx="10118213" cy="59609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AU" sz="3000" b="1" dirty="0">
                <a:solidFill>
                  <a:schemeClr val="bg1"/>
                </a:solidFill>
                <a:latin typeface="Arial" panose="020B0604020202020204" pitchFamily="34" charset="0"/>
                <a:cs typeface="Arial" panose="020B0604020202020204" pitchFamily="34" charset="0"/>
              </a:rPr>
              <a:t>Instructions</a:t>
            </a:r>
          </a:p>
        </p:txBody>
      </p:sp>
      <p:sp>
        <p:nvSpPr>
          <p:cNvPr id="5" name="Content Placeholder 2">
            <a:extLst>
              <a:ext uri="{FF2B5EF4-FFF2-40B4-BE49-F238E27FC236}">
                <a16:creationId xmlns:a16="http://schemas.microsoft.com/office/drawing/2014/main" id="{6A4CF910-1002-E16C-1936-238646AEC12E}"/>
              </a:ext>
            </a:extLst>
          </p:cNvPr>
          <p:cNvSpPr txBox="1">
            <a:spLocks/>
          </p:cNvSpPr>
          <p:nvPr/>
        </p:nvSpPr>
        <p:spPr>
          <a:xfrm>
            <a:off x="1322842" y="2150655"/>
            <a:ext cx="6005436" cy="35777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50"/>
              </a:lnSpc>
              <a:spcBef>
                <a:spcPts val="1200"/>
              </a:spcBef>
              <a:buNone/>
            </a:pPr>
            <a:r>
              <a:rPr lang="en-AU" sz="1700" dirty="0">
                <a:latin typeface="Arial" panose="020B0604020202020204" pitchFamily="34" charset="0"/>
                <a:cs typeface="Arial" panose="020B0604020202020204" pitchFamily="34" charset="0"/>
              </a:rPr>
              <a:t>You are about to attempt to pass a bill into law. </a:t>
            </a:r>
          </a:p>
          <a:p>
            <a:pPr marL="0" indent="0">
              <a:lnSpc>
                <a:spcPts val="2350"/>
              </a:lnSpc>
              <a:spcBef>
                <a:spcPts val="1200"/>
              </a:spcBef>
              <a:buNone/>
            </a:pPr>
            <a:r>
              <a:rPr lang="en-AU" sz="1700" dirty="0">
                <a:latin typeface="Arial" panose="020B0604020202020204" pitchFamily="34" charset="0"/>
                <a:cs typeface="Arial" panose="020B0604020202020204" pitchFamily="34" charset="0"/>
              </a:rPr>
              <a:t>It will need to pass the bill through both the </a:t>
            </a:r>
            <a:r>
              <a:rPr lang="en-AU" sz="1700" b="1" dirty="0">
                <a:solidFill>
                  <a:srgbClr val="004B3D"/>
                </a:solidFill>
                <a:latin typeface="Arial" panose="020B0604020202020204" pitchFamily="34" charset="0"/>
                <a:cs typeface="Arial" panose="020B0604020202020204" pitchFamily="34" charset="0"/>
              </a:rPr>
              <a:t>Legislative Assembly</a:t>
            </a:r>
            <a:r>
              <a:rPr lang="en-AU" sz="1700" b="1" dirty="0">
                <a:solidFill>
                  <a:srgbClr val="F05574"/>
                </a:solidFill>
                <a:latin typeface="Arial" panose="020B0604020202020204" pitchFamily="34" charset="0"/>
                <a:cs typeface="Arial" panose="020B0604020202020204" pitchFamily="34" charset="0"/>
              </a:rPr>
              <a:t> </a:t>
            </a:r>
            <a:r>
              <a:rPr lang="en-AU" sz="1700" dirty="0">
                <a:latin typeface="Arial" panose="020B0604020202020204" pitchFamily="34" charset="0"/>
                <a:cs typeface="Arial" panose="020B0604020202020204" pitchFamily="34" charset="0"/>
              </a:rPr>
              <a:t>and </a:t>
            </a:r>
            <a:r>
              <a:rPr lang="en-AU" sz="1700" b="1" dirty="0">
                <a:solidFill>
                  <a:srgbClr val="9F0242"/>
                </a:solidFill>
                <a:latin typeface="Arial" panose="020B0604020202020204" pitchFamily="34" charset="0"/>
                <a:cs typeface="Arial" panose="020B0604020202020204" pitchFamily="34" charset="0"/>
              </a:rPr>
              <a:t>Legislative Council </a:t>
            </a:r>
            <a:r>
              <a:rPr lang="en-AU" sz="1700" dirty="0">
                <a:latin typeface="Arial" panose="020B0604020202020204" pitchFamily="34" charset="0"/>
                <a:cs typeface="Arial" panose="020B0604020202020204" pitchFamily="34" charset="0"/>
              </a:rPr>
              <a:t>before it receives final sign-off, or Royal Assent, from the Governor of Victoria.</a:t>
            </a:r>
          </a:p>
          <a:p>
            <a:pPr marL="0" indent="0">
              <a:lnSpc>
                <a:spcPts val="2350"/>
              </a:lnSpc>
              <a:spcBef>
                <a:spcPts val="1200"/>
              </a:spcBef>
              <a:buNone/>
            </a:pPr>
            <a:r>
              <a:rPr lang="en-AU" sz="1700" dirty="0">
                <a:latin typeface="Arial" panose="020B0604020202020204" pitchFamily="34" charset="0"/>
                <a:cs typeface="Arial" panose="020B0604020202020204" pitchFamily="34" charset="0"/>
              </a:rPr>
              <a:t>You’ll start in the </a:t>
            </a:r>
            <a:r>
              <a:rPr lang="en-AU" sz="1700" b="1" dirty="0">
                <a:solidFill>
                  <a:srgbClr val="004B3D"/>
                </a:solidFill>
                <a:latin typeface="Arial" panose="020B0604020202020204" pitchFamily="34" charset="0"/>
                <a:cs typeface="Arial" panose="020B0604020202020204" pitchFamily="34" charset="0"/>
              </a:rPr>
              <a:t>Legislative Assembly</a:t>
            </a:r>
            <a:r>
              <a:rPr lang="en-AU" sz="1700" dirty="0">
                <a:latin typeface="Arial" panose="020B0604020202020204" pitchFamily="34" charset="0"/>
                <a:cs typeface="Arial" panose="020B0604020202020204" pitchFamily="34" charset="0"/>
              </a:rPr>
              <a:t>, the house where government is formed (the government have the majority </a:t>
            </a:r>
            <a:br>
              <a:rPr lang="en-AU" sz="1700" dirty="0">
                <a:latin typeface="Arial" panose="020B0604020202020204" pitchFamily="34" charset="0"/>
                <a:cs typeface="Arial" panose="020B0604020202020204" pitchFamily="34" charset="0"/>
              </a:rPr>
            </a:br>
            <a:r>
              <a:rPr lang="en-AU" sz="1700" dirty="0">
                <a:latin typeface="Arial" panose="020B0604020202020204" pitchFamily="34" charset="0"/>
                <a:cs typeface="Arial" panose="020B0604020202020204" pitchFamily="34" charset="0"/>
              </a:rPr>
              <a:t>of members).</a:t>
            </a:r>
          </a:p>
        </p:txBody>
      </p:sp>
      <p:sp>
        <p:nvSpPr>
          <p:cNvPr id="7" name="Content Placeholder 2">
            <a:extLst>
              <a:ext uri="{FF2B5EF4-FFF2-40B4-BE49-F238E27FC236}">
                <a16:creationId xmlns:a16="http://schemas.microsoft.com/office/drawing/2014/main" id="{ABB2E42F-541E-B004-604C-A864B8967542}"/>
              </a:ext>
            </a:extLst>
          </p:cNvPr>
          <p:cNvSpPr txBox="1">
            <a:spLocks/>
          </p:cNvSpPr>
          <p:nvPr/>
        </p:nvSpPr>
        <p:spPr>
          <a:xfrm>
            <a:off x="8059960" y="1528499"/>
            <a:ext cx="4132039" cy="7091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buNone/>
            </a:pPr>
            <a:r>
              <a:rPr lang="en-AU" sz="1400" dirty="0">
                <a:solidFill>
                  <a:srgbClr val="FDD48D"/>
                </a:solidFill>
                <a:latin typeface="Arial" panose="020B0604020202020204" pitchFamily="34" charset="0"/>
                <a:cs typeface="Arial" panose="020B0604020202020204" pitchFamily="34" charset="0"/>
              </a:rPr>
              <a:t>Good luck!</a:t>
            </a:r>
          </a:p>
        </p:txBody>
      </p:sp>
      <p:sp>
        <p:nvSpPr>
          <p:cNvPr id="8" name="Rounded Rectangle 7">
            <a:hlinkClick r:id="rId2" action="ppaction://hlinksldjump"/>
            <a:extLst>
              <a:ext uri="{FF2B5EF4-FFF2-40B4-BE49-F238E27FC236}">
                <a16:creationId xmlns:a16="http://schemas.microsoft.com/office/drawing/2014/main" id="{41E94DD5-4B3C-C562-067D-62ABCFB49624}"/>
              </a:ext>
            </a:extLst>
          </p:cNvPr>
          <p:cNvSpPr/>
          <p:nvPr/>
        </p:nvSpPr>
        <p:spPr>
          <a:xfrm>
            <a:off x="8112125" y="1952625"/>
            <a:ext cx="3060700" cy="612775"/>
          </a:xfrm>
          <a:prstGeom prst="roundRect">
            <a:avLst>
              <a:gd name="adj" fmla="val 50000"/>
            </a:avLst>
          </a:prstGeom>
          <a:solidFill>
            <a:srgbClr val="FDD4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4E4AEE0E-2D7D-8EB2-6F12-E6E0CA61054A}"/>
              </a:ext>
            </a:extLst>
          </p:cNvPr>
          <p:cNvSpPr txBox="1">
            <a:spLocks/>
          </p:cNvSpPr>
          <p:nvPr/>
        </p:nvSpPr>
        <p:spPr>
          <a:xfrm>
            <a:off x="8279609" y="2078643"/>
            <a:ext cx="2842989" cy="722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u="sng" dirty="0">
                <a:latin typeface="Arial" panose="020B0604020202020204" pitchFamily="34" charset="0"/>
                <a:cs typeface="Arial" panose="020B0604020202020204" pitchFamily="34" charset="0"/>
              </a:rPr>
              <a:t>Start the game</a:t>
            </a:r>
          </a:p>
        </p:txBody>
      </p:sp>
      <p:sp>
        <p:nvSpPr>
          <p:cNvPr id="6" name="Rounded Rectangle 5">
            <a:hlinkClick r:id="rId2" action="ppaction://hlinksldjump"/>
            <a:extLst>
              <a:ext uri="{FF2B5EF4-FFF2-40B4-BE49-F238E27FC236}">
                <a16:creationId xmlns:a16="http://schemas.microsoft.com/office/drawing/2014/main" id="{8BD95704-6A9D-C723-D08E-FF4E578B8D3A}"/>
              </a:ext>
            </a:extLst>
          </p:cNvPr>
          <p:cNvSpPr/>
          <p:nvPr/>
        </p:nvSpPr>
        <p:spPr>
          <a:xfrm>
            <a:off x="8114054" y="1942979"/>
            <a:ext cx="3060700" cy="61277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4056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AF251E-5826-B396-3EE7-95B671C4B2F5}"/>
              </a:ext>
            </a:extLst>
          </p:cNvPr>
          <p:cNvSpPr>
            <a:spLocks noGrp="1"/>
          </p:cNvSpPr>
          <p:nvPr>
            <p:ph idx="1"/>
          </p:nvPr>
        </p:nvSpPr>
        <p:spPr/>
        <p:txBody>
          <a:bodyPr/>
          <a:lstStyle/>
          <a:p>
            <a:r>
              <a:rPr lang="en-US" dirty="0"/>
              <a:t>Maybe, in another parliament, if there was a minority government, you might be able to convince the opposition, minor party members and the opposition to support you. </a:t>
            </a:r>
          </a:p>
          <a:p>
            <a:r>
              <a:rPr lang="en-US" dirty="0"/>
              <a:t>But unfortunately, in this parliament, you just don’t have the support of the majority of members to the pass the bill.</a:t>
            </a:r>
          </a:p>
          <a:p>
            <a:endParaRPr lang="en-US" dirty="0"/>
          </a:p>
          <a:p>
            <a:endParaRPr lang="en-US" dirty="0"/>
          </a:p>
        </p:txBody>
      </p:sp>
      <p:sp>
        <p:nvSpPr>
          <p:cNvPr id="3" name="Title 2">
            <a:extLst>
              <a:ext uri="{FF2B5EF4-FFF2-40B4-BE49-F238E27FC236}">
                <a16:creationId xmlns:a16="http://schemas.microsoft.com/office/drawing/2014/main" id="{84B0F065-B42F-1E5A-C5C7-5D7CC94EE34F}"/>
              </a:ext>
            </a:extLst>
          </p:cNvPr>
          <p:cNvSpPr>
            <a:spLocks noGrp="1"/>
          </p:cNvSpPr>
          <p:nvPr>
            <p:ph type="title"/>
          </p:nvPr>
        </p:nvSpPr>
        <p:spPr/>
        <p:txBody>
          <a:bodyPr/>
          <a:lstStyle/>
          <a:p>
            <a:r>
              <a:rPr lang="en-US" dirty="0"/>
              <a:t>Try again</a:t>
            </a:r>
          </a:p>
        </p:txBody>
      </p:sp>
      <p:sp>
        <p:nvSpPr>
          <p:cNvPr id="5" name="Text Placeholder 2">
            <a:extLst>
              <a:ext uri="{FF2B5EF4-FFF2-40B4-BE49-F238E27FC236}">
                <a16:creationId xmlns:a16="http://schemas.microsoft.com/office/drawing/2014/main" id="{36FF133F-07A6-E79A-B2A1-42B1DCFBBB57}"/>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6" name="Rounded Rectangle 5">
            <a:hlinkClick r:id="" action="ppaction://noaction"/>
            <a:extLst>
              <a:ext uri="{FF2B5EF4-FFF2-40B4-BE49-F238E27FC236}">
                <a16:creationId xmlns:a16="http://schemas.microsoft.com/office/drawing/2014/main" id="{56921FF2-140F-2548-2F8C-30F5E9DE06E3}"/>
              </a:ext>
            </a:extLst>
          </p:cNvPr>
          <p:cNvSpPr/>
          <p:nvPr/>
        </p:nvSpPr>
        <p:spPr>
          <a:xfrm>
            <a:off x="8112125" y="1952624"/>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7D245DC6-7B13-A008-AD3D-C65F9EA7D5E2}"/>
              </a:ext>
            </a:extLst>
          </p:cNvPr>
          <p:cNvSpPr txBox="1">
            <a:spLocks/>
          </p:cNvSpPr>
          <p:nvPr/>
        </p:nvSpPr>
        <p:spPr>
          <a:xfrm>
            <a:off x="8286948" y="2069376"/>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2" action="ppaction://hlinksldjump"/>
              </a:rPr>
              <a:t>Work with the government and </a:t>
            </a:r>
            <a:br>
              <a:rPr lang="en-US" dirty="0">
                <a:hlinkClick r:id="rId2" action="ppaction://hlinksldjump"/>
              </a:rPr>
            </a:br>
            <a:r>
              <a:rPr lang="en-US" dirty="0">
                <a:hlinkClick r:id="rId2" action="ppaction://hlinksldjump"/>
              </a:rPr>
              <a:t>let a minister introduce the bill</a:t>
            </a: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8" name="Rounded Rectangle 7">
            <a:hlinkClick r:id="" action="ppaction://noaction"/>
            <a:extLst>
              <a:ext uri="{FF2B5EF4-FFF2-40B4-BE49-F238E27FC236}">
                <a16:creationId xmlns:a16="http://schemas.microsoft.com/office/drawing/2014/main" id="{23901F82-BFBA-D1ED-E1B8-5BC8490AF213}"/>
              </a:ext>
            </a:extLst>
          </p:cNvPr>
          <p:cNvSpPr/>
          <p:nvPr/>
        </p:nvSpPr>
        <p:spPr>
          <a:xfrm>
            <a:off x="8110947" y="3071962"/>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5E7FDB6F-4C6B-1337-572F-949CA35A54B9}"/>
              </a:ext>
            </a:extLst>
          </p:cNvPr>
          <p:cNvSpPr txBox="1">
            <a:spLocks/>
          </p:cNvSpPr>
          <p:nvPr/>
        </p:nvSpPr>
        <p:spPr>
          <a:xfrm>
            <a:off x="8285770" y="3188714"/>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Find another way to highlight important issues</a:t>
            </a: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4" name="Rounded Rectangle 10">
            <a:hlinkClick r:id="rId4" action="ppaction://hlinksldjump"/>
            <a:extLst>
              <a:ext uri="{FF2B5EF4-FFF2-40B4-BE49-F238E27FC236}">
                <a16:creationId xmlns:a16="http://schemas.microsoft.com/office/drawing/2014/main" id="{CE64AF84-FD56-6BC3-D654-8A4F4AF91219}"/>
              </a:ext>
            </a:extLst>
          </p:cNvPr>
          <p:cNvSpPr>
            <a:spLocks/>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16" name="Picture 15">
            <a:extLst>
              <a:ext uri="{FF2B5EF4-FFF2-40B4-BE49-F238E27FC236}">
                <a16:creationId xmlns:a16="http://schemas.microsoft.com/office/drawing/2014/main" id="{69F3F3E1-4828-E0FC-2025-0A5C713CC2DF}"/>
              </a:ext>
            </a:extLst>
          </p:cNvPr>
          <p:cNvPicPr>
            <a:picLocks noChangeAspect="1"/>
          </p:cNvPicPr>
          <p:nvPr/>
        </p:nvPicPr>
        <p:blipFill>
          <a:blip r:embed="rId5"/>
          <a:stretch>
            <a:fillRect/>
          </a:stretch>
        </p:blipFill>
        <p:spPr>
          <a:xfrm>
            <a:off x="5285562" y="4095944"/>
            <a:ext cx="1620875" cy="3402600"/>
          </a:xfrm>
          <a:prstGeom prst="rect">
            <a:avLst/>
          </a:prstGeom>
        </p:spPr>
      </p:pic>
    </p:spTree>
    <p:extLst>
      <p:ext uri="{BB962C8B-B14F-4D97-AF65-F5344CB8AC3E}">
        <p14:creationId xmlns:p14="http://schemas.microsoft.com/office/powerpoint/2010/main" val="746866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CB47FA-8F60-32E3-B756-1210861D1BA7}"/>
              </a:ext>
            </a:extLst>
          </p:cNvPr>
          <p:cNvSpPr>
            <a:spLocks noGrp="1"/>
          </p:cNvSpPr>
          <p:nvPr>
            <p:ph idx="1"/>
          </p:nvPr>
        </p:nvSpPr>
        <p:spPr/>
        <p:txBody>
          <a:bodyPr/>
          <a:lstStyle/>
          <a:p>
            <a:r>
              <a:rPr lang="en-US" dirty="0"/>
              <a:t>Congratulations, the government liked the sound of your </a:t>
            </a:r>
            <a:br>
              <a:rPr lang="en-US" dirty="0"/>
            </a:br>
            <a:r>
              <a:rPr lang="en-US" dirty="0"/>
              <a:t>bill, and had some ideas of their own that they wanted </a:t>
            </a:r>
            <a:br>
              <a:rPr lang="en-US" dirty="0"/>
            </a:br>
            <a:r>
              <a:rPr lang="en-US" dirty="0"/>
              <a:t>to include. </a:t>
            </a:r>
          </a:p>
          <a:p>
            <a:r>
              <a:rPr lang="en-US" dirty="0"/>
              <a:t>You’ve met with some government MPs, and you now have a choice to make. </a:t>
            </a:r>
          </a:p>
          <a:p>
            <a:endParaRPr lang="en-US" dirty="0"/>
          </a:p>
          <a:p>
            <a:endParaRPr lang="en-US" dirty="0"/>
          </a:p>
        </p:txBody>
      </p:sp>
      <p:sp>
        <p:nvSpPr>
          <p:cNvPr id="3" name="Title 2">
            <a:extLst>
              <a:ext uri="{FF2B5EF4-FFF2-40B4-BE49-F238E27FC236}">
                <a16:creationId xmlns:a16="http://schemas.microsoft.com/office/drawing/2014/main" id="{4D7D4B8E-62D4-4F19-6ADA-53268E419570}"/>
              </a:ext>
            </a:extLst>
          </p:cNvPr>
          <p:cNvSpPr>
            <a:spLocks noGrp="1"/>
          </p:cNvSpPr>
          <p:nvPr>
            <p:ph type="title"/>
          </p:nvPr>
        </p:nvSpPr>
        <p:spPr/>
        <p:txBody>
          <a:bodyPr/>
          <a:lstStyle/>
          <a:p>
            <a:r>
              <a:rPr lang="en-US" dirty="0"/>
              <a:t>Work with the government</a:t>
            </a:r>
          </a:p>
        </p:txBody>
      </p:sp>
      <p:sp>
        <p:nvSpPr>
          <p:cNvPr id="4" name="Text Placeholder 2">
            <a:extLst>
              <a:ext uri="{FF2B5EF4-FFF2-40B4-BE49-F238E27FC236}">
                <a16:creationId xmlns:a16="http://schemas.microsoft.com/office/drawing/2014/main" id="{1FF8F99B-7035-8077-A8E4-F661BFD639F8}"/>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5" name="Rounded Rectangle 4">
            <a:hlinkClick r:id="" action="ppaction://noaction"/>
            <a:extLst>
              <a:ext uri="{FF2B5EF4-FFF2-40B4-BE49-F238E27FC236}">
                <a16:creationId xmlns:a16="http://schemas.microsoft.com/office/drawing/2014/main" id="{65187726-DDE5-E4E1-AB33-A3BE010158F3}"/>
              </a:ext>
            </a:extLst>
          </p:cNvPr>
          <p:cNvSpPr/>
          <p:nvPr/>
        </p:nvSpPr>
        <p:spPr>
          <a:xfrm>
            <a:off x="8112125" y="1952624"/>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7F74E646-29C2-7B3E-36B1-909731161E2F}"/>
              </a:ext>
            </a:extLst>
          </p:cNvPr>
          <p:cNvSpPr txBox="1">
            <a:spLocks/>
          </p:cNvSpPr>
          <p:nvPr/>
        </p:nvSpPr>
        <p:spPr>
          <a:xfrm>
            <a:off x="8286948" y="2069376"/>
            <a:ext cx="3179466"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2" action="ppaction://hlinksldjump"/>
              </a:rPr>
              <a:t>Accept the government’s ideas </a:t>
            </a:r>
            <a:br>
              <a:rPr lang="en-US" dirty="0">
                <a:hlinkClick r:id="rId2" action="ppaction://hlinksldjump"/>
              </a:rPr>
            </a:br>
            <a:r>
              <a:rPr lang="en-US" dirty="0">
                <a:hlinkClick r:id="rId2" action="ppaction://hlinksldjump"/>
              </a:rPr>
              <a:t>and let a minister introduce the bill </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7" name="Rounded Rectangle 6">
            <a:hlinkClick r:id="" action="ppaction://noaction"/>
            <a:extLst>
              <a:ext uri="{FF2B5EF4-FFF2-40B4-BE49-F238E27FC236}">
                <a16:creationId xmlns:a16="http://schemas.microsoft.com/office/drawing/2014/main" id="{D6F2FECE-B997-DE8E-9105-1A9CD4F3AB59}"/>
              </a:ext>
            </a:extLst>
          </p:cNvPr>
          <p:cNvSpPr/>
          <p:nvPr/>
        </p:nvSpPr>
        <p:spPr>
          <a:xfrm>
            <a:off x="8110947" y="3071962"/>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56B81DE9-5793-05AB-97DE-300EAD760264}"/>
              </a:ext>
            </a:extLst>
          </p:cNvPr>
          <p:cNvSpPr txBox="1">
            <a:spLocks/>
          </p:cNvSpPr>
          <p:nvPr/>
        </p:nvSpPr>
        <p:spPr>
          <a:xfrm>
            <a:off x="8285770" y="3188714"/>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Reject the government's ideas and introduce the bill</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9" name="Rounded Rectangle 10">
            <a:hlinkClick r:id="rId4" action="ppaction://hlinksldjump"/>
            <a:extLst>
              <a:ext uri="{FF2B5EF4-FFF2-40B4-BE49-F238E27FC236}">
                <a16:creationId xmlns:a16="http://schemas.microsoft.com/office/drawing/2014/main" id="{671C2923-01DD-E7F5-04D4-50872D4449AD}"/>
              </a:ext>
            </a:extLst>
          </p:cNvPr>
          <p:cNvSpPr>
            <a:spLocks/>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Tree>
    <p:extLst>
      <p:ext uri="{BB962C8B-B14F-4D97-AF65-F5344CB8AC3E}">
        <p14:creationId xmlns:p14="http://schemas.microsoft.com/office/powerpoint/2010/main" val="286547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B8F39B9-7757-AB98-96F2-F3290D5CC0F6}"/>
              </a:ext>
            </a:extLst>
          </p:cNvPr>
          <p:cNvSpPr/>
          <p:nvPr/>
        </p:nvSpPr>
        <p:spPr>
          <a:xfrm>
            <a:off x="1020008" y="2849590"/>
            <a:ext cx="6588880" cy="2847947"/>
          </a:xfrm>
          <a:prstGeom prst="roundRect">
            <a:avLst>
              <a:gd name="adj" fmla="val 14833"/>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E397D0B-1B3F-9B28-BA82-A70A0FB89596}"/>
              </a:ext>
            </a:extLst>
          </p:cNvPr>
          <p:cNvSpPr txBox="1">
            <a:spLocks/>
          </p:cNvSpPr>
          <p:nvPr/>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800" dirty="0">
                <a:solidFill>
                  <a:srgbClr val="004B3D"/>
                </a:solidFill>
                <a:latin typeface="Arial" panose="020B0604020202020204" pitchFamily="34" charset="0"/>
                <a:cs typeface="Arial" panose="020B0604020202020204" pitchFamily="34" charset="0"/>
              </a:rPr>
              <a:t>LEGISLATIVE ASSEMBLY</a:t>
            </a:r>
          </a:p>
        </p:txBody>
      </p:sp>
      <p:sp>
        <p:nvSpPr>
          <p:cNvPr id="4" name="Rounded Rectangle 3">
            <a:hlinkClick r:id="" action="ppaction://noaction"/>
            <a:extLst>
              <a:ext uri="{FF2B5EF4-FFF2-40B4-BE49-F238E27FC236}">
                <a16:creationId xmlns:a16="http://schemas.microsoft.com/office/drawing/2014/main" id="{B6020A11-526E-C111-E006-9396945C1A31}"/>
              </a:ext>
            </a:extLst>
          </p:cNvPr>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
        <p:nvSpPr>
          <p:cNvPr id="5" name="Content Placeholder 2">
            <a:extLst>
              <a:ext uri="{FF2B5EF4-FFF2-40B4-BE49-F238E27FC236}">
                <a16:creationId xmlns:a16="http://schemas.microsoft.com/office/drawing/2014/main" id="{1AADA651-42C3-8236-3A8C-6C67FB4D1425}"/>
              </a:ext>
            </a:extLst>
          </p:cNvPr>
          <p:cNvSpPr txBox="1">
            <a:spLocks/>
          </p:cNvSpPr>
          <p:nvPr/>
        </p:nvSpPr>
        <p:spPr>
          <a:xfrm>
            <a:off x="1179299" y="6076283"/>
            <a:ext cx="2842989" cy="722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latin typeface="Arial" panose="020B0604020202020204" pitchFamily="34" charset="0"/>
                <a:cs typeface="Arial" panose="020B0604020202020204" pitchFamily="34" charset="0"/>
              </a:rPr>
              <a:t>Return to beginning</a:t>
            </a:r>
          </a:p>
        </p:txBody>
      </p:sp>
      <p:sp>
        <p:nvSpPr>
          <p:cNvPr id="6" name="Title 2">
            <a:extLst>
              <a:ext uri="{FF2B5EF4-FFF2-40B4-BE49-F238E27FC236}">
                <a16:creationId xmlns:a16="http://schemas.microsoft.com/office/drawing/2014/main" id="{8CF4501B-8900-98CD-2675-E562BDBA350F}"/>
              </a:ext>
            </a:extLst>
          </p:cNvPr>
          <p:cNvSpPr txBox="1">
            <a:spLocks/>
          </p:cNvSpPr>
          <p:nvPr/>
        </p:nvSpPr>
        <p:spPr>
          <a:xfrm>
            <a:off x="1039122" y="784023"/>
            <a:ext cx="10131798" cy="567699"/>
          </a:xfrm>
          <a:prstGeom prst="rect">
            <a:avLst/>
          </a:prstGeom>
        </p:spPr>
        <p:txBody>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AU" dirty="0"/>
              <a:t>Oh no…</a:t>
            </a:r>
            <a:endParaRPr lang="en-US" dirty="0"/>
          </a:p>
        </p:txBody>
      </p:sp>
      <p:sp>
        <p:nvSpPr>
          <p:cNvPr id="14" name="Content Placeholder 1">
            <a:extLst>
              <a:ext uri="{FF2B5EF4-FFF2-40B4-BE49-F238E27FC236}">
                <a16:creationId xmlns:a16="http://schemas.microsoft.com/office/drawing/2014/main" id="{D00255F4-20CC-3F60-A398-953AE2D6EE72}"/>
              </a:ext>
            </a:extLst>
          </p:cNvPr>
          <p:cNvSpPr txBox="1">
            <a:spLocks/>
          </p:cNvSpPr>
          <p:nvPr/>
        </p:nvSpPr>
        <p:spPr>
          <a:xfrm>
            <a:off x="1324263" y="3050281"/>
            <a:ext cx="6001570" cy="2553767"/>
          </a:xfrm>
          <a:prstGeom prst="rect">
            <a:avLst/>
          </a:prstGeom>
        </p:spPr>
        <p:txBody>
          <a:bodyPr>
            <a:normAutofit/>
          </a:bodyPr>
          <a:lstStyle>
            <a:lvl1pPr marL="228600" indent="-228600" algn="l" defTabSz="914400" rtl="0" eaLnBrk="1" latinLnBrk="0" hangingPunct="1">
              <a:lnSpc>
                <a:spcPts val="2350"/>
              </a:lnSpc>
              <a:spcBef>
                <a:spcPts val="120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Unfortunately, the government has the majority of members (50%+1) in the </a:t>
            </a:r>
            <a:r>
              <a:rPr lang="en-US" b="1" dirty="0">
                <a:solidFill>
                  <a:srgbClr val="004B3D"/>
                </a:solidFill>
              </a:rPr>
              <a:t>Legislative Assembly</a:t>
            </a:r>
            <a:r>
              <a:rPr lang="en-US" dirty="0"/>
              <a:t>. So, if your bill doesn’t have the support of the government, there is no debate and the bill does not pass the house. </a:t>
            </a:r>
          </a:p>
          <a:p>
            <a:endParaRPr lang="en-US" dirty="0"/>
          </a:p>
          <a:p>
            <a:endParaRPr lang="en-US" dirty="0"/>
          </a:p>
        </p:txBody>
      </p:sp>
      <p:sp>
        <p:nvSpPr>
          <p:cNvPr id="15" name="Rounded Rectangle 14">
            <a:hlinkClick r:id="" action="ppaction://noaction"/>
            <a:extLst>
              <a:ext uri="{FF2B5EF4-FFF2-40B4-BE49-F238E27FC236}">
                <a16:creationId xmlns:a16="http://schemas.microsoft.com/office/drawing/2014/main" id="{5928BF35-92C4-F4EE-A1D3-635FF11BE72C}"/>
              </a:ext>
            </a:extLst>
          </p:cNvPr>
          <p:cNvSpPr/>
          <p:nvPr/>
        </p:nvSpPr>
        <p:spPr>
          <a:xfrm>
            <a:off x="8112125" y="2852738"/>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
            <a:extLst>
              <a:ext uri="{FF2B5EF4-FFF2-40B4-BE49-F238E27FC236}">
                <a16:creationId xmlns:a16="http://schemas.microsoft.com/office/drawing/2014/main" id="{A96ED7CF-132E-F829-C5BF-BD7F9D9996F5}"/>
              </a:ext>
            </a:extLst>
          </p:cNvPr>
          <p:cNvSpPr txBox="1">
            <a:spLocks/>
          </p:cNvSpPr>
          <p:nvPr/>
        </p:nvSpPr>
        <p:spPr>
          <a:xfrm>
            <a:off x="8285770" y="2966889"/>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Come back to it later</a:t>
            </a: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17" name="Rounded Rectangle 16">
            <a:hlinkClick r:id="" action="ppaction://noaction"/>
            <a:extLst>
              <a:ext uri="{FF2B5EF4-FFF2-40B4-BE49-F238E27FC236}">
                <a16:creationId xmlns:a16="http://schemas.microsoft.com/office/drawing/2014/main" id="{7242943A-BE26-B795-05B0-C6E7A55DEE44}"/>
              </a:ext>
            </a:extLst>
          </p:cNvPr>
          <p:cNvSpPr/>
          <p:nvPr/>
        </p:nvSpPr>
        <p:spPr>
          <a:xfrm>
            <a:off x="8112125" y="3716849"/>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
            <a:extLst>
              <a:ext uri="{FF2B5EF4-FFF2-40B4-BE49-F238E27FC236}">
                <a16:creationId xmlns:a16="http://schemas.microsoft.com/office/drawing/2014/main" id="{797529A9-8628-3E49-0652-4909A140CD05}"/>
              </a:ext>
            </a:extLst>
          </p:cNvPr>
          <p:cNvSpPr txBox="1">
            <a:spLocks/>
          </p:cNvSpPr>
          <p:nvPr/>
        </p:nvSpPr>
        <p:spPr>
          <a:xfrm>
            <a:off x="8286948" y="3833601"/>
            <a:ext cx="2986298"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Find another way to highlight important issues</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19" name="Text Placeholder 2">
            <a:extLst>
              <a:ext uri="{FF2B5EF4-FFF2-40B4-BE49-F238E27FC236}">
                <a16:creationId xmlns:a16="http://schemas.microsoft.com/office/drawing/2014/main" id="{D25B9CAB-8598-76B0-1CB9-F014C4B10E01}"/>
              </a:ext>
            </a:extLst>
          </p:cNvPr>
          <p:cNvSpPr txBox="1">
            <a:spLocks/>
          </p:cNvSpPr>
          <p:nvPr/>
        </p:nvSpPr>
        <p:spPr>
          <a:xfrm>
            <a:off x="8061929" y="2421465"/>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20" name="Rounded Rectangle 19">
            <a:hlinkClick r:id="" action="ppaction://noaction"/>
            <a:extLst>
              <a:ext uri="{FF2B5EF4-FFF2-40B4-BE49-F238E27FC236}">
                <a16:creationId xmlns:a16="http://schemas.microsoft.com/office/drawing/2014/main" id="{3E6D0917-B0CE-2A42-FD8A-BAFBBF67A1E4}"/>
              </a:ext>
            </a:extLst>
          </p:cNvPr>
          <p:cNvSpPr/>
          <p:nvPr/>
        </p:nvSpPr>
        <p:spPr>
          <a:xfrm>
            <a:off x="8112125" y="4837204"/>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2">
            <a:extLst>
              <a:ext uri="{FF2B5EF4-FFF2-40B4-BE49-F238E27FC236}">
                <a16:creationId xmlns:a16="http://schemas.microsoft.com/office/drawing/2014/main" id="{A849E554-7FDB-9F09-25FC-57AD531934A9}"/>
              </a:ext>
            </a:extLst>
          </p:cNvPr>
          <p:cNvSpPr txBox="1">
            <a:spLocks/>
          </p:cNvSpPr>
          <p:nvPr/>
        </p:nvSpPr>
        <p:spPr>
          <a:xfrm>
            <a:off x="8285770" y="4951355"/>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4" action="ppaction://hlinksldjump"/>
              </a:rPr>
              <a:t>Try again</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7" name="Rounded Rectangle 10">
            <a:hlinkClick r:id="rId5" action="ppaction://hlinksldjump"/>
            <a:extLst>
              <a:ext uri="{FF2B5EF4-FFF2-40B4-BE49-F238E27FC236}">
                <a16:creationId xmlns:a16="http://schemas.microsoft.com/office/drawing/2014/main" id="{5DCD9521-DDB2-5692-C0E8-76155EF0673F}"/>
              </a:ext>
            </a:extLst>
          </p:cNvPr>
          <p:cNvSpPr>
            <a:spLocks/>
          </p:cNvSpPr>
          <p:nvPr/>
        </p:nvSpPr>
        <p:spPr>
          <a:xfrm>
            <a:off x="1044946" y="5974465"/>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10" name="Picture 9">
            <a:extLst>
              <a:ext uri="{FF2B5EF4-FFF2-40B4-BE49-F238E27FC236}">
                <a16:creationId xmlns:a16="http://schemas.microsoft.com/office/drawing/2014/main" id="{AA3DDFB1-74D0-24C9-91C3-02EF38029B1C}"/>
              </a:ext>
            </a:extLst>
          </p:cNvPr>
          <p:cNvPicPr>
            <a:picLocks noChangeAspect="1"/>
          </p:cNvPicPr>
          <p:nvPr/>
        </p:nvPicPr>
        <p:blipFill>
          <a:blip r:embed="rId6"/>
          <a:stretch>
            <a:fillRect/>
          </a:stretch>
        </p:blipFill>
        <p:spPr>
          <a:xfrm>
            <a:off x="5193317" y="460085"/>
            <a:ext cx="2621946" cy="2074847"/>
          </a:xfrm>
          <a:prstGeom prst="rect">
            <a:avLst/>
          </a:prstGeom>
        </p:spPr>
      </p:pic>
    </p:spTree>
    <p:extLst>
      <p:ext uri="{BB962C8B-B14F-4D97-AF65-F5344CB8AC3E}">
        <p14:creationId xmlns:p14="http://schemas.microsoft.com/office/powerpoint/2010/main" val="1898021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F6DF33-6775-59A9-DF26-5CDDDA80F063}"/>
              </a:ext>
            </a:extLst>
          </p:cNvPr>
          <p:cNvSpPr>
            <a:spLocks noGrp="1"/>
          </p:cNvSpPr>
          <p:nvPr>
            <p:ph idx="1"/>
          </p:nvPr>
        </p:nvSpPr>
        <p:spPr/>
        <p:txBody>
          <a:bodyPr/>
          <a:lstStyle/>
          <a:p>
            <a:r>
              <a:rPr lang="en-US" dirty="0"/>
              <a:t>No one can say you didn’t try.</a:t>
            </a:r>
          </a:p>
          <a:p>
            <a:r>
              <a:rPr lang="en-US" dirty="0"/>
              <a:t>The good news is by introducing the bill, you’ve let your electorate and the other members of parliament know you are passionate about issue. </a:t>
            </a:r>
          </a:p>
          <a:p>
            <a:endParaRPr lang="en-US" dirty="0"/>
          </a:p>
          <a:p>
            <a:endParaRPr lang="en-US" dirty="0"/>
          </a:p>
        </p:txBody>
      </p:sp>
      <p:sp>
        <p:nvSpPr>
          <p:cNvPr id="3" name="Title 2">
            <a:extLst>
              <a:ext uri="{FF2B5EF4-FFF2-40B4-BE49-F238E27FC236}">
                <a16:creationId xmlns:a16="http://schemas.microsoft.com/office/drawing/2014/main" id="{C59BE87A-D331-3A43-2BC7-29412A4192F8}"/>
              </a:ext>
            </a:extLst>
          </p:cNvPr>
          <p:cNvSpPr>
            <a:spLocks noGrp="1"/>
          </p:cNvSpPr>
          <p:nvPr>
            <p:ph type="title"/>
          </p:nvPr>
        </p:nvSpPr>
        <p:spPr/>
        <p:txBody>
          <a:bodyPr/>
          <a:lstStyle/>
          <a:p>
            <a:r>
              <a:rPr lang="en-US" dirty="0"/>
              <a:t>It was worth a try…</a:t>
            </a:r>
          </a:p>
        </p:txBody>
      </p:sp>
      <p:sp>
        <p:nvSpPr>
          <p:cNvPr id="6" name="Text Placeholder 2">
            <a:extLst>
              <a:ext uri="{FF2B5EF4-FFF2-40B4-BE49-F238E27FC236}">
                <a16:creationId xmlns:a16="http://schemas.microsoft.com/office/drawing/2014/main" id="{29A5EA01-BD56-E28E-4594-86FF6194DDE7}"/>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a:p>
            <a:endParaRPr lang="en-US" dirty="0"/>
          </a:p>
          <a:p>
            <a:endParaRPr lang="en-US" dirty="0"/>
          </a:p>
        </p:txBody>
      </p:sp>
      <p:sp>
        <p:nvSpPr>
          <p:cNvPr id="7" name="Rounded Rectangle 6">
            <a:hlinkClick r:id="" action="ppaction://noaction"/>
            <a:extLst>
              <a:ext uri="{FF2B5EF4-FFF2-40B4-BE49-F238E27FC236}">
                <a16:creationId xmlns:a16="http://schemas.microsoft.com/office/drawing/2014/main" id="{4E2B37AD-F05D-243C-816F-E9EF07703445}"/>
              </a:ext>
            </a:extLst>
          </p:cNvPr>
          <p:cNvSpPr/>
          <p:nvPr/>
        </p:nvSpPr>
        <p:spPr>
          <a:xfrm>
            <a:off x="8112125" y="1952624"/>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99666A15-0ADE-0B90-3C64-79021500DE5B}"/>
              </a:ext>
            </a:extLst>
          </p:cNvPr>
          <p:cNvSpPr txBox="1">
            <a:spLocks/>
          </p:cNvSpPr>
          <p:nvPr/>
        </p:nvSpPr>
        <p:spPr>
          <a:xfrm>
            <a:off x="8286948" y="2069376"/>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2" action="ppaction://hlinksldjump"/>
              </a:rPr>
              <a:t>Introduce another private member’s bill</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4" name="Rounded Rectangle 10">
            <a:hlinkClick r:id="rId3" action="ppaction://hlinksldjump"/>
            <a:extLst>
              <a:ext uri="{FF2B5EF4-FFF2-40B4-BE49-F238E27FC236}">
                <a16:creationId xmlns:a16="http://schemas.microsoft.com/office/drawing/2014/main" id="{360785BA-C155-35EE-F103-0BE1C924E63E}"/>
              </a:ext>
            </a:extLst>
          </p:cNvPr>
          <p:cNvSpPr>
            <a:spLocks/>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10" name="Graphic 9">
            <a:extLst>
              <a:ext uri="{FF2B5EF4-FFF2-40B4-BE49-F238E27FC236}">
                <a16:creationId xmlns:a16="http://schemas.microsoft.com/office/drawing/2014/main" id="{12F9D051-60D4-9563-538E-146C96B1BD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51840" y="3791402"/>
            <a:ext cx="1906197" cy="4032339"/>
          </a:xfrm>
          <a:prstGeom prst="rect">
            <a:avLst/>
          </a:prstGeom>
        </p:spPr>
      </p:pic>
    </p:spTree>
    <p:extLst>
      <p:ext uri="{BB962C8B-B14F-4D97-AF65-F5344CB8AC3E}">
        <p14:creationId xmlns:p14="http://schemas.microsoft.com/office/powerpoint/2010/main" val="650072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0A3625B8-AB5C-6EA5-52B4-9AA93A2BAE01}"/>
              </a:ext>
            </a:extLst>
          </p:cNvPr>
          <p:cNvSpPr/>
          <p:nvPr/>
        </p:nvSpPr>
        <p:spPr>
          <a:xfrm>
            <a:off x="1020008" y="2849590"/>
            <a:ext cx="6588880" cy="2847947"/>
          </a:xfrm>
          <a:prstGeom prst="roundRect">
            <a:avLst>
              <a:gd name="adj" fmla="val 14833"/>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F36964F-4E60-2DE1-40F7-5F3FC7E57831}"/>
              </a:ext>
            </a:extLst>
          </p:cNvPr>
          <p:cNvSpPr txBox="1">
            <a:spLocks/>
          </p:cNvSpPr>
          <p:nvPr/>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800" dirty="0">
                <a:solidFill>
                  <a:srgbClr val="004B3D"/>
                </a:solidFill>
                <a:latin typeface="Arial" panose="020B0604020202020204" pitchFamily="34" charset="0"/>
                <a:cs typeface="Arial" panose="020B0604020202020204" pitchFamily="34" charset="0"/>
              </a:rPr>
              <a:t>LEGISLATIVE ASSEMBLY</a:t>
            </a:r>
          </a:p>
        </p:txBody>
      </p:sp>
      <p:sp>
        <p:nvSpPr>
          <p:cNvPr id="4" name="Rounded Rectangle 3">
            <a:hlinkClick r:id="" action="ppaction://noaction"/>
            <a:extLst>
              <a:ext uri="{FF2B5EF4-FFF2-40B4-BE49-F238E27FC236}">
                <a16:creationId xmlns:a16="http://schemas.microsoft.com/office/drawing/2014/main" id="{B331959C-4283-B22A-5A06-5D64488A3B4F}"/>
              </a:ext>
            </a:extLst>
          </p:cNvPr>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
        <p:nvSpPr>
          <p:cNvPr id="5" name="Content Placeholder 2">
            <a:extLst>
              <a:ext uri="{FF2B5EF4-FFF2-40B4-BE49-F238E27FC236}">
                <a16:creationId xmlns:a16="http://schemas.microsoft.com/office/drawing/2014/main" id="{AA011430-00FB-5B5E-A444-2C36E0015DEC}"/>
              </a:ext>
            </a:extLst>
          </p:cNvPr>
          <p:cNvSpPr txBox="1">
            <a:spLocks/>
          </p:cNvSpPr>
          <p:nvPr/>
        </p:nvSpPr>
        <p:spPr>
          <a:xfrm>
            <a:off x="1179299" y="6076283"/>
            <a:ext cx="2842989" cy="722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latin typeface="Arial" panose="020B0604020202020204" pitchFamily="34" charset="0"/>
                <a:cs typeface="Arial" panose="020B0604020202020204" pitchFamily="34" charset="0"/>
              </a:rPr>
              <a:t>Return to beginning</a:t>
            </a:r>
          </a:p>
        </p:txBody>
      </p:sp>
      <p:sp>
        <p:nvSpPr>
          <p:cNvPr id="6" name="Title 2">
            <a:extLst>
              <a:ext uri="{FF2B5EF4-FFF2-40B4-BE49-F238E27FC236}">
                <a16:creationId xmlns:a16="http://schemas.microsoft.com/office/drawing/2014/main" id="{00CDE0C5-9AF4-B27D-A7AE-7C470CF78BC2}"/>
              </a:ext>
            </a:extLst>
          </p:cNvPr>
          <p:cNvSpPr txBox="1">
            <a:spLocks/>
          </p:cNvSpPr>
          <p:nvPr/>
        </p:nvSpPr>
        <p:spPr>
          <a:xfrm>
            <a:off x="1039122" y="784023"/>
            <a:ext cx="10131798" cy="567699"/>
          </a:xfrm>
          <a:prstGeom prst="rect">
            <a:avLst/>
          </a:prstGeom>
        </p:spPr>
        <p:txBody>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AU" dirty="0"/>
              <a:t>Oh no…</a:t>
            </a:r>
            <a:endParaRPr lang="en-US" dirty="0"/>
          </a:p>
        </p:txBody>
      </p:sp>
      <p:sp>
        <p:nvSpPr>
          <p:cNvPr id="7" name="Content Placeholder 1">
            <a:extLst>
              <a:ext uri="{FF2B5EF4-FFF2-40B4-BE49-F238E27FC236}">
                <a16:creationId xmlns:a16="http://schemas.microsoft.com/office/drawing/2014/main" id="{D077365F-ACA4-7560-CCE8-36CB0361D7D1}"/>
              </a:ext>
            </a:extLst>
          </p:cNvPr>
          <p:cNvSpPr txBox="1">
            <a:spLocks/>
          </p:cNvSpPr>
          <p:nvPr/>
        </p:nvSpPr>
        <p:spPr>
          <a:xfrm>
            <a:off x="1324263" y="3050281"/>
            <a:ext cx="6001570" cy="2553767"/>
          </a:xfrm>
          <a:prstGeom prst="rect">
            <a:avLst/>
          </a:prstGeom>
        </p:spPr>
        <p:txBody>
          <a:bodyPr>
            <a:normAutofit/>
          </a:bodyPr>
          <a:lstStyle>
            <a:lvl1pPr marL="228600" indent="-228600" algn="l" defTabSz="914400" rtl="0" eaLnBrk="1" latinLnBrk="0" hangingPunct="1">
              <a:lnSpc>
                <a:spcPts val="2350"/>
              </a:lnSpc>
              <a:spcBef>
                <a:spcPts val="120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You gave it shot, but unfortunately without the support of the government, there is no debate and the bill does not pass the house. </a:t>
            </a:r>
          </a:p>
          <a:p>
            <a:endParaRPr lang="en-US" dirty="0"/>
          </a:p>
        </p:txBody>
      </p:sp>
      <p:sp>
        <p:nvSpPr>
          <p:cNvPr id="15" name="Rounded Rectangle 14">
            <a:hlinkClick r:id="" action="ppaction://noaction"/>
            <a:extLst>
              <a:ext uri="{FF2B5EF4-FFF2-40B4-BE49-F238E27FC236}">
                <a16:creationId xmlns:a16="http://schemas.microsoft.com/office/drawing/2014/main" id="{74331A51-6B0A-8A41-EAD0-B52E7C699138}"/>
              </a:ext>
            </a:extLst>
          </p:cNvPr>
          <p:cNvSpPr/>
          <p:nvPr/>
        </p:nvSpPr>
        <p:spPr>
          <a:xfrm>
            <a:off x="8112125" y="1952624"/>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
            <a:extLst>
              <a:ext uri="{FF2B5EF4-FFF2-40B4-BE49-F238E27FC236}">
                <a16:creationId xmlns:a16="http://schemas.microsoft.com/office/drawing/2014/main" id="{84CDD4C5-5572-1CAF-6DB7-19329272CB24}"/>
              </a:ext>
            </a:extLst>
          </p:cNvPr>
          <p:cNvSpPr txBox="1">
            <a:spLocks/>
          </p:cNvSpPr>
          <p:nvPr/>
        </p:nvSpPr>
        <p:spPr>
          <a:xfrm>
            <a:off x="8286948" y="2069376"/>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2" action="ppaction://hlinksldjump"/>
              </a:rPr>
              <a:t>Not introduce the bill, at least </a:t>
            </a:r>
            <a:br>
              <a:rPr lang="en-US" dirty="0">
                <a:hlinkClick r:id="rId2" action="ppaction://hlinksldjump"/>
              </a:rPr>
            </a:br>
            <a:r>
              <a:rPr lang="en-US" dirty="0">
                <a:hlinkClick r:id="rId2" action="ppaction://hlinksldjump"/>
              </a:rPr>
              <a:t>for now</a:t>
            </a: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17" name="Rounded Rectangle 16">
            <a:hlinkClick r:id="" action="ppaction://noaction"/>
            <a:extLst>
              <a:ext uri="{FF2B5EF4-FFF2-40B4-BE49-F238E27FC236}">
                <a16:creationId xmlns:a16="http://schemas.microsoft.com/office/drawing/2014/main" id="{FAA85F97-C52F-4D30-47FA-59094A590750}"/>
              </a:ext>
            </a:extLst>
          </p:cNvPr>
          <p:cNvSpPr/>
          <p:nvPr/>
        </p:nvSpPr>
        <p:spPr>
          <a:xfrm>
            <a:off x="8110947" y="3933797"/>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
            <a:extLst>
              <a:ext uri="{FF2B5EF4-FFF2-40B4-BE49-F238E27FC236}">
                <a16:creationId xmlns:a16="http://schemas.microsoft.com/office/drawing/2014/main" id="{9F0EE9C3-320D-BEC3-E61E-C4AFF85CD86B}"/>
              </a:ext>
            </a:extLst>
          </p:cNvPr>
          <p:cNvSpPr txBox="1">
            <a:spLocks/>
          </p:cNvSpPr>
          <p:nvPr/>
        </p:nvSpPr>
        <p:spPr>
          <a:xfrm>
            <a:off x="8285771" y="4050549"/>
            <a:ext cx="2905514"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Work with the government to include your ideas in another bill</a:t>
            </a: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19" name="Rounded Rectangle 18">
            <a:hlinkClick r:id="" action="ppaction://noaction"/>
            <a:extLst>
              <a:ext uri="{FF2B5EF4-FFF2-40B4-BE49-F238E27FC236}">
                <a16:creationId xmlns:a16="http://schemas.microsoft.com/office/drawing/2014/main" id="{AE3003BB-8BBF-6E06-E386-24C3FDB28C6F}"/>
              </a:ext>
            </a:extLst>
          </p:cNvPr>
          <p:cNvSpPr/>
          <p:nvPr/>
        </p:nvSpPr>
        <p:spPr>
          <a:xfrm>
            <a:off x="8114116" y="3070550"/>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CBE48755-51AD-1296-857C-67E6EDD0EF58}"/>
              </a:ext>
            </a:extLst>
          </p:cNvPr>
          <p:cNvSpPr txBox="1">
            <a:spLocks/>
          </p:cNvSpPr>
          <p:nvPr/>
        </p:nvSpPr>
        <p:spPr>
          <a:xfrm>
            <a:off x="8287761" y="3184701"/>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4" action="ppaction://hlinksldjump"/>
              </a:rPr>
              <a:t>Try again</a:t>
            </a:r>
            <a:endParaRPr lang="en-US" dirty="0"/>
          </a:p>
          <a:p>
            <a:pPr>
              <a:lnSpc>
                <a:spcPts val="2000"/>
              </a:lnSpc>
            </a:pPr>
            <a:endParaRPr lang="en-US" dirty="0"/>
          </a:p>
          <a:p>
            <a:pPr>
              <a:lnSpc>
                <a:spcPts val="2000"/>
              </a:lnSpc>
            </a:pPr>
            <a:endParaRPr lang="en-US" dirty="0"/>
          </a:p>
          <a:p>
            <a:endParaRPr lang="en-US" dirty="0"/>
          </a:p>
        </p:txBody>
      </p:sp>
      <p:sp>
        <p:nvSpPr>
          <p:cNvPr id="21" name="Text Placeholder 2">
            <a:extLst>
              <a:ext uri="{FF2B5EF4-FFF2-40B4-BE49-F238E27FC236}">
                <a16:creationId xmlns:a16="http://schemas.microsoft.com/office/drawing/2014/main" id="{3B0B555C-4BAE-6A6C-0568-2D713123EEFC}"/>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You can</a:t>
            </a:r>
          </a:p>
        </p:txBody>
      </p:sp>
      <p:sp>
        <p:nvSpPr>
          <p:cNvPr id="22" name="Rounded Rectangle 21">
            <a:hlinkClick r:id="" action="ppaction://noaction"/>
            <a:extLst>
              <a:ext uri="{FF2B5EF4-FFF2-40B4-BE49-F238E27FC236}">
                <a16:creationId xmlns:a16="http://schemas.microsoft.com/office/drawing/2014/main" id="{5AEF1A1F-36F6-3C55-6494-7DB20EA48B20}"/>
              </a:ext>
            </a:extLst>
          </p:cNvPr>
          <p:cNvSpPr/>
          <p:nvPr/>
        </p:nvSpPr>
        <p:spPr>
          <a:xfrm>
            <a:off x="8112125" y="5049639"/>
            <a:ext cx="3061878" cy="866775"/>
          </a:xfrm>
          <a:prstGeom prst="roundRect">
            <a:avLst>
              <a:gd name="adj" fmla="val 50000"/>
            </a:avLst>
          </a:prstGeom>
          <a:solidFill>
            <a:srgbClr val="455B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
            <a:extLst>
              <a:ext uri="{FF2B5EF4-FFF2-40B4-BE49-F238E27FC236}">
                <a16:creationId xmlns:a16="http://schemas.microsoft.com/office/drawing/2014/main" id="{D8F4622A-D22D-7C91-BDFC-76A6F0EF7396}"/>
              </a:ext>
            </a:extLst>
          </p:cNvPr>
          <p:cNvSpPr txBox="1">
            <a:spLocks/>
          </p:cNvSpPr>
          <p:nvPr/>
        </p:nvSpPr>
        <p:spPr>
          <a:xfrm>
            <a:off x="8286948" y="5166391"/>
            <a:ext cx="2832103" cy="698342"/>
          </a:xfrm>
          <a:prstGeom prst="rect">
            <a:avLst/>
          </a:prstGeom>
          <a:noFill/>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5" action="ppaction://hlinksldjump"/>
              </a:rPr>
              <a:t>Find another way to highlight important issues</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8" name="Rounded Rectangle 10">
            <a:hlinkClick r:id="rId6" action="ppaction://hlinksldjump"/>
            <a:extLst>
              <a:ext uri="{FF2B5EF4-FFF2-40B4-BE49-F238E27FC236}">
                <a16:creationId xmlns:a16="http://schemas.microsoft.com/office/drawing/2014/main" id="{7D815CA3-3358-1F20-83FD-66F779FEF48D}"/>
              </a:ext>
            </a:extLst>
          </p:cNvPr>
          <p:cNvSpPr>
            <a:spLocks/>
          </p:cNvSpPr>
          <p:nvPr/>
        </p:nvSpPr>
        <p:spPr>
          <a:xfrm>
            <a:off x="1044946" y="5974465"/>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9" name="Picture 8">
            <a:extLst>
              <a:ext uri="{FF2B5EF4-FFF2-40B4-BE49-F238E27FC236}">
                <a16:creationId xmlns:a16="http://schemas.microsoft.com/office/drawing/2014/main" id="{C7D42992-F71A-CFE6-39C9-F96EBA3CD3AD}"/>
              </a:ext>
            </a:extLst>
          </p:cNvPr>
          <p:cNvPicPr>
            <a:picLocks noChangeAspect="1"/>
          </p:cNvPicPr>
          <p:nvPr/>
        </p:nvPicPr>
        <p:blipFill>
          <a:blip r:embed="rId7"/>
          <a:stretch>
            <a:fillRect/>
          </a:stretch>
        </p:blipFill>
        <p:spPr>
          <a:xfrm>
            <a:off x="4997063" y="770182"/>
            <a:ext cx="2082800" cy="1765300"/>
          </a:xfrm>
          <a:prstGeom prst="rect">
            <a:avLst/>
          </a:prstGeom>
        </p:spPr>
      </p:pic>
    </p:spTree>
    <p:extLst>
      <p:ext uri="{BB962C8B-B14F-4D97-AF65-F5344CB8AC3E}">
        <p14:creationId xmlns:p14="http://schemas.microsoft.com/office/powerpoint/2010/main" val="1084794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0EDE5B-77B1-B72F-C076-4ABA535CDCD9}"/>
              </a:ext>
            </a:extLst>
          </p:cNvPr>
          <p:cNvSpPr>
            <a:spLocks noGrp="1"/>
          </p:cNvSpPr>
          <p:nvPr>
            <p:ph idx="1"/>
          </p:nvPr>
        </p:nvSpPr>
        <p:spPr/>
        <p:txBody>
          <a:bodyPr/>
          <a:lstStyle/>
          <a:p>
            <a:r>
              <a:rPr lang="en-US" dirty="0"/>
              <a:t>It was worth a shot, but an MP has yelled </a:t>
            </a:r>
            <a:r>
              <a:rPr lang="en-US" i="1" dirty="0"/>
              <a:t>“Point of order!" </a:t>
            </a:r>
            <a:r>
              <a:rPr lang="en-US" dirty="0"/>
              <a:t>and has pointed out, as Speaker you’re not allowed to introduce bills. </a:t>
            </a:r>
          </a:p>
        </p:txBody>
      </p:sp>
      <p:sp>
        <p:nvSpPr>
          <p:cNvPr id="3" name="Title 2">
            <a:extLst>
              <a:ext uri="{FF2B5EF4-FFF2-40B4-BE49-F238E27FC236}">
                <a16:creationId xmlns:a16="http://schemas.microsoft.com/office/drawing/2014/main" id="{04045658-79CE-5200-F91A-5DACC5F06417}"/>
              </a:ext>
            </a:extLst>
          </p:cNvPr>
          <p:cNvSpPr>
            <a:spLocks noGrp="1"/>
          </p:cNvSpPr>
          <p:nvPr>
            <p:ph type="title"/>
          </p:nvPr>
        </p:nvSpPr>
        <p:spPr/>
        <p:txBody>
          <a:bodyPr/>
          <a:lstStyle/>
          <a:p>
            <a:r>
              <a:rPr lang="en-US" dirty="0"/>
              <a:t>Point of Order</a:t>
            </a:r>
          </a:p>
        </p:txBody>
      </p:sp>
      <p:sp>
        <p:nvSpPr>
          <p:cNvPr id="4" name="Text Placeholder 2">
            <a:extLst>
              <a:ext uri="{FF2B5EF4-FFF2-40B4-BE49-F238E27FC236}">
                <a16:creationId xmlns:a16="http://schemas.microsoft.com/office/drawing/2014/main" id="{C402149B-C871-A7CF-C445-21A58C0F01C6}"/>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Do you</a:t>
            </a:r>
          </a:p>
        </p:txBody>
      </p:sp>
      <p:sp>
        <p:nvSpPr>
          <p:cNvPr id="5" name="Rounded Rectangle 4">
            <a:hlinkClick r:id="" action="ppaction://noaction"/>
            <a:extLst>
              <a:ext uri="{FF2B5EF4-FFF2-40B4-BE49-F238E27FC236}">
                <a16:creationId xmlns:a16="http://schemas.microsoft.com/office/drawing/2014/main" id="{E5F615D7-1BB6-B776-A456-4D5E9D991A50}"/>
              </a:ext>
            </a:extLst>
          </p:cNvPr>
          <p:cNvSpPr/>
          <p:nvPr/>
        </p:nvSpPr>
        <p:spPr>
          <a:xfrm>
            <a:off x="8112125" y="1952624"/>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7E543AE4-D005-AFEA-0DD6-896BE907B705}"/>
              </a:ext>
            </a:extLst>
          </p:cNvPr>
          <p:cNvSpPr txBox="1">
            <a:spLocks/>
          </p:cNvSpPr>
          <p:nvPr/>
        </p:nvSpPr>
        <p:spPr>
          <a:xfrm>
            <a:off x="8286948" y="2069376"/>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2" action="ppaction://hlinksldjump"/>
              </a:rPr>
              <a:t>Resign as Speaker and </a:t>
            </a:r>
            <a:br>
              <a:rPr lang="en-US" dirty="0">
                <a:hlinkClick r:id="rId2" action="ppaction://hlinksldjump"/>
              </a:rPr>
            </a:br>
            <a:r>
              <a:rPr lang="en-US" dirty="0">
                <a:hlinkClick r:id="rId2" action="ppaction://hlinksldjump"/>
              </a:rPr>
              <a:t>introduce the bill </a:t>
            </a: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7" name="Rounded Rectangle 6">
            <a:hlinkClick r:id="" action="ppaction://noaction"/>
            <a:extLst>
              <a:ext uri="{FF2B5EF4-FFF2-40B4-BE49-F238E27FC236}">
                <a16:creationId xmlns:a16="http://schemas.microsoft.com/office/drawing/2014/main" id="{3F8866C7-2255-B5A7-5185-0754FF7CEAF8}"/>
              </a:ext>
            </a:extLst>
          </p:cNvPr>
          <p:cNvSpPr/>
          <p:nvPr/>
        </p:nvSpPr>
        <p:spPr>
          <a:xfrm>
            <a:off x="8110947" y="3071962"/>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629E6DF8-3827-8477-D6E2-86DB80A8273E}"/>
              </a:ext>
            </a:extLst>
          </p:cNvPr>
          <p:cNvSpPr txBox="1">
            <a:spLocks/>
          </p:cNvSpPr>
          <p:nvPr/>
        </p:nvSpPr>
        <p:spPr>
          <a:xfrm>
            <a:off x="8285770" y="3188714"/>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Work with the party to introduce the bill through a minister</a:t>
            </a: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9" name="Rounded Rectangle 8">
            <a:hlinkClick r:id="" action="ppaction://noaction"/>
            <a:extLst>
              <a:ext uri="{FF2B5EF4-FFF2-40B4-BE49-F238E27FC236}">
                <a16:creationId xmlns:a16="http://schemas.microsoft.com/office/drawing/2014/main" id="{A2C99207-2143-9A24-0A00-95C10CC060D5}"/>
              </a:ext>
            </a:extLst>
          </p:cNvPr>
          <p:cNvSpPr/>
          <p:nvPr/>
        </p:nvSpPr>
        <p:spPr>
          <a:xfrm>
            <a:off x="8110947" y="4189572"/>
            <a:ext cx="3061878" cy="866775"/>
          </a:xfrm>
          <a:prstGeom prst="roundRect">
            <a:avLst>
              <a:gd name="adj" fmla="val 50000"/>
            </a:avLst>
          </a:prstGeom>
          <a:solidFill>
            <a:srgbClr val="455B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839307E5-71BD-6CDE-7AAA-B27740385D5F}"/>
              </a:ext>
            </a:extLst>
          </p:cNvPr>
          <p:cNvSpPr txBox="1">
            <a:spLocks/>
          </p:cNvSpPr>
          <p:nvPr/>
        </p:nvSpPr>
        <p:spPr>
          <a:xfrm>
            <a:off x="8285770" y="4306324"/>
            <a:ext cx="2832103" cy="698342"/>
          </a:xfrm>
          <a:prstGeom prst="rect">
            <a:avLst/>
          </a:prstGeom>
          <a:noFill/>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4" action="ppaction://hlinksldjump"/>
              </a:rPr>
              <a:t>Find another way to highlight important issues</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11" name="Rounded Rectangle 10">
            <a:hlinkClick r:id="rId5" action="ppaction://hlinksldjump"/>
            <a:extLst>
              <a:ext uri="{FF2B5EF4-FFF2-40B4-BE49-F238E27FC236}">
                <a16:creationId xmlns:a16="http://schemas.microsoft.com/office/drawing/2014/main" id="{D02B6885-992C-3053-8717-718DCA4FBAFF}"/>
              </a:ext>
            </a:extLst>
          </p:cNvPr>
          <p:cNvSpPr>
            <a:spLocks/>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14" name="Picture 13">
            <a:extLst>
              <a:ext uri="{FF2B5EF4-FFF2-40B4-BE49-F238E27FC236}">
                <a16:creationId xmlns:a16="http://schemas.microsoft.com/office/drawing/2014/main" id="{2F870183-3FE2-8E65-B8EB-F059F1513E65}"/>
              </a:ext>
            </a:extLst>
          </p:cNvPr>
          <p:cNvPicPr>
            <a:picLocks noChangeAspect="1"/>
          </p:cNvPicPr>
          <p:nvPr/>
        </p:nvPicPr>
        <p:blipFill>
          <a:blip r:embed="rId6"/>
          <a:stretch>
            <a:fillRect/>
          </a:stretch>
        </p:blipFill>
        <p:spPr>
          <a:xfrm>
            <a:off x="4776563" y="3082302"/>
            <a:ext cx="3453938" cy="3475661"/>
          </a:xfrm>
          <a:prstGeom prst="rect">
            <a:avLst/>
          </a:prstGeom>
        </p:spPr>
      </p:pic>
    </p:spTree>
    <p:extLst>
      <p:ext uri="{BB962C8B-B14F-4D97-AF65-F5344CB8AC3E}">
        <p14:creationId xmlns:p14="http://schemas.microsoft.com/office/powerpoint/2010/main" val="2182964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3BFBEA-A682-751A-E43D-741CAF5E902C}"/>
              </a:ext>
            </a:extLst>
          </p:cNvPr>
          <p:cNvSpPr>
            <a:spLocks noGrp="1"/>
          </p:cNvSpPr>
          <p:nvPr>
            <p:ph idx="1"/>
          </p:nvPr>
        </p:nvSpPr>
        <p:spPr/>
        <p:txBody>
          <a:bodyPr>
            <a:normAutofit/>
          </a:bodyPr>
          <a:lstStyle/>
          <a:p>
            <a:r>
              <a:rPr lang="en-US" dirty="0"/>
              <a:t>This bill must be super important to you to decide to quit.</a:t>
            </a:r>
          </a:p>
          <a:p>
            <a:r>
              <a:rPr lang="en-US" dirty="0"/>
              <a:t>The members in the </a:t>
            </a:r>
            <a:r>
              <a:rPr lang="en-US" b="1" dirty="0">
                <a:solidFill>
                  <a:srgbClr val="004B3D"/>
                </a:solidFill>
              </a:rPr>
              <a:t>Legislative Assembly</a:t>
            </a:r>
            <a:r>
              <a:rPr lang="en-US" dirty="0"/>
              <a:t> vote for a new Speaker and you go back to your role as an MP who can introduce bills and participate in debate.</a:t>
            </a:r>
          </a:p>
          <a:p>
            <a:endParaRPr lang="en-US" dirty="0"/>
          </a:p>
          <a:p>
            <a:endParaRPr lang="en-US" dirty="0"/>
          </a:p>
        </p:txBody>
      </p:sp>
      <p:sp>
        <p:nvSpPr>
          <p:cNvPr id="3" name="Title 2">
            <a:extLst>
              <a:ext uri="{FF2B5EF4-FFF2-40B4-BE49-F238E27FC236}">
                <a16:creationId xmlns:a16="http://schemas.microsoft.com/office/drawing/2014/main" id="{673CEB2A-F1CA-C522-205C-51EACB53615A}"/>
              </a:ext>
            </a:extLst>
          </p:cNvPr>
          <p:cNvSpPr>
            <a:spLocks noGrp="1"/>
          </p:cNvSpPr>
          <p:nvPr>
            <p:ph type="title"/>
          </p:nvPr>
        </p:nvSpPr>
        <p:spPr/>
        <p:txBody>
          <a:bodyPr/>
          <a:lstStyle/>
          <a:p>
            <a:r>
              <a:rPr lang="en-US" dirty="0"/>
              <a:t>Speaker resigns</a:t>
            </a:r>
          </a:p>
        </p:txBody>
      </p:sp>
      <p:sp>
        <p:nvSpPr>
          <p:cNvPr id="4" name="Text Placeholder 2">
            <a:extLst>
              <a:ext uri="{FF2B5EF4-FFF2-40B4-BE49-F238E27FC236}">
                <a16:creationId xmlns:a16="http://schemas.microsoft.com/office/drawing/2014/main" id="{FCCB2CCE-946A-7EEC-2AB8-68DE357022B7}"/>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7" name="Rounded Rectangle 6">
            <a:hlinkClick r:id="" action="ppaction://noaction"/>
            <a:extLst>
              <a:ext uri="{FF2B5EF4-FFF2-40B4-BE49-F238E27FC236}">
                <a16:creationId xmlns:a16="http://schemas.microsoft.com/office/drawing/2014/main" id="{F6190763-653B-0829-44AB-087EC2B0BA34}"/>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42CC9A16-2867-0A8B-0100-C15662B9BAD6}"/>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Choose another role</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5" name="Rounded Rectangle 10">
            <a:hlinkClick r:id="rId2" action="ppaction://hlinksldjump"/>
            <a:extLst>
              <a:ext uri="{FF2B5EF4-FFF2-40B4-BE49-F238E27FC236}">
                <a16:creationId xmlns:a16="http://schemas.microsoft.com/office/drawing/2014/main" id="{7D47B547-3649-8069-6A61-EC5279710FF4}"/>
              </a:ext>
            </a:extLst>
          </p:cNvPr>
          <p:cNvSpPr>
            <a:spLocks/>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6" name="Picture 5">
            <a:extLst>
              <a:ext uri="{FF2B5EF4-FFF2-40B4-BE49-F238E27FC236}">
                <a16:creationId xmlns:a16="http://schemas.microsoft.com/office/drawing/2014/main" id="{496500B3-C594-7469-93ED-1378ADB6594D}"/>
              </a:ext>
            </a:extLst>
          </p:cNvPr>
          <p:cNvPicPr>
            <a:picLocks noChangeAspect="1"/>
          </p:cNvPicPr>
          <p:nvPr/>
        </p:nvPicPr>
        <p:blipFill>
          <a:blip r:embed="rId3"/>
          <a:stretch>
            <a:fillRect/>
          </a:stretch>
        </p:blipFill>
        <p:spPr>
          <a:xfrm>
            <a:off x="3314634" y="2606331"/>
            <a:ext cx="8293166" cy="3525875"/>
          </a:xfrm>
          <a:prstGeom prst="rect">
            <a:avLst/>
          </a:prstGeom>
        </p:spPr>
      </p:pic>
      <p:sp>
        <p:nvSpPr>
          <p:cNvPr id="9" name="Rounded Rectangle 8">
            <a:extLst>
              <a:ext uri="{FF2B5EF4-FFF2-40B4-BE49-F238E27FC236}">
                <a16:creationId xmlns:a16="http://schemas.microsoft.com/office/drawing/2014/main" id="{413AE100-E89B-1101-E135-2A99756ECFAA}"/>
              </a:ext>
            </a:extLst>
          </p:cNvPr>
          <p:cNvSpPr/>
          <p:nvPr/>
        </p:nvSpPr>
        <p:spPr>
          <a:xfrm rot="18900000">
            <a:off x="10567567" y="527696"/>
            <a:ext cx="216024" cy="1332061"/>
          </a:xfrm>
          <a:prstGeom prst="roundRect">
            <a:avLst>
              <a:gd name="adj" fmla="val 50000"/>
            </a:avLst>
          </a:prstGeom>
          <a:solidFill>
            <a:srgbClr val="DC4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6FD730D1-3B0A-C688-B734-58BFAF85D292}"/>
              </a:ext>
            </a:extLst>
          </p:cNvPr>
          <p:cNvSpPr/>
          <p:nvPr/>
        </p:nvSpPr>
        <p:spPr>
          <a:xfrm rot="2700000">
            <a:off x="10567568" y="523363"/>
            <a:ext cx="216024" cy="1332061"/>
          </a:xfrm>
          <a:prstGeom prst="roundRect">
            <a:avLst>
              <a:gd name="adj" fmla="val 50000"/>
            </a:avLst>
          </a:prstGeom>
          <a:solidFill>
            <a:srgbClr val="DC4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3275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62A9E9-0B64-BB6F-2EA9-7B737EFC1426}"/>
              </a:ext>
            </a:extLst>
          </p:cNvPr>
          <p:cNvSpPr>
            <a:spLocks noGrp="1"/>
          </p:cNvSpPr>
          <p:nvPr>
            <p:ph idx="1"/>
          </p:nvPr>
        </p:nvSpPr>
        <p:spPr/>
        <p:txBody>
          <a:bodyPr>
            <a:normAutofit/>
          </a:bodyPr>
          <a:lstStyle/>
          <a:p>
            <a:r>
              <a:rPr lang="en-US" dirty="0"/>
              <a:t>The role of Speaker means that they can’t introduce bills or make speeches in the chamber. But the Speaker can still highlight important issues to their electorate, to parliament and Victorians by:</a:t>
            </a:r>
          </a:p>
          <a:p>
            <a:pPr marL="285750" indent="-285750">
              <a:buFont typeface="Arial" panose="020B0604020202020204" pitchFamily="34" charset="0"/>
              <a:buChar char="•"/>
            </a:pPr>
            <a:r>
              <a:rPr lang="en-US" dirty="0"/>
              <a:t>Working with their party to highlight issues on their behalf</a:t>
            </a:r>
          </a:p>
          <a:p>
            <a:pPr marL="285750" indent="-285750">
              <a:buFont typeface="Arial" panose="020B0604020202020204" pitchFamily="34" charset="0"/>
              <a:buChar char="•"/>
            </a:pPr>
            <a:r>
              <a:rPr lang="en-US" dirty="0"/>
              <a:t>Inviting community </a:t>
            </a:r>
            <a:r>
              <a:rPr lang="en-US" dirty="0" err="1"/>
              <a:t>organisations</a:t>
            </a:r>
            <a:r>
              <a:rPr lang="en-US" dirty="0"/>
              <a:t> to attend events and briefings at parliament</a:t>
            </a:r>
          </a:p>
          <a:p>
            <a:pPr marL="285750" indent="-285750">
              <a:buFont typeface="Arial" panose="020B0604020202020204" pitchFamily="34" charset="0"/>
              <a:buChar char="•"/>
            </a:pPr>
            <a:r>
              <a:rPr lang="en-US" dirty="0"/>
              <a:t>Continuing their work as an MP out in their communities</a:t>
            </a:r>
          </a:p>
          <a:p>
            <a:endParaRPr lang="en-US" dirty="0"/>
          </a:p>
          <a:p>
            <a:endParaRPr lang="en-US" dirty="0"/>
          </a:p>
        </p:txBody>
      </p:sp>
      <p:sp>
        <p:nvSpPr>
          <p:cNvPr id="3" name="Title 2">
            <a:extLst>
              <a:ext uri="{FF2B5EF4-FFF2-40B4-BE49-F238E27FC236}">
                <a16:creationId xmlns:a16="http://schemas.microsoft.com/office/drawing/2014/main" id="{83563923-E14F-E7BD-12BD-7C5396EB78B4}"/>
              </a:ext>
            </a:extLst>
          </p:cNvPr>
          <p:cNvSpPr>
            <a:spLocks noGrp="1"/>
          </p:cNvSpPr>
          <p:nvPr>
            <p:ph type="title"/>
          </p:nvPr>
        </p:nvSpPr>
        <p:spPr/>
        <p:txBody>
          <a:bodyPr/>
          <a:lstStyle/>
          <a:p>
            <a:r>
              <a:rPr lang="en-US" dirty="0"/>
              <a:t>Highlighting important issues as the Speaker</a:t>
            </a:r>
          </a:p>
        </p:txBody>
      </p:sp>
      <p:sp>
        <p:nvSpPr>
          <p:cNvPr id="5" name="Text Placeholder 2">
            <a:extLst>
              <a:ext uri="{FF2B5EF4-FFF2-40B4-BE49-F238E27FC236}">
                <a16:creationId xmlns:a16="http://schemas.microsoft.com/office/drawing/2014/main" id="{919EAE2E-6754-BC96-61FD-D7DF4301BE82}"/>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6" name="Rounded Rectangle 5">
            <a:hlinkClick r:id="" action="ppaction://noaction"/>
            <a:extLst>
              <a:ext uri="{FF2B5EF4-FFF2-40B4-BE49-F238E27FC236}">
                <a16:creationId xmlns:a16="http://schemas.microsoft.com/office/drawing/2014/main" id="{3AE29C21-60AF-BDD0-88A0-82D75F0DCA31}"/>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264D4EFB-8E56-67C1-C0D0-ED7241E01DDC}"/>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Try again</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4" name="Rounded Rectangle 10">
            <a:hlinkClick r:id="rId2" action="ppaction://hlinksldjump"/>
            <a:extLst>
              <a:ext uri="{FF2B5EF4-FFF2-40B4-BE49-F238E27FC236}">
                <a16:creationId xmlns:a16="http://schemas.microsoft.com/office/drawing/2014/main" id="{6B98503A-9F55-8B7C-E84E-596CAD5C9C92}"/>
              </a:ext>
            </a:extLst>
          </p:cNvPr>
          <p:cNvSpPr>
            <a:spLocks/>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9" name="Picture 8">
            <a:extLst>
              <a:ext uri="{FF2B5EF4-FFF2-40B4-BE49-F238E27FC236}">
                <a16:creationId xmlns:a16="http://schemas.microsoft.com/office/drawing/2014/main" id="{2F766499-B0A9-ABDC-7CE0-78B7E4455BCF}"/>
              </a:ext>
            </a:extLst>
          </p:cNvPr>
          <p:cNvPicPr>
            <a:picLocks noChangeAspect="1"/>
          </p:cNvPicPr>
          <p:nvPr/>
        </p:nvPicPr>
        <p:blipFill>
          <a:blip r:embed="rId3"/>
          <a:stretch>
            <a:fillRect/>
          </a:stretch>
        </p:blipFill>
        <p:spPr>
          <a:xfrm>
            <a:off x="8111889" y="2306862"/>
            <a:ext cx="3382826" cy="4392806"/>
          </a:xfrm>
          <a:prstGeom prst="rect">
            <a:avLst/>
          </a:prstGeom>
        </p:spPr>
      </p:pic>
      <p:sp>
        <p:nvSpPr>
          <p:cNvPr id="8" name="Rounded Rectangle 7">
            <a:extLst>
              <a:ext uri="{FF2B5EF4-FFF2-40B4-BE49-F238E27FC236}">
                <a16:creationId xmlns:a16="http://schemas.microsoft.com/office/drawing/2014/main" id="{7093F9B6-F868-D6D3-BDD8-16D57DE1F1BC}"/>
              </a:ext>
            </a:extLst>
          </p:cNvPr>
          <p:cNvSpPr/>
          <p:nvPr/>
        </p:nvSpPr>
        <p:spPr>
          <a:xfrm rot="18900000">
            <a:off x="10567567" y="527696"/>
            <a:ext cx="216024" cy="1332061"/>
          </a:xfrm>
          <a:prstGeom prst="roundRect">
            <a:avLst>
              <a:gd name="adj" fmla="val 50000"/>
            </a:avLst>
          </a:prstGeom>
          <a:solidFill>
            <a:srgbClr val="DC4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31A1D38-5B0B-B801-FC5D-E70EE8C1E6C6}"/>
              </a:ext>
            </a:extLst>
          </p:cNvPr>
          <p:cNvSpPr/>
          <p:nvPr/>
        </p:nvSpPr>
        <p:spPr>
          <a:xfrm rot="2700000">
            <a:off x="10567568" y="523363"/>
            <a:ext cx="216024" cy="1332061"/>
          </a:xfrm>
          <a:prstGeom prst="roundRect">
            <a:avLst>
              <a:gd name="adj" fmla="val 50000"/>
            </a:avLst>
          </a:prstGeom>
          <a:solidFill>
            <a:srgbClr val="DC4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138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2B4FE8-FAC1-4ADF-7FE3-B34F17F89146}"/>
              </a:ext>
            </a:extLst>
          </p:cNvPr>
          <p:cNvSpPr>
            <a:spLocks noGrp="1"/>
          </p:cNvSpPr>
          <p:nvPr>
            <p:ph idx="1"/>
          </p:nvPr>
        </p:nvSpPr>
        <p:spPr/>
        <p:txBody>
          <a:bodyPr>
            <a:normAutofit/>
          </a:bodyPr>
          <a:lstStyle/>
          <a:p>
            <a:r>
              <a:rPr lang="en-US" dirty="0"/>
              <a:t>As part of the Executive (a minister or the Premier) you’ve prepared the bill and prepared your speech.</a:t>
            </a:r>
          </a:p>
          <a:p>
            <a:r>
              <a:rPr lang="en-US" dirty="0"/>
              <a:t>You’re ready to introduce the government bill. </a:t>
            </a:r>
          </a:p>
          <a:p>
            <a:r>
              <a:rPr lang="en-US" dirty="0"/>
              <a:t>You read the title of the bill. The members of your party shout </a:t>
            </a:r>
            <a:r>
              <a:rPr lang="en-US" i="1" dirty="0"/>
              <a:t>“Hear, hear!” </a:t>
            </a:r>
            <a:r>
              <a:rPr lang="en-US" dirty="0"/>
              <a:t>and the bill is one step closer to passing the </a:t>
            </a:r>
            <a:r>
              <a:rPr lang="en-US" b="1" dirty="0">
                <a:solidFill>
                  <a:srgbClr val="004B3D"/>
                </a:solidFill>
              </a:rPr>
              <a:t>Legislative Assembly</a:t>
            </a:r>
            <a:r>
              <a:rPr lang="en-US" dirty="0"/>
              <a:t>.</a:t>
            </a:r>
          </a:p>
          <a:p>
            <a:endParaRPr lang="en-US" dirty="0"/>
          </a:p>
        </p:txBody>
      </p:sp>
      <p:sp>
        <p:nvSpPr>
          <p:cNvPr id="3" name="Title 2">
            <a:extLst>
              <a:ext uri="{FF2B5EF4-FFF2-40B4-BE49-F238E27FC236}">
                <a16:creationId xmlns:a16="http://schemas.microsoft.com/office/drawing/2014/main" id="{A286FD03-5C0B-AD2F-77D2-813AC2F6B9F0}"/>
              </a:ext>
            </a:extLst>
          </p:cNvPr>
          <p:cNvSpPr>
            <a:spLocks noGrp="1"/>
          </p:cNvSpPr>
          <p:nvPr>
            <p:ph type="title"/>
          </p:nvPr>
        </p:nvSpPr>
        <p:spPr/>
        <p:txBody>
          <a:bodyPr/>
          <a:lstStyle/>
          <a:p>
            <a:r>
              <a:rPr lang="en-US" dirty="0"/>
              <a:t>Introduce a government bill</a:t>
            </a:r>
          </a:p>
        </p:txBody>
      </p:sp>
      <p:sp>
        <p:nvSpPr>
          <p:cNvPr id="4" name="Text Placeholder 2">
            <a:extLst>
              <a:ext uri="{FF2B5EF4-FFF2-40B4-BE49-F238E27FC236}">
                <a16:creationId xmlns:a16="http://schemas.microsoft.com/office/drawing/2014/main" id="{48DD87D3-B2B9-C35A-E63F-0ABCC09C98A7}"/>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7" name="Rounded Rectangle 6">
            <a:hlinkClick r:id="" action="ppaction://noaction"/>
            <a:extLst>
              <a:ext uri="{FF2B5EF4-FFF2-40B4-BE49-F238E27FC236}">
                <a16:creationId xmlns:a16="http://schemas.microsoft.com/office/drawing/2014/main" id="{9C6270DB-3F2A-1A44-AE40-382AC246055A}"/>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7DA47D9E-AC59-8234-41BF-579C78B55731}"/>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Follow the rest of the process</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5" name="Rounded Rectangle 10">
            <a:hlinkClick r:id="rId3" action="ppaction://hlinksldjump"/>
            <a:extLst>
              <a:ext uri="{FF2B5EF4-FFF2-40B4-BE49-F238E27FC236}">
                <a16:creationId xmlns:a16="http://schemas.microsoft.com/office/drawing/2014/main" id="{B7B8049B-6834-D09D-43B1-504E52A9B2EE}"/>
              </a:ext>
            </a:extLst>
          </p:cNvPr>
          <p:cNvSpPr>
            <a:spLocks/>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Tree>
    <p:extLst>
      <p:ext uri="{BB962C8B-B14F-4D97-AF65-F5344CB8AC3E}">
        <p14:creationId xmlns:p14="http://schemas.microsoft.com/office/powerpoint/2010/main" val="515042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94975A-91BC-95D7-0AF8-B2BAAD51AC30}"/>
              </a:ext>
            </a:extLst>
          </p:cNvPr>
          <p:cNvSpPr>
            <a:spLocks noGrp="1"/>
          </p:cNvSpPr>
          <p:nvPr>
            <p:ph idx="1"/>
          </p:nvPr>
        </p:nvSpPr>
        <p:spPr/>
        <p:txBody>
          <a:bodyPr>
            <a:normAutofit/>
          </a:bodyPr>
          <a:lstStyle/>
          <a:p>
            <a:r>
              <a:rPr lang="en-US" dirty="0"/>
              <a:t>Sometimes it is worth revisiting a bill at a different time. This gives you a chance to:</a:t>
            </a:r>
          </a:p>
          <a:p>
            <a:pPr marL="285750" indent="-285750">
              <a:buFont typeface="Arial" panose="020B0604020202020204" pitchFamily="34" charset="0"/>
              <a:buChar char="•"/>
            </a:pPr>
            <a:r>
              <a:rPr lang="en-US" dirty="0"/>
              <a:t>Work with the government to see if there are different parts of the bill they do support</a:t>
            </a:r>
          </a:p>
          <a:p>
            <a:pPr marL="285750" indent="-285750">
              <a:buFont typeface="Arial" panose="020B0604020202020204" pitchFamily="34" charset="0"/>
              <a:buChar char="•"/>
            </a:pPr>
            <a:r>
              <a:rPr lang="en-US" dirty="0"/>
              <a:t>Continue to highlight important issues in the community and in the chamber</a:t>
            </a:r>
          </a:p>
          <a:p>
            <a:endParaRPr lang="en-US" dirty="0"/>
          </a:p>
          <a:p>
            <a:endParaRPr lang="en-US" dirty="0"/>
          </a:p>
        </p:txBody>
      </p:sp>
      <p:sp>
        <p:nvSpPr>
          <p:cNvPr id="3" name="Title 2">
            <a:extLst>
              <a:ext uri="{FF2B5EF4-FFF2-40B4-BE49-F238E27FC236}">
                <a16:creationId xmlns:a16="http://schemas.microsoft.com/office/drawing/2014/main" id="{692AA3D0-A3A1-A3D9-379E-A088F284781E}"/>
              </a:ext>
            </a:extLst>
          </p:cNvPr>
          <p:cNvSpPr>
            <a:spLocks noGrp="1"/>
          </p:cNvSpPr>
          <p:nvPr>
            <p:ph type="title"/>
          </p:nvPr>
        </p:nvSpPr>
        <p:spPr/>
        <p:txBody>
          <a:bodyPr/>
          <a:lstStyle/>
          <a:p>
            <a:r>
              <a:rPr lang="en-US" dirty="0"/>
              <a:t>Come back to it another time</a:t>
            </a:r>
          </a:p>
        </p:txBody>
      </p:sp>
      <p:sp>
        <p:nvSpPr>
          <p:cNvPr id="4" name="Text Placeholder 2">
            <a:extLst>
              <a:ext uri="{FF2B5EF4-FFF2-40B4-BE49-F238E27FC236}">
                <a16:creationId xmlns:a16="http://schemas.microsoft.com/office/drawing/2014/main" id="{A79EED71-702D-DD6F-0AAF-8C9C1F0235B8}"/>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a:p>
            <a:endParaRPr lang="en-US" dirty="0"/>
          </a:p>
          <a:p>
            <a:endParaRPr lang="en-US" dirty="0"/>
          </a:p>
        </p:txBody>
      </p:sp>
      <p:sp>
        <p:nvSpPr>
          <p:cNvPr id="5" name="Rounded Rectangle 4">
            <a:hlinkClick r:id="" action="ppaction://noaction"/>
            <a:extLst>
              <a:ext uri="{FF2B5EF4-FFF2-40B4-BE49-F238E27FC236}">
                <a16:creationId xmlns:a16="http://schemas.microsoft.com/office/drawing/2014/main" id="{BB47364D-CE1C-03F6-4980-490F0EDA53C7}"/>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3FC2B5FF-11EB-D576-7E33-F168F63586F6}"/>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Try again</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7" name="Rounded Rectangle 10">
            <a:hlinkClick r:id="rId3" action="ppaction://hlinksldjump"/>
            <a:extLst>
              <a:ext uri="{FF2B5EF4-FFF2-40B4-BE49-F238E27FC236}">
                <a16:creationId xmlns:a16="http://schemas.microsoft.com/office/drawing/2014/main" id="{CD2A4818-B124-6C92-7943-CD6D0847AA5E}"/>
              </a:ext>
            </a:extLst>
          </p:cNvPr>
          <p:cNvSpPr>
            <a:spLocks/>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10" name="Picture 9">
            <a:extLst>
              <a:ext uri="{FF2B5EF4-FFF2-40B4-BE49-F238E27FC236}">
                <a16:creationId xmlns:a16="http://schemas.microsoft.com/office/drawing/2014/main" id="{65AAF7C0-6E92-9CDC-D618-7CD47FF1F4C1}"/>
              </a:ext>
            </a:extLst>
          </p:cNvPr>
          <p:cNvPicPr>
            <a:picLocks noChangeAspect="1"/>
          </p:cNvPicPr>
          <p:nvPr/>
        </p:nvPicPr>
        <p:blipFill>
          <a:blip r:embed="rId4"/>
          <a:stretch>
            <a:fillRect/>
          </a:stretch>
        </p:blipFill>
        <p:spPr>
          <a:xfrm>
            <a:off x="8180764" y="2857172"/>
            <a:ext cx="3424341" cy="3216805"/>
          </a:xfrm>
          <a:prstGeom prst="rect">
            <a:avLst/>
          </a:prstGeom>
        </p:spPr>
      </p:pic>
      <p:sp>
        <p:nvSpPr>
          <p:cNvPr id="8" name="Rounded Rectangle 7">
            <a:extLst>
              <a:ext uri="{FF2B5EF4-FFF2-40B4-BE49-F238E27FC236}">
                <a16:creationId xmlns:a16="http://schemas.microsoft.com/office/drawing/2014/main" id="{D1063506-E398-CCBC-6835-7EA3822CD82B}"/>
              </a:ext>
            </a:extLst>
          </p:cNvPr>
          <p:cNvSpPr/>
          <p:nvPr/>
        </p:nvSpPr>
        <p:spPr>
          <a:xfrm rot="18900000">
            <a:off x="10567567" y="527696"/>
            <a:ext cx="216024" cy="1332061"/>
          </a:xfrm>
          <a:prstGeom prst="roundRect">
            <a:avLst>
              <a:gd name="adj" fmla="val 50000"/>
            </a:avLst>
          </a:prstGeom>
          <a:solidFill>
            <a:srgbClr val="DC4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BECDC1E2-3309-CC85-E786-A4FE80F187C0}"/>
              </a:ext>
            </a:extLst>
          </p:cNvPr>
          <p:cNvSpPr/>
          <p:nvPr/>
        </p:nvSpPr>
        <p:spPr>
          <a:xfrm rot="2700000">
            <a:off x="10567568" y="523363"/>
            <a:ext cx="216024" cy="1332061"/>
          </a:xfrm>
          <a:prstGeom prst="roundRect">
            <a:avLst>
              <a:gd name="adj" fmla="val 50000"/>
            </a:avLst>
          </a:prstGeom>
          <a:solidFill>
            <a:srgbClr val="DC4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9569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EDE7"/>
        </a:solidFill>
        <a:effectLst/>
      </p:bgPr>
    </p:bg>
    <p:spTree>
      <p:nvGrpSpPr>
        <p:cNvPr id="1" name="">
          <a:extLst>
            <a:ext uri="{FF2B5EF4-FFF2-40B4-BE49-F238E27FC236}">
              <a16:creationId xmlns:a16="http://schemas.microsoft.com/office/drawing/2014/main" id="{F6696836-B83B-DE8D-5F9A-07E264D9ED8C}"/>
            </a:ext>
          </a:extLst>
        </p:cNvPr>
        <p:cNvGrpSpPr/>
        <p:nvPr/>
      </p:nvGrpSpPr>
      <p:grpSpPr>
        <a:xfrm>
          <a:off x="0" y="0"/>
          <a:ext cx="0" cy="0"/>
          <a:chOff x="0" y="0"/>
          <a:chExt cx="0" cy="0"/>
        </a:xfrm>
      </p:grpSpPr>
      <p:pic>
        <p:nvPicPr>
          <p:cNvPr id="3" name="Picture 2" descr="A group of people sitting in a row&#10;&#10;AI-generated content may be incorrect.">
            <a:extLst>
              <a:ext uri="{FF2B5EF4-FFF2-40B4-BE49-F238E27FC236}">
                <a16:creationId xmlns:a16="http://schemas.microsoft.com/office/drawing/2014/main" id="{01F0D1C0-5F1F-BBE0-F43E-ACB92ACD3927}"/>
              </a:ext>
            </a:extLst>
          </p:cNvPr>
          <p:cNvPicPr>
            <a:picLocks noChangeAspect="1"/>
          </p:cNvPicPr>
          <p:nvPr/>
        </p:nvPicPr>
        <p:blipFill>
          <a:blip r:embed="rId2"/>
          <a:srcRect l="133" t="267" r="858" b="221"/>
          <a:stretch>
            <a:fillRect/>
          </a:stretch>
        </p:blipFill>
        <p:spPr>
          <a:xfrm>
            <a:off x="38638" y="1817594"/>
            <a:ext cx="8915400" cy="5040406"/>
          </a:xfrm>
          <a:prstGeom prst="rect">
            <a:avLst/>
          </a:prstGeom>
        </p:spPr>
      </p:pic>
      <p:sp>
        <p:nvSpPr>
          <p:cNvPr id="14" name="Rectangle 13">
            <a:extLst>
              <a:ext uri="{FF2B5EF4-FFF2-40B4-BE49-F238E27FC236}">
                <a16:creationId xmlns:a16="http://schemas.microsoft.com/office/drawing/2014/main" id="{912D8F45-32EB-A1A3-A629-FFADA3FD1106}"/>
              </a:ext>
            </a:extLst>
          </p:cNvPr>
          <p:cNvSpPr/>
          <p:nvPr/>
        </p:nvSpPr>
        <p:spPr>
          <a:xfrm>
            <a:off x="8609806" y="3070469"/>
            <a:ext cx="2808287" cy="4536831"/>
          </a:xfrm>
          <a:prstGeom prst="rect">
            <a:avLst/>
          </a:prstGeom>
          <a:solidFill>
            <a:srgbClr val="CCEDE7"/>
          </a:solidFill>
          <a:ln>
            <a:noFill/>
          </a:ln>
          <a:effectLst>
            <a:softEdge rad="23098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C8E8465-D9A4-4E99-F00B-9E8D7526B4BA}"/>
              </a:ext>
            </a:extLst>
          </p:cNvPr>
          <p:cNvSpPr txBox="1"/>
          <p:nvPr/>
        </p:nvSpPr>
        <p:spPr>
          <a:xfrm>
            <a:off x="1322284" y="7481009"/>
            <a:ext cx="0" cy="0"/>
          </a:xfrm>
          <a:prstGeom prst="rect">
            <a:avLst/>
          </a:prstGeom>
        </p:spPr>
        <p:txBody>
          <a:bodyPr wrap="none" rtlCol="0" anchor="t">
            <a:normAutofit fontScale="25000" lnSpcReduction="20000"/>
          </a:bodyPr>
          <a:lstStyle/>
          <a:p>
            <a:pPr algn="l">
              <a:lnSpc>
                <a:spcPct val="100000"/>
              </a:lnSpc>
            </a:pPr>
            <a:endParaRPr lang="en-US" sz="3000" b="1" dirty="0">
              <a:solidFill>
                <a:schemeClr val="accent1">
                  <a:lumMod val="50000"/>
                </a:schemeClr>
              </a:solidFill>
              <a:latin typeface="Arial" panose="020B0604020202020204" pitchFamily="34" charset="0"/>
              <a:cs typeface="Arial" panose="020B0604020202020204" pitchFamily="34" charset="0"/>
            </a:endParaRPr>
          </a:p>
        </p:txBody>
      </p:sp>
      <p:sp>
        <p:nvSpPr>
          <p:cNvPr id="25" name="Rounded Rectangle 24">
            <a:hlinkClick r:id="rId3" action="ppaction://hlinksldjump"/>
            <a:extLst>
              <a:ext uri="{FF2B5EF4-FFF2-40B4-BE49-F238E27FC236}">
                <a16:creationId xmlns:a16="http://schemas.microsoft.com/office/drawing/2014/main" id="{7CF3ACB7-2F9B-16CA-4EAD-7FD8EB79048F}"/>
              </a:ext>
            </a:extLst>
          </p:cNvPr>
          <p:cNvSpPr/>
          <p:nvPr/>
        </p:nvSpPr>
        <p:spPr>
          <a:xfrm>
            <a:off x="856287" y="4012465"/>
            <a:ext cx="1036220" cy="42058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D5FACE1-B68E-6FA1-54A0-93E02CAF6568}"/>
              </a:ext>
            </a:extLst>
          </p:cNvPr>
          <p:cNvSpPr txBox="1">
            <a:spLocks/>
          </p:cNvSpPr>
          <p:nvPr/>
        </p:nvSpPr>
        <p:spPr>
          <a:xfrm>
            <a:off x="920601" y="4059946"/>
            <a:ext cx="910063" cy="284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b="1" u="sng" dirty="0">
                <a:solidFill>
                  <a:srgbClr val="465CA9"/>
                </a:solidFill>
                <a:latin typeface="Arial" panose="020B0604020202020204" pitchFamily="34" charset="0"/>
                <a:cs typeface="Arial" panose="020B0604020202020204" pitchFamily="34" charset="0"/>
              </a:rPr>
              <a:t>Minister</a:t>
            </a:r>
          </a:p>
        </p:txBody>
      </p:sp>
      <p:sp>
        <p:nvSpPr>
          <p:cNvPr id="7" name="Rounded Rectangle 6">
            <a:extLst>
              <a:ext uri="{FF2B5EF4-FFF2-40B4-BE49-F238E27FC236}">
                <a16:creationId xmlns:a16="http://schemas.microsoft.com/office/drawing/2014/main" id="{DD6748F6-7FDB-2323-53E7-2B54E870D2FC}"/>
              </a:ext>
            </a:extLst>
          </p:cNvPr>
          <p:cNvSpPr/>
          <p:nvPr/>
        </p:nvSpPr>
        <p:spPr>
          <a:xfrm>
            <a:off x="6096001" y="512765"/>
            <a:ext cx="5329238" cy="2916236"/>
          </a:xfrm>
          <a:prstGeom prst="roundRect">
            <a:avLst>
              <a:gd name="adj" fmla="val 7813"/>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ed Rectangle 29">
            <a:extLst>
              <a:ext uri="{FF2B5EF4-FFF2-40B4-BE49-F238E27FC236}">
                <a16:creationId xmlns:a16="http://schemas.microsoft.com/office/drawing/2014/main" id="{B6044F7F-9626-F0DA-7967-5FBF7B275A17}"/>
              </a:ext>
            </a:extLst>
          </p:cNvPr>
          <p:cNvSpPr/>
          <p:nvPr/>
        </p:nvSpPr>
        <p:spPr>
          <a:xfrm>
            <a:off x="6349245" y="1952626"/>
            <a:ext cx="4823580" cy="1227896"/>
          </a:xfrm>
          <a:prstGeom prst="roundRect">
            <a:avLst>
              <a:gd name="adj" fmla="val 14833"/>
            </a:avLst>
          </a:prstGeom>
          <a:solidFill>
            <a:srgbClr val="D4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
        <p:nvSpPr>
          <p:cNvPr id="31" name="Content Placeholder 2">
            <a:extLst>
              <a:ext uri="{FF2B5EF4-FFF2-40B4-BE49-F238E27FC236}">
                <a16:creationId xmlns:a16="http://schemas.microsoft.com/office/drawing/2014/main" id="{DFD9C408-A5B3-0178-01D5-50796754C50D}"/>
              </a:ext>
            </a:extLst>
          </p:cNvPr>
          <p:cNvSpPr txBox="1">
            <a:spLocks/>
          </p:cNvSpPr>
          <p:nvPr/>
        </p:nvSpPr>
        <p:spPr>
          <a:xfrm>
            <a:off x="6405062"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800" dirty="0">
                <a:solidFill>
                  <a:srgbClr val="004B3D"/>
                </a:solidFill>
                <a:latin typeface="Arial" panose="020B0604020202020204" pitchFamily="34" charset="0"/>
                <a:cs typeface="Arial" panose="020B0604020202020204" pitchFamily="34" charset="0"/>
              </a:rPr>
              <a:t>LEGISLATIVE ASSEMBLY</a:t>
            </a:r>
          </a:p>
        </p:txBody>
      </p:sp>
      <p:sp>
        <p:nvSpPr>
          <p:cNvPr id="35" name="Content Placeholder 2">
            <a:extLst>
              <a:ext uri="{FF2B5EF4-FFF2-40B4-BE49-F238E27FC236}">
                <a16:creationId xmlns:a16="http://schemas.microsoft.com/office/drawing/2014/main" id="{4D5EC6BE-8BC6-ED71-2186-F04D8EDFFD4F}"/>
              </a:ext>
            </a:extLst>
          </p:cNvPr>
          <p:cNvSpPr txBox="1">
            <a:spLocks/>
          </p:cNvSpPr>
          <p:nvPr/>
        </p:nvSpPr>
        <p:spPr>
          <a:xfrm>
            <a:off x="6405062"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800" dirty="0">
                <a:solidFill>
                  <a:srgbClr val="004B3D"/>
                </a:solidFill>
                <a:latin typeface="Arial" panose="020B0604020202020204" pitchFamily="34" charset="0"/>
                <a:cs typeface="Arial" panose="020B0604020202020204" pitchFamily="34" charset="0"/>
              </a:rPr>
              <a:t>LEGISLATIVE ASSEMBLY</a:t>
            </a:r>
          </a:p>
        </p:txBody>
      </p:sp>
      <p:sp>
        <p:nvSpPr>
          <p:cNvPr id="36" name="Text Placeholder 2">
            <a:extLst>
              <a:ext uri="{FF2B5EF4-FFF2-40B4-BE49-F238E27FC236}">
                <a16:creationId xmlns:a16="http://schemas.microsoft.com/office/drawing/2014/main" id="{CBE29771-A89A-CA2E-A114-D7EFBC111B40}"/>
              </a:ext>
            </a:extLst>
          </p:cNvPr>
          <p:cNvSpPr txBox="1">
            <a:spLocks/>
          </p:cNvSpPr>
          <p:nvPr/>
        </p:nvSpPr>
        <p:spPr>
          <a:xfrm>
            <a:off x="6653500" y="2153315"/>
            <a:ext cx="4519325" cy="907386"/>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350"/>
              </a:lnSpc>
              <a:spcAft>
                <a:spcPts val="1200"/>
              </a:spcAft>
              <a:buNone/>
              <a:defRPr sz="1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Who is going to introduce the bill into the </a:t>
            </a:r>
            <a:br>
              <a:rPr lang="en-US" dirty="0"/>
            </a:br>
            <a:r>
              <a:rPr lang="en-US" b="1" dirty="0">
                <a:solidFill>
                  <a:srgbClr val="004B3D"/>
                </a:solidFill>
              </a:rPr>
              <a:t>Legislative Assembly</a:t>
            </a:r>
            <a:r>
              <a:rPr lang="en-US" dirty="0"/>
              <a:t>?</a:t>
            </a:r>
          </a:p>
          <a:p>
            <a:endParaRPr lang="en-US" dirty="0"/>
          </a:p>
        </p:txBody>
      </p:sp>
      <p:sp>
        <p:nvSpPr>
          <p:cNvPr id="39" name="Title 2">
            <a:extLst>
              <a:ext uri="{FF2B5EF4-FFF2-40B4-BE49-F238E27FC236}">
                <a16:creationId xmlns:a16="http://schemas.microsoft.com/office/drawing/2014/main" id="{5D423620-833B-1055-2ED5-2285F2262006}"/>
              </a:ext>
            </a:extLst>
          </p:cNvPr>
          <p:cNvSpPr txBox="1">
            <a:spLocks/>
          </p:cNvSpPr>
          <p:nvPr/>
        </p:nvSpPr>
        <p:spPr>
          <a:xfrm>
            <a:off x="6368359" y="784023"/>
            <a:ext cx="6804398" cy="567699"/>
          </a:xfrm>
          <a:prstGeom prst="rect">
            <a:avLst/>
          </a:prstGeom>
        </p:spPr>
        <p:txBody>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AU" dirty="0"/>
              <a:t>Choose your role</a:t>
            </a:r>
          </a:p>
          <a:p>
            <a:endParaRPr lang="en-AU" dirty="0">
              <a:solidFill>
                <a:srgbClr val="455BA9"/>
              </a:solidFill>
            </a:endParaRPr>
          </a:p>
        </p:txBody>
      </p:sp>
      <p:sp>
        <p:nvSpPr>
          <p:cNvPr id="5" name="Rounded Rectangle 4">
            <a:hlinkClick r:id="rId4" action="ppaction://hlinksldjump"/>
            <a:extLst>
              <a:ext uri="{FF2B5EF4-FFF2-40B4-BE49-F238E27FC236}">
                <a16:creationId xmlns:a16="http://schemas.microsoft.com/office/drawing/2014/main" id="{32489372-74F9-AD29-8258-57205D475C2B}"/>
              </a:ext>
            </a:extLst>
          </p:cNvPr>
          <p:cNvSpPr/>
          <p:nvPr/>
        </p:nvSpPr>
        <p:spPr>
          <a:xfrm>
            <a:off x="2199628" y="2986953"/>
            <a:ext cx="1036220" cy="42058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A80983CD-6A9D-84D5-4152-8CCB763633D8}"/>
              </a:ext>
            </a:extLst>
          </p:cNvPr>
          <p:cNvSpPr txBox="1">
            <a:spLocks/>
          </p:cNvSpPr>
          <p:nvPr/>
        </p:nvSpPr>
        <p:spPr>
          <a:xfrm>
            <a:off x="2263942" y="3034434"/>
            <a:ext cx="910063" cy="284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b="1" u="sng" dirty="0">
                <a:solidFill>
                  <a:srgbClr val="465CA9"/>
                </a:solidFill>
                <a:latin typeface="Arial" panose="020B0604020202020204" pitchFamily="34" charset="0"/>
                <a:cs typeface="Arial" panose="020B0604020202020204" pitchFamily="34" charset="0"/>
              </a:rPr>
              <a:t>Speaker</a:t>
            </a:r>
          </a:p>
        </p:txBody>
      </p:sp>
      <p:sp>
        <p:nvSpPr>
          <p:cNvPr id="17" name="Rounded Rectangle 16">
            <a:hlinkClick r:id="rId5" action="ppaction://hlinksldjump"/>
            <a:extLst>
              <a:ext uri="{FF2B5EF4-FFF2-40B4-BE49-F238E27FC236}">
                <a16:creationId xmlns:a16="http://schemas.microsoft.com/office/drawing/2014/main" id="{C82D03BD-A7DB-5B47-B7BC-736CA11BF166}"/>
              </a:ext>
            </a:extLst>
          </p:cNvPr>
          <p:cNvSpPr/>
          <p:nvPr/>
        </p:nvSpPr>
        <p:spPr>
          <a:xfrm>
            <a:off x="4108352" y="1767205"/>
            <a:ext cx="1511299" cy="66628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C9436ECF-E6B5-CC46-BA32-841DE60ECAC3}"/>
              </a:ext>
            </a:extLst>
          </p:cNvPr>
          <p:cNvSpPr txBox="1">
            <a:spLocks/>
          </p:cNvSpPr>
          <p:nvPr/>
        </p:nvSpPr>
        <p:spPr>
          <a:xfrm>
            <a:off x="4230227" y="1814687"/>
            <a:ext cx="1350301" cy="6521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b="1" u="sng" dirty="0">
                <a:solidFill>
                  <a:srgbClr val="465CA9"/>
                </a:solidFill>
                <a:latin typeface="Arial" panose="020B0604020202020204" pitchFamily="34" charset="0"/>
                <a:cs typeface="Arial" panose="020B0604020202020204" pitchFamily="34" charset="0"/>
              </a:rPr>
              <a:t>Opposition backbencher</a:t>
            </a:r>
          </a:p>
        </p:txBody>
      </p:sp>
      <p:sp>
        <p:nvSpPr>
          <p:cNvPr id="27" name="Rounded Rectangle 26">
            <a:hlinkClick r:id="rId6" action="ppaction://hlinksldjump"/>
            <a:extLst>
              <a:ext uri="{FF2B5EF4-FFF2-40B4-BE49-F238E27FC236}">
                <a16:creationId xmlns:a16="http://schemas.microsoft.com/office/drawing/2014/main" id="{1A9400E2-D185-4E09-F488-85D1D46F4113}"/>
              </a:ext>
            </a:extLst>
          </p:cNvPr>
          <p:cNvSpPr/>
          <p:nvPr/>
        </p:nvSpPr>
        <p:spPr>
          <a:xfrm>
            <a:off x="2539768" y="2470621"/>
            <a:ext cx="1729011" cy="42058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a:extLst>
              <a:ext uri="{FF2B5EF4-FFF2-40B4-BE49-F238E27FC236}">
                <a16:creationId xmlns:a16="http://schemas.microsoft.com/office/drawing/2014/main" id="{191C2D2B-07FB-8CAE-33DD-06D0E86EF7EC}"/>
              </a:ext>
            </a:extLst>
          </p:cNvPr>
          <p:cNvSpPr txBox="1">
            <a:spLocks/>
          </p:cNvSpPr>
          <p:nvPr/>
        </p:nvSpPr>
        <p:spPr>
          <a:xfrm>
            <a:off x="2604083" y="2518102"/>
            <a:ext cx="1629255" cy="284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b="1" u="sng" dirty="0">
                <a:solidFill>
                  <a:srgbClr val="465CA9"/>
                </a:solidFill>
                <a:latin typeface="Arial" panose="020B0604020202020204" pitchFamily="34" charset="0"/>
                <a:cs typeface="Arial" panose="020B0604020202020204" pitchFamily="34" charset="0"/>
              </a:rPr>
              <a:t>Shadow Minister</a:t>
            </a:r>
          </a:p>
        </p:txBody>
      </p:sp>
      <p:sp>
        <p:nvSpPr>
          <p:cNvPr id="29" name="Rounded Rectangle 28">
            <a:hlinkClick r:id="rId7" action="ppaction://hlinksldjump"/>
            <a:extLst>
              <a:ext uri="{FF2B5EF4-FFF2-40B4-BE49-F238E27FC236}">
                <a16:creationId xmlns:a16="http://schemas.microsoft.com/office/drawing/2014/main" id="{230C8590-D0A9-3804-EF00-BCE0CD4827D7}"/>
              </a:ext>
            </a:extLst>
          </p:cNvPr>
          <p:cNvSpPr/>
          <p:nvPr/>
        </p:nvSpPr>
        <p:spPr>
          <a:xfrm>
            <a:off x="863918" y="5372609"/>
            <a:ext cx="1511299" cy="66628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a:extLst>
              <a:ext uri="{FF2B5EF4-FFF2-40B4-BE49-F238E27FC236}">
                <a16:creationId xmlns:a16="http://schemas.microsoft.com/office/drawing/2014/main" id="{CE9F14DA-7B26-FC3A-6F01-9F2B2251DCB6}"/>
              </a:ext>
            </a:extLst>
          </p:cNvPr>
          <p:cNvSpPr txBox="1">
            <a:spLocks/>
          </p:cNvSpPr>
          <p:nvPr/>
        </p:nvSpPr>
        <p:spPr>
          <a:xfrm>
            <a:off x="985793" y="5420091"/>
            <a:ext cx="1350301" cy="6521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b="1" u="sng" dirty="0">
                <a:solidFill>
                  <a:srgbClr val="465CA9"/>
                </a:solidFill>
                <a:latin typeface="Arial" panose="020B0604020202020204" pitchFamily="34" charset="0"/>
                <a:cs typeface="Arial" panose="020B0604020202020204" pitchFamily="34" charset="0"/>
              </a:rPr>
              <a:t>Government backbencher</a:t>
            </a:r>
          </a:p>
        </p:txBody>
      </p:sp>
      <p:sp>
        <p:nvSpPr>
          <p:cNvPr id="33" name="Rounded Rectangle 32">
            <a:hlinkClick r:id="rId8" action="ppaction://hlinksldjump"/>
            <a:extLst>
              <a:ext uri="{FF2B5EF4-FFF2-40B4-BE49-F238E27FC236}">
                <a16:creationId xmlns:a16="http://schemas.microsoft.com/office/drawing/2014/main" id="{3E0A0772-192E-B79C-D9A5-EEA90BEF468D}"/>
              </a:ext>
            </a:extLst>
          </p:cNvPr>
          <p:cNvSpPr/>
          <p:nvPr/>
        </p:nvSpPr>
        <p:spPr>
          <a:xfrm>
            <a:off x="2724157" y="4407765"/>
            <a:ext cx="1036220" cy="42058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2">
            <a:extLst>
              <a:ext uri="{FF2B5EF4-FFF2-40B4-BE49-F238E27FC236}">
                <a16:creationId xmlns:a16="http://schemas.microsoft.com/office/drawing/2014/main" id="{B8FE3076-4704-3FB1-AEDF-40ADF861607E}"/>
              </a:ext>
            </a:extLst>
          </p:cNvPr>
          <p:cNvSpPr txBox="1">
            <a:spLocks/>
          </p:cNvSpPr>
          <p:nvPr/>
        </p:nvSpPr>
        <p:spPr>
          <a:xfrm>
            <a:off x="2788471" y="4455246"/>
            <a:ext cx="910063" cy="284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b="1" u="sng" dirty="0">
                <a:solidFill>
                  <a:srgbClr val="465CA9"/>
                </a:solidFill>
                <a:latin typeface="Arial" panose="020B0604020202020204" pitchFamily="34" charset="0"/>
                <a:cs typeface="Arial" panose="020B0604020202020204" pitchFamily="34" charset="0"/>
              </a:rPr>
              <a:t>Premier</a:t>
            </a:r>
          </a:p>
        </p:txBody>
      </p:sp>
      <p:sp>
        <p:nvSpPr>
          <p:cNvPr id="37" name="Rounded Rectangle 36">
            <a:hlinkClick r:id="rId9" action="ppaction://hlinksldjump"/>
            <a:extLst>
              <a:ext uri="{FF2B5EF4-FFF2-40B4-BE49-F238E27FC236}">
                <a16:creationId xmlns:a16="http://schemas.microsoft.com/office/drawing/2014/main" id="{0D11DDDF-E8CA-10D7-81C2-2BB6CB429169}"/>
              </a:ext>
            </a:extLst>
          </p:cNvPr>
          <p:cNvSpPr/>
          <p:nvPr/>
        </p:nvSpPr>
        <p:spPr>
          <a:xfrm>
            <a:off x="4733259" y="3429000"/>
            <a:ext cx="1357179" cy="66628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2">
            <a:extLst>
              <a:ext uri="{FF2B5EF4-FFF2-40B4-BE49-F238E27FC236}">
                <a16:creationId xmlns:a16="http://schemas.microsoft.com/office/drawing/2014/main" id="{D69BA5DC-A51C-DD6A-76E2-4D0968C0800A}"/>
              </a:ext>
            </a:extLst>
          </p:cNvPr>
          <p:cNvSpPr txBox="1">
            <a:spLocks/>
          </p:cNvSpPr>
          <p:nvPr/>
        </p:nvSpPr>
        <p:spPr>
          <a:xfrm>
            <a:off x="4855134" y="3476482"/>
            <a:ext cx="1350301" cy="6521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b="1" u="sng" dirty="0">
                <a:solidFill>
                  <a:srgbClr val="465CA9"/>
                </a:solidFill>
                <a:latin typeface="Arial" panose="020B0604020202020204" pitchFamily="34" charset="0"/>
                <a:cs typeface="Arial" panose="020B0604020202020204" pitchFamily="34" charset="0"/>
              </a:rPr>
              <a:t>Opposition Leader</a:t>
            </a:r>
          </a:p>
        </p:txBody>
      </p:sp>
      <p:sp>
        <p:nvSpPr>
          <p:cNvPr id="40" name="Rounded Rectangle 39">
            <a:hlinkClick r:id="rId10" action="ppaction://hlinksldjump"/>
            <a:extLst>
              <a:ext uri="{FF2B5EF4-FFF2-40B4-BE49-F238E27FC236}">
                <a16:creationId xmlns:a16="http://schemas.microsoft.com/office/drawing/2014/main" id="{03FC5122-7E0F-C660-B76F-36AC9462582F}"/>
              </a:ext>
            </a:extLst>
          </p:cNvPr>
          <p:cNvSpPr/>
          <p:nvPr/>
        </p:nvSpPr>
        <p:spPr>
          <a:xfrm>
            <a:off x="5270430" y="4397440"/>
            <a:ext cx="1511299" cy="66628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2">
            <a:extLst>
              <a:ext uri="{FF2B5EF4-FFF2-40B4-BE49-F238E27FC236}">
                <a16:creationId xmlns:a16="http://schemas.microsoft.com/office/drawing/2014/main" id="{A1910504-94B2-69D4-C903-30C7526685FF}"/>
              </a:ext>
            </a:extLst>
          </p:cNvPr>
          <p:cNvSpPr txBox="1">
            <a:spLocks/>
          </p:cNvSpPr>
          <p:nvPr/>
        </p:nvSpPr>
        <p:spPr>
          <a:xfrm>
            <a:off x="5392305" y="4444922"/>
            <a:ext cx="1350301" cy="6521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b="1" u="sng" dirty="0">
                <a:solidFill>
                  <a:srgbClr val="465CA9"/>
                </a:solidFill>
                <a:latin typeface="Arial" panose="020B0604020202020204" pitchFamily="34" charset="0"/>
                <a:cs typeface="Arial" panose="020B0604020202020204" pitchFamily="34" charset="0"/>
              </a:rPr>
              <a:t>Member of a minor party</a:t>
            </a:r>
          </a:p>
        </p:txBody>
      </p:sp>
      <p:sp>
        <p:nvSpPr>
          <p:cNvPr id="42" name="Rounded Rectangle 41">
            <a:hlinkClick r:id="rId11" action="ppaction://hlinksldjump"/>
            <a:extLst>
              <a:ext uri="{FF2B5EF4-FFF2-40B4-BE49-F238E27FC236}">
                <a16:creationId xmlns:a16="http://schemas.microsoft.com/office/drawing/2014/main" id="{F689D1C8-36F7-BCF9-D71B-F9523335FA5B}"/>
              </a:ext>
            </a:extLst>
          </p:cNvPr>
          <p:cNvSpPr/>
          <p:nvPr/>
        </p:nvSpPr>
        <p:spPr>
          <a:xfrm>
            <a:off x="6445918" y="3650622"/>
            <a:ext cx="1393563" cy="42058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ontent Placeholder 2">
            <a:extLst>
              <a:ext uri="{FF2B5EF4-FFF2-40B4-BE49-F238E27FC236}">
                <a16:creationId xmlns:a16="http://schemas.microsoft.com/office/drawing/2014/main" id="{581F2054-EEEB-5064-615D-308AA37B0343}"/>
              </a:ext>
            </a:extLst>
          </p:cNvPr>
          <p:cNvSpPr txBox="1">
            <a:spLocks/>
          </p:cNvSpPr>
          <p:nvPr/>
        </p:nvSpPr>
        <p:spPr>
          <a:xfrm>
            <a:off x="6510233" y="3698103"/>
            <a:ext cx="1629255" cy="284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b="1" u="sng" dirty="0">
                <a:solidFill>
                  <a:srgbClr val="465CA9"/>
                </a:solidFill>
                <a:latin typeface="Arial" panose="020B0604020202020204" pitchFamily="34" charset="0"/>
                <a:cs typeface="Arial" panose="020B0604020202020204" pitchFamily="34" charset="0"/>
              </a:rPr>
              <a:t>Independent</a:t>
            </a:r>
          </a:p>
        </p:txBody>
      </p:sp>
      <p:cxnSp>
        <p:nvCxnSpPr>
          <p:cNvPr id="12" name="Straight Connector 11">
            <a:extLst>
              <a:ext uri="{FF2B5EF4-FFF2-40B4-BE49-F238E27FC236}">
                <a16:creationId xmlns:a16="http://schemas.microsoft.com/office/drawing/2014/main" id="{C11170E8-B503-69A5-5FE9-9FE591B20D9F}"/>
              </a:ext>
            </a:extLst>
          </p:cNvPr>
          <p:cNvCxnSpPr>
            <a:cxnSpLocks/>
          </p:cNvCxnSpPr>
          <p:nvPr/>
        </p:nvCxnSpPr>
        <p:spPr>
          <a:xfrm>
            <a:off x="4215160" y="-145489"/>
            <a:ext cx="0" cy="1961480"/>
          </a:xfrm>
          <a:prstGeom prst="line">
            <a:avLst/>
          </a:prstGeom>
          <a:ln w="25400">
            <a:solidFill>
              <a:srgbClr val="04A287"/>
            </a:solidFill>
          </a:ln>
        </p:spPr>
        <p:style>
          <a:lnRef idx="2">
            <a:schemeClr val="accent1"/>
          </a:lnRef>
          <a:fillRef idx="0">
            <a:schemeClr val="accent1"/>
          </a:fillRef>
          <a:effectRef idx="1">
            <a:schemeClr val="accent1"/>
          </a:effectRef>
          <a:fontRef idx="minor">
            <a:schemeClr val="tx1"/>
          </a:fontRef>
        </p:style>
      </p:cxnSp>
      <p:sp>
        <p:nvSpPr>
          <p:cNvPr id="15" name="Rounded Rectangle 14">
            <a:hlinkClick r:id="rId5" action="ppaction://hlinksldjump"/>
            <a:extLst>
              <a:ext uri="{FF2B5EF4-FFF2-40B4-BE49-F238E27FC236}">
                <a16:creationId xmlns:a16="http://schemas.microsoft.com/office/drawing/2014/main" id="{643602E4-11D8-8067-8DF8-246D7CF8525A}"/>
              </a:ext>
            </a:extLst>
          </p:cNvPr>
          <p:cNvSpPr/>
          <p:nvPr/>
        </p:nvSpPr>
        <p:spPr>
          <a:xfrm>
            <a:off x="4128404" y="1781242"/>
            <a:ext cx="1511299" cy="66628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hlinkClick r:id="rId3" action="ppaction://hlinksldjump"/>
            <a:extLst>
              <a:ext uri="{FF2B5EF4-FFF2-40B4-BE49-F238E27FC236}">
                <a16:creationId xmlns:a16="http://schemas.microsoft.com/office/drawing/2014/main" id="{6AC128B1-04EC-1C8A-A9A3-CA576D6FA372}"/>
              </a:ext>
            </a:extLst>
          </p:cNvPr>
          <p:cNvSpPr/>
          <p:nvPr/>
        </p:nvSpPr>
        <p:spPr>
          <a:xfrm>
            <a:off x="861453" y="3994384"/>
            <a:ext cx="1036220" cy="420582"/>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hlinkClick r:id="rId7" action="ppaction://hlinksldjump"/>
            <a:extLst>
              <a:ext uri="{FF2B5EF4-FFF2-40B4-BE49-F238E27FC236}">
                <a16:creationId xmlns:a16="http://schemas.microsoft.com/office/drawing/2014/main" id="{E7EF3C59-C064-8793-2F18-DCB7CA2496CE}"/>
              </a:ext>
            </a:extLst>
          </p:cNvPr>
          <p:cNvSpPr/>
          <p:nvPr/>
        </p:nvSpPr>
        <p:spPr>
          <a:xfrm>
            <a:off x="884582" y="5377775"/>
            <a:ext cx="1511299" cy="66628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hlinkClick r:id="rId4" action="ppaction://hlinksldjump"/>
            <a:extLst>
              <a:ext uri="{FF2B5EF4-FFF2-40B4-BE49-F238E27FC236}">
                <a16:creationId xmlns:a16="http://schemas.microsoft.com/office/drawing/2014/main" id="{A98873C1-5153-A687-2B51-A176D4E8F464}"/>
              </a:ext>
            </a:extLst>
          </p:cNvPr>
          <p:cNvSpPr/>
          <p:nvPr/>
        </p:nvSpPr>
        <p:spPr>
          <a:xfrm>
            <a:off x="2212543" y="3008418"/>
            <a:ext cx="1036220" cy="420582"/>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hlinkClick r:id="rId6" action="ppaction://hlinksldjump"/>
            <a:extLst>
              <a:ext uri="{FF2B5EF4-FFF2-40B4-BE49-F238E27FC236}">
                <a16:creationId xmlns:a16="http://schemas.microsoft.com/office/drawing/2014/main" id="{831CC1FA-3ABF-950C-8C0C-F00352F071BB}"/>
              </a:ext>
            </a:extLst>
          </p:cNvPr>
          <p:cNvSpPr/>
          <p:nvPr/>
        </p:nvSpPr>
        <p:spPr>
          <a:xfrm>
            <a:off x="2544934" y="2452540"/>
            <a:ext cx="1729011" cy="420582"/>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hlinkClick r:id="rId8" action="ppaction://hlinksldjump"/>
            <a:extLst>
              <a:ext uri="{FF2B5EF4-FFF2-40B4-BE49-F238E27FC236}">
                <a16:creationId xmlns:a16="http://schemas.microsoft.com/office/drawing/2014/main" id="{934B99D1-88CA-76FC-A61B-04B579C30C8D}"/>
              </a:ext>
            </a:extLst>
          </p:cNvPr>
          <p:cNvSpPr/>
          <p:nvPr/>
        </p:nvSpPr>
        <p:spPr>
          <a:xfrm>
            <a:off x="2760319" y="4405182"/>
            <a:ext cx="1036220" cy="420582"/>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hlinkClick r:id="rId9" action="ppaction://hlinksldjump"/>
            <a:extLst>
              <a:ext uri="{FF2B5EF4-FFF2-40B4-BE49-F238E27FC236}">
                <a16:creationId xmlns:a16="http://schemas.microsoft.com/office/drawing/2014/main" id="{C882DB43-F86F-9335-E4A3-FE936C0403A9}"/>
              </a:ext>
            </a:extLst>
          </p:cNvPr>
          <p:cNvSpPr/>
          <p:nvPr/>
        </p:nvSpPr>
        <p:spPr>
          <a:xfrm>
            <a:off x="4738821" y="3429000"/>
            <a:ext cx="1357179" cy="66628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hlinkClick r:id="rId10" action="ppaction://hlinksldjump"/>
            <a:extLst>
              <a:ext uri="{FF2B5EF4-FFF2-40B4-BE49-F238E27FC236}">
                <a16:creationId xmlns:a16="http://schemas.microsoft.com/office/drawing/2014/main" id="{E7CB20E2-9853-2EA8-9DB2-BE7F39230101}"/>
              </a:ext>
            </a:extLst>
          </p:cNvPr>
          <p:cNvSpPr/>
          <p:nvPr/>
        </p:nvSpPr>
        <p:spPr>
          <a:xfrm>
            <a:off x="5267847" y="4402606"/>
            <a:ext cx="1511299" cy="66628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a:hlinkClick r:id="rId11" action="ppaction://hlinksldjump"/>
            <a:extLst>
              <a:ext uri="{FF2B5EF4-FFF2-40B4-BE49-F238E27FC236}">
                <a16:creationId xmlns:a16="http://schemas.microsoft.com/office/drawing/2014/main" id="{EFA22DB9-25D2-8691-43CB-72A123228410}"/>
              </a:ext>
            </a:extLst>
          </p:cNvPr>
          <p:cNvSpPr/>
          <p:nvPr/>
        </p:nvSpPr>
        <p:spPr>
          <a:xfrm>
            <a:off x="6407281" y="3632540"/>
            <a:ext cx="1393563" cy="420582"/>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367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6156C4-1A7C-BBCC-4E04-389E503432A0}"/>
              </a:ext>
            </a:extLst>
          </p:cNvPr>
          <p:cNvSpPr>
            <a:spLocks noGrp="1"/>
          </p:cNvSpPr>
          <p:nvPr>
            <p:ph idx="1"/>
          </p:nvPr>
        </p:nvSpPr>
        <p:spPr>
          <a:xfrm>
            <a:off x="1324263" y="2153314"/>
            <a:ext cx="6001570" cy="3942685"/>
          </a:xfrm>
        </p:spPr>
        <p:txBody>
          <a:bodyPr>
            <a:normAutofit/>
          </a:bodyPr>
          <a:lstStyle/>
          <a:p>
            <a:r>
              <a:rPr lang="en-US" dirty="0"/>
              <a:t>Making laws is the main role of parliament and the members of parliament, but there are many ways they can highlight important issues in the chamber and in their community:</a:t>
            </a:r>
          </a:p>
          <a:p>
            <a:pPr marL="285750" indent="-285750">
              <a:buFont typeface="Arial" panose="020B0604020202020204" pitchFamily="34" charset="0"/>
              <a:buChar char="•"/>
            </a:pPr>
            <a:r>
              <a:rPr lang="en-US" dirty="0"/>
              <a:t>Make speeches, such as a member’s statement</a:t>
            </a:r>
          </a:p>
          <a:p>
            <a:pPr marL="285750" indent="-285750">
              <a:buFont typeface="Arial" panose="020B0604020202020204" pitchFamily="34" charset="0"/>
              <a:buChar char="•"/>
            </a:pPr>
            <a:r>
              <a:rPr lang="en-US" dirty="0"/>
              <a:t>Ask questions of the government if an opposition member or crossbencher (minor party member or independent)</a:t>
            </a:r>
          </a:p>
          <a:p>
            <a:pPr marL="285750" indent="-285750">
              <a:buFont typeface="Arial" panose="020B0604020202020204" pitchFamily="34" charset="0"/>
              <a:buChar char="•"/>
            </a:pPr>
            <a:r>
              <a:rPr lang="en-US" dirty="0"/>
              <a:t>Host or attend events in the community</a:t>
            </a:r>
          </a:p>
          <a:p>
            <a:pPr marL="285750" indent="-285750">
              <a:buFont typeface="Arial" panose="020B0604020202020204" pitchFamily="34" charset="0"/>
              <a:buChar char="•"/>
            </a:pPr>
            <a:r>
              <a:rPr lang="en-US" dirty="0"/>
              <a:t>Meet with different parts of the community and </a:t>
            </a:r>
            <a:r>
              <a:rPr lang="en-US" dirty="0" err="1"/>
              <a:t>organisations</a:t>
            </a:r>
            <a:r>
              <a:rPr lang="en-US" dirty="0"/>
              <a:t> </a:t>
            </a:r>
          </a:p>
          <a:p>
            <a:endParaRPr lang="en-US" dirty="0"/>
          </a:p>
          <a:p>
            <a:endParaRPr lang="en-US" dirty="0"/>
          </a:p>
        </p:txBody>
      </p:sp>
      <p:sp>
        <p:nvSpPr>
          <p:cNvPr id="3" name="Title 2">
            <a:extLst>
              <a:ext uri="{FF2B5EF4-FFF2-40B4-BE49-F238E27FC236}">
                <a16:creationId xmlns:a16="http://schemas.microsoft.com/office/drawing/2014/main" id="{D1ACBB26-4E17-D506-C0A6-5E7B56CDBE9E}"/>
              </a:ext>
            </a:extLst>
          </p:cNvPr>
          <p:cNvSpPr>
            <a:spLocks noGrp="1"/>
          </p:cNvSpPr>
          <p:nvPr>
            <p:ph type="title"/>
          </p:nvPr>
        </p:nvSpPr>
        <p:spPr/>
        <p:txBody>
          <a:bodyPr/>
          <a:lstStyle/>
          <a:p>
            <a:r>
              <a:rPr lang="en-US" dirty="0"/>
              <a:t>Other ways for MPs to highlight important matters</a:t>
            </a:r>
          </a:p>
        </p:txBody>
      </p:sp>
      <p:sp>
        <p:nvSpPr>
          <p:cNvPr id="7" name="Text Placeholder 2">
            <a:extLst>
              <a:ext uri="{FF2B5EF4-FFF2-40B4-BE49-F238E27FC236}">
                <a16:creationId xmlns:a16="http://schemas.microsoft.com/office/drawing/2014/main" id="{5EDC3F70-CE62-BCAA-DAAE-960BEDECBA7E}"/>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a:p>
            <a:endParaRPr lang="en-US" dirty="0"/>
          </a:p>
          <a:p>
            <a:endParaRPr lang="en-US" dirty="0"/>
          </a:p>
          <a:p>
            <a:endParaRPr lang="en-US" dirty="0"/>
          </a:p>
        </p:txBody>
      </p:sp>
      <p:sp>
        <p:nvSpPr>
          <p:cNvPr id="8" name="Rounded Rectangle 7">
            <a:hlinkClick r:id="" action="ppaction://noaction"/>
            <a:extLst>
              <a:ext uri="{FF2B5EF4-FFF2-40B4-BE49-F238E27FC236}">
                <a16:creationId xmlns:a16="http://schemas.microsoft.com/office/drawing/2014/main" id="{FAE86C06-6D57-A850-44B2-370FF8C216AD}"/>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10D7C4F2-19BC-2E82-D282-3EAD019BF0EB}"/>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Try again</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4" name="Rounded Rectangle 10">
            <a:hlinkClick r:id="rId2" action="ppaction://hlinksldjump"/>
            <a:extLst>
              <a:ext uri="{FF2B5EF4-FFF2-40B4-BE49-F238E27FC236}">
                <a16:creationId xmlns:a16="http://schemas.microsoft.com/office/drawing/2014/main" id="{1BCF12B0-486B-9890-1583-2BD54C3A1DC7}"/>
              </a:ext>
            </a:extLst>
          </p:cNvPr>
          <p:cNvSpPr>
            <a:spLocks/>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6" name="Picture 5">
            <a:extLst>
              <a:ext uri="{FF2B5EF4-FFF2-40B4-BE49-F238E27FC236}">
                <a16:creationId xmlns:a16="http://schemas.microsoft.com/office/drawing/2014/main" id="{91BC16AC-53D1-952D-972F-B2E0C4C3186E}"/>
              </a:ext>
            </a:extLst>
          </p:cNvPr>
          <p:cNvPicPr>
            <a:picLocks noChangeAspect="1"/>
          </p:cNvPicPr>
          <p:nvPr/>
        </p:nvPicPr>
        <p:blipFill>
          <a:blip r:embed="rId3"/>
          <a:srcRect l="-361"/>
          <a:stretch>
            <a:fillRect/>
          </a:stretch>
        </p:blipFill>
        <p:spPr>
          <a:xfrm>
            <a:off x="8329613" y="2414587"/>
            <a:ext cx="2756531" cy="4297751"/>
          </a:xfrm>
          <a:prstGeom prst="rect">
            <a:avLst/>
          </a:prstGeom>
        </p:spPr>
      </p:pic>
      <p:sp>
        <p:nvSpPr>
          <p:cNvPr id="5" name="Rounded Rectangle 4">
            <a:extLst>
              <a:ext uri="{FF2B5EF4-FFF2-40B4-BE49-F238E27FC236}">
                <a16:creationId xmlns:a16="http://schemas.microsoft.com/office/drawing/2014/main" id="{E5D0A8FC-2415-AE3F-5F18-713BA0610D3A}"/>
              </a:ext>
            </a:extLst>
          </p:cNvPr>
          <p:cNvSpPr/>
          <p:nvPr/>
        </p:nvSpPr>
        <p:spPr>
          <a:xfrm rot="18900000">
            <a:off x="10902420" y="527696"/>
            <a:ext cx="216024" cy="1332061"/>
          </a:xfrm>
          <a:prstGeom prst="roundRect">
            <a:avLst>
              <a:gd name="adj" fmla="val 50000"/>
            </a:avLst>
          </a:prstGeom>
          <a:solidFill>
            <a:srgbClr val="DC4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AEDDFD5-BCDD-846F-274F-5944F2DD2B4D}"/>
              </a:ext>
            </a:extLst>
          </p:cNvPr>
          <p:cNvSpPr/>
          <p:nvPr/>
        </p:nvSpPr>
        <p:spPr>
          <a:xfrm rot="2700000">
            <a:off x="10902421" y="523363"/>
            <a:ext cx="216024" cy="1332061"/>
          </a:xfrm>
          <a:prstGeom prst="roundRect">
            <a:avLst>
              <a:gd name="adj" fmla="val 50000"/>
            </a:avLst>
          </a:prstGeom>
          <a:solidFill>
            <a:srgbClr val="DC4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794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F7E347-5EB4-7782-0F93-F730427CB604}"/>
              </a:ext>
            </a:extLst>
          </p:cNvPr>
          <p:cNvSpPr>
            <a:spLocks noGrp="1"/>
          </p:cNvSpPr>
          <p:nvPr>
            <p:ph idx="1"/>
          </p:nvPr>
        </p:nvSpPr>
        <p:spPr>
          <a:xfrm>
            <a:off x="1324263" y="2153314"/>
            <a:ext cx="6001570" cy="4056985"/>
          </a:xfrm>
        </p:spPr>
        <p:txBody>
          <a:bodyPr>
            <a:normAutofit/>
          </a:bodyPr>
          <a:lstStyle/>
          <a:p>
            <a:r>
              <a:rPr lang="en-US" dirty="0"/>
              <a:t>Now that you’ve introduced the bill (the first reading) it’s time to move on to the next two readings. You kick off the debate (second reading) by explaining why this bill is important. You can hear members from your party muttering their support. </a:t>
            </a:r>
          </a:p>
          <a:p>
            <a:r>
              <a:rPr lang="en-US" dirty="0"/>
              <a:t>Members are given a chance to share their opinions on the bill. Some of them you agree with, some of them are interesting and there are a few points you’re not sure about.</a:t>
            </a:r>
          </a:p>
          <a:p>
            <a:r>
              <a:rPr lang="en-US" dirty="0"/>
              <a:t>The members vote (third reading) on whether to pass the bill and send it to the </a:t>
            </a:r>
            <a:r>
              <a:rPr lang="en-US" b="1" dirty="0">
                <a:solidFill>
                  <a:srgbClr val="9F0242"/>
                </a:solidFill>
              </a:rPr>
              <a:t>Legislative Council</a:t>
            </a:r>
            <a:r>
              <a:rPr lang="en-US" dirty="0"/>
              <a:t>.</a:t>
            </a:r>
          </a:p>
          <a:p>
            <a:endParaRPr lang="en-US" dirty="0"/>
          </a:p>
        </p:txBody>
      </p:sp>
      <p:sp>
        <p:nvSpPr>
          <p:cNvPr id="3" name="Title 2">
            <a:extLst>
              <a:ext uri="{FF2B5EF4-FFF2-40B4-BE49-F238E27FC236}">
                <a16:creationId xmlns:a16="http://schemas.microsoft.com/office/drawing/2014/main" id="{5DC555B7-60D7-42BA-3FFD-19B7931F5096}"/>
              </a:ext>
            </a:extLst>
          </p:cNvPr>
          <p:cNvSpPr>
            <a:spLocks noGrp="1"/>
          </p:cNvSpPr>
          <p:nvPr>
            <p:ph type="title"/>
          </p:nvPr>
        </p:nvSpPr>
        <p:spPr/>
        <p:txBody>
          <a:bodyPr/>
          <a:lstStyle/>
          <a:p>
            <a:r>
              <a:rPr lang="en-US" dirty="0"/>
              <a:t>Passing the bill process</a:t>
            </a:r>
          </a:p>
        </p:txBody>
      </p:sp>
      <p:sp>
        <p:nvSpPr>
          <p:cNvPr id="5" name="Rounded Rectangle 4">
            <a:hlinkClick r:id="" action="ppaction://noaction"/>
            <a:extLst>
              <a:ext uri="{FF2B5EF4-FFF2-40B4-BE49-F238E27FC236}">
                <a16:creationId xmlns:a16="http://schemas.microsoft.com/office/drawing/2014/main" id="{49E873DA-A2AD-4C17-6D97-ADC236FBB849}"/>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1A81AAD1-900E-A00C-A3A3-040FF4547705}"/>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DO support passing the bill</a:t>
            </a:r>
            <a:endParaRPr lang="en-US" dirty="0"/>
          </a:p>
          <a:p>
            <a:pPr>
              <a:lnSpc>
                <a:spcPts val="2000"/>
              </a:lnSpc>
            </a:pPr>
            <a:endParaRPr lang="en-US" dirty="0"/>
          </a:p>
        </p:txBody>
      </p:sp>
      <p:sp>
        <p:nvSpPr>
          <p:cNvPr id="7" name="Rounded Rectangle 6">
            <a:hlinkClick r:id="" action="ppaction://noaction"/>
            <a:extLst>
              <a:ext uri="{FF2B5EF4-FFF2-40B4-BE49-F238E27FC236}">
                <a16:creationId xmlns:a16="http://schemas.microsoft.com/office/drawing/2014/main" id="{E82C1DDE-6205-1FE3-5EB6-71B1B8729EB5}"/>
              </a:ext>
            </a:extLst>
          </p:cNvPr>
          <p:cNvSpPr/>
          <p:nvPr/>
        </p:nvSpPr>
        <p:spPr>
          <a:xfrm>
            <a:off x="8114116" y="2814430"/>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AC26806C-E6C0-822C-A85F-6485340C6163}"/>
              </a:ext>
            </a:extLst>
          </p:cNvPr>
          <p:cNvSpPr txBox="1">
            <a:spLocks/>
          </p:cNvSpPr>
          <p:nvPr/>
        </p:nvSpPr>
        <p:spPr>
          <a:xfrm>
            <a:off x="8287761" y="2928581"/>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DO NOT support passing the bill</a:t>
            </a:r>
            <a:endParaRPr lang="en-US" dirty="0"/>
          </a:p>
          <a:p>
            <a:pPr>
              <a:lnSpc>
                <a:spcPts val="2000"/>
              </a:lnSpc>
            </a:pPr>
            <a:endParaRPr lang="en-US" dirty="0"/>
          </a:p>
          <a:p>
            <a:endParaRPr lang="en-US" dirty="0"/>
          </a:p>
        </p:txBody>
      </p:sp>
      <p:sp>
        <p:nvSpPr>
          <p:cNvPr id="9" name="Text Placeholder 2">
            <a:extLst>
              <a:ext uri="{FF2B5EF4-FFF2-40B4-BE49-F238E27FC236}">
                <a16:creationId xmlns:a16="http://schemas.microsoft.com/office/drawing/2014/main" id="{17D27394-6D50-A4AE-887E-7F796B9FB522}"/>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opposition and crossbench</a:t>
            </a:r>
          </a:p>
        </p:txBody>
      </p:sp>
      <p:sp>
        <p:nvSpPr>
          <p:cNvPr id="4" name="Rounded Rectangle 10">
            <a:hlinkClick r:id="rId3" action="ppaction://hlinksldjump"/>
            <a:extLst>
              <a:ext uri="{FF2B5EF4-FFF2-40B4-BE49-F238E27FC236}">
                <a16:creationId xmlns:a16="http://schemas.microsoft.com/office/drawing/2014/main" id="{1FAC423C-B17F-08F2-7815-9B2D38D576D6}"/>
              </a:ext>
            </a:extLst>
          </p:cNvPr>
          <p:cNvSpPr>
            <a:spLocks/>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
        <p:nvSpPr>
          <p:cNvPr id="10" name="TextBox 9">
            <a:extLst>
              <a:ext uri="{FF2B5EF4-FFF2-40B4-BE49-F238E27FC236}">
                <a16:creationId xmlns:a16="http://schemas.microsoft.com/office/drawing/2014/main" id="{8ED9F8D5-D6AC-03D6-CB79-3E150950AD16}"/>
              </a:ext>
            </a:extLst>
          </p:cNvPr>
          <p:cNvSpPr txBox="1"/>
          <p:nvPr/>
        </p:nvSpPr>
        <p:spPr>
          <a:xfrm>
            <a:off x="-15925800" y="800100"/>
            <a:ext cx="184731" cy="369332"/>
          </a:xfrm>
          <a:prstGeom prst="rect">
            <a:avLst/>
          </a:prstGeom>
          <a:noFill/>
        </p:spPr>
        <p:txBody>
          <a:bodyPr wrap="none" rtlCol="0">
            <a:spAutoFit/>
          </a:bodyPr>
          <a:lstStyle/>
          <a:p>
            <a:endParaRPr lang="en-US" dirty="0"/>
          </a:p>
        </p:txBody>
      </p:sp>
      <p:pic>
        <p:nvPicPr>
          <p:cNvPr id="11" name="Picture 10">
            <a:extLst>
              <a:ext uri="{FF2B5EF4-FFF2-40B4-BE49-F238E27FC236}">
                <a16:creationId xmlns:a16="http://schemas.microsoft.com/office/drawing/2014/main" id="{A32B9E8F-A07C-7A2A-B98A-FF6F28378F56}"/>
              </a:ext>
            </a:extLst>
          </p:cNvPr>
          <p:cNvPicPr>
            <a:picLocks noChangeAspect="1"/>
          </p:cNvPicPr>
          <p:nvPr/>
        </p:nvPicPr>
        <p:blipFill>
          <a:blip r:embed="rId4"/>
          <a:stretch>
            <a:fillRect/>
          </a:stretch>
        </p:blipFill>
        <p:spPr>
          <a:xfrm>
            <a:off x="4686439" y="4409030"/>
            <a:ext cx="6852328" cy="2663664"/>
          </a:xfrm>
          <a:prstGeom prst="rect">
            <a:avLst/>
          </a:prstGeom>
        </p:spPr>
      </p:pic>
      <p:pic>
        <p:nvPicPr>
          <p:cNvPr id="12" name="Picture 11">
            <a:extLst>
              <a:ext uri="{FF2B5EF4-FFF2-40B4-BE49-F238E27FC236}">
                <a16:creationId xmlns:a16="http://schemas.microsoft.com/office/drawing/2014/main" id="{7BE60041-2DE5-CF87-10DB-E7F7B8551FED}"/>
              </a:ext>
            </a:extLst>
          </p:cNvPr>
          <p:cNvPicPr>
            <a:picLocks noChangeAspect="1"/>
          </p:cNvPicPr>
          <p:nvPr/>
        </p:nvPicPr>
        <p:blipFill>
          <a:blip r:embed="rId5"/>
          <a:stretch>
            <a:fillRect/>
          </a:stretch>
        </p:blipFill>
        <p:spPr>
          <a:xfrm rot="404932">
            <a:off x="10867737" y="419740"/>
            <a:ext cx="1342059" cy="1091845"/>
          </a:xfrm>
          <a:prstGeom prst="rect">
            <a:avLst/>
          </a:prstGeom>
        </p:spPr>
      </p:pic>
    </p:spTree>
    <p:extLst>
      <p:ext uri="{BB962C8B-B14F-4D97-AF65-F5344CB8AC3E}">
        <p14:creationId xmlns:p14="http://schemas.microsoft.com/office/powerpoint/2010/main" val="465796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5B3026-BC8B-A30A-6638-355BE7D42657}"/>
              </a:ext>
            </a:extLst>
          </p:cNvPr>
          <p:cNvSpPr>
            <a:spLocks noGrp="1"/>
          </p:cNvSpPr>
          <p:nvPr>
            <p:ph idx="1"/>
          </p:nvPr>
        </p:nvSpPr>
        <p:spPr/>
        <p:txBody>
          <a:bodyPr>
            <a:normAutofit/>
          </a:bodyPr>
          <a:lstStyle/>
          <a:p>
            <a:r>
              <a:rPr lang="en-US" dirty="0"/>
              <a:t>You’ve introduced the bill, participated in some debate, answered questions and addressed concerns (mostly </a:t>
            </a:r>
            <a:br>
              <a:rPr lang="en-US" dirty="0"/>
            </a:br>
            <a:r>
              <a:rPr lang="en-US" dirty="0"/>
              <a:t>from opposition). </a:t>
            </a:r>
          </a:p>
          <a:p>
            <a:r>
              <a:rPr lang="en-US" dirty="0"/>
              <a:t>The great news is, that at the final vote, the majority of members in the </a:t>
            </a:r>
            <a:r>
              <a:rPr lang="en-US" b="1" dirty="0">
                <a:solidFill>
                  <a:srgbClr val="004B3D"/>
                </a:solidFill>
              </a:rPr>
              <a:t>Legislative Assembly</a:t>
            </a:r>
            <a:r>
              <a:rPr lang="en-US" dirty="0"/>
              <a:t> agree that the bill is a good idea. </a:t>
            </a:r>
          </a:p>
          <a:p>
            <a:r>
              <a:rPr lang="en-US" dirty="0"/>
              <a:t>You’re super excited and you’re one step even closer to </a:t>
            </a:r>
            <a:br>
              <a:rPr lang="en-US" dirty="0"/>
            </a:br>
            <a:r>
              <a:rPr lang="en-US" dirty="0"/>
              <a:t>your bill becoming a law. But what will happen in the </a:t>
            </a:r>
            <a:r>
              <a:rPr lang="en-US" b="1" dirty="0">
                <a:solidFill>
                  <a:srgbClr val="9F0242"/>
                </a:solidFill>
              </a:rPr>
              <a:t>Legislative Council</a:t>
            </a:r>
            <a:r>
              <a:rPr lang="en-US" dirty="0"/>
              <a:t>…</a:t>
            </a:r>
          </a:p>
          <a:p>
            <a:endParaRPr lang="en-US" dirty="0"/>
          </a:p>
          <a:p>
            <a:endParaRPr lang="en-US" dirty="0"/>
          </a:p>
        </p:txBody>
      </p:sp>
      <p:sp>
        <p:nvSpPr>
          <p:cNvPr id="3" name="Title 2">
            <a:extLst>
              <a:ext uri="{FF2B5EF4-FFF2-40B4-BE49-F238E27FC236}">
                <a16:creationId xmlns:a16="http://schemas.microsoft.com/office/drawing/2014/main" id="{E1C97B7C-B86E-A980-5277-1FBA70C581EF}"/>
              </a:ext>
            </a:extLst>
          </p:cNvPr>
          <p:cNvSpPr>
            <a:spLocks noGrp="1"/>
          </p:cNvSpPr>
          <p:nvPr>
            <p:ph type="title"/>
          </p:nvPr>
        </p:nvSpPr>
        <p:spPr/>
        <p:txBody>
          <a:bodyPr/>
          <a:lstStyle/>
          <a:p>
            <a:r>
              <a:rPr lang="en-US" dirty="0"/>
              <a:t>The bill passes the Legislative Assembly</a:t>
            </a:r>
          </a:p>
        </p:txBody>
      </p:sp>
      <p:sp>
        <p:nvSpPr>
          <p:cNvPr id="5" name="Text Placeholder 2">
            <a:extLst>
              <a:ext uri="{FF2B5EF4-FFF2-40B4-BE49-F238E27FC236}">
                <a16:creationId xmlns:a16="http://schemas.microsoft.com/office/drawing/2014/main" id="{AA71165F-88A1-59E5-14F8-81601974A3AA}"/>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6" name="Rounded Rectangle 5">
            <a:hlinkClick r:id="" action="ppaction://noaction"/>
            <a:extLst>
              <a:ext uri="{FF2B5EF4-FFF2-40B4-BE49-F238E27FC236}">
                <a16:creationId xmlns:a16="http://schemas.microsoft.com/office/drawing/2014/main" id="{CA45AAE5-D737-D8B7-A58F-DD0B79DA2FCC}"/>
              </a:ext>
            </a:extLst>
          </p:cNvPr>
          <p:cNvSpPr/>
          <p:nvPr/>
        </p:nvSpPr>
        <p:spPr>
          <a:xfrm>
            <a:off x="8112125" y="1952624"/>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20D2D087-6E29-5F41-205C-F6F75847A505}"/>
              </a:ext>
            </a:extLst>
          </p:cNvPr>
          <p:cNvSpPr txBox="1">
            <a:spLocks/>
          </p:cNvSpPr>
          <p:nvPr/>
        </p:nvSpPr>
        <p:spPr>
          <a:xfrm>
            <a:off x="8286948" y="2069376"/>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2" action="ppaction://hlinksldjump"/>
              </a:rPr>
              <a:t>Follow the bill to the </a:t>
            </a:r>
            <a:br>
              <a:rPr lang="en-US" dirty="0">
                <a:hlinkClick r:id="rId2" action="ppaction://hlinksldjump"/>
              </a:rPr>
            </a:br>
            <a:r>
              <a:rPr lang="en-US" b="1" dirty="0">
                <a:hlinkClick r:id="rId2" action="ppaction://hlinksldjump"/>
              </a:rPr>
              <a:t>Legislative Council</a:t>
            </a:r>
            <a:endParaRPr lang="en-US" b="1"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4" name="Rounded Rectangle 10">
            <a:hlinkClick r:id="rId3" action="ppaction://hlinksldjump"/>
            <a:extLst>
              <a:ext uri="{FF2B5EF4-FFF2-40B4-BE49-F238E27FC236}">
                <a16:creationId xmlns:a16="http://schemas.microsoft.com/office/drawing/2014/main" id="{8858D78A-1AD7-BBBE-9CE8-8BE5C263230B}"/>
              </a:ext>
            </a:extLst>
          </p:cNvPr>
          <p:cNvSpPr>
            <a:spLocks/>
          </p:cNvSpPr>
          <p:nvPr/>
        </p:nvSpPr>
        <p:spPr>
          <a:xfrm>
            <a:off x="1044946" y="5974466"/>
            <a:ext cx="2026867" cy="546301"/>
          </a:xfrm>
          <a:prstGeom prst="roundRect">
            <a:avLst>
              <a:gd name="adj" fmla="val 50000"/>
            </a:avLst>
          </a:prstGeom>
          <a:noFill/>
          <a:ln w="28575">
            <a:solidFill>
              <a:srgbClr val="D4E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11" name="Picture 10">
            <a:extLst>
              <a:ext uri="{FF2B5EF4-FFF2-40B4-BE49-F238E27FC236}">
                <a16:creationId xmlns:a16="http://schemas.microsoft.com/office/drawing/2014/main" id="{E7D0DF72-BCB9-7FF1-8455-B2BEB6D4D1B6}"/>
              </a:ext>
            </a:extLst>
          </p:cNvPr>
          <p:cNvPicPr>
            <a:picLocks noChangeAspect="1"/>
          </p:cNvPicPr>
          <p:nvPr/>
        </p:nvPicPr>
        <p:blipFill>
          <a:blip r:embed="rId4"/>
          <a:stretch>
            <a:fillRect/>
          </a:stretch>
        </p:blipFill>
        <p:spPr>
          <a:xfrm>
            <a:off x="6973757" y="2981205"/>
            <a:ext cx="3508239" cy="3539562"/>
          </a:xfrm>
          <a:prstGeom prst="rect">
            <a:avLst/>
          </a:prstGeom>
        </p:spPr>
      </p:pic>
    </p:spTree>
    <p:extLst>
      <p:ext uri="{BB962C8B-B14F-4D97-AF65-F5344CB8AC3E}">
        <p14:creationId xmlns:p14="http://schemas.microsoft.com/office/powerpoint/2010/main" val="2385093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DAE0"/>
        </a:solidFill>
        <a:effectLst/>
      </p:bgPr>
    </p:bg>
    <p:spTree>
      <p:nvGrpSpPr>
        <p:cNvPr id="1" name=""/>
        <p:cNvGrpSpPr/>
        <p:nvPr/>
      </p:nvGrpSpPr>
      <p:grpSpPr>
        <a:xfrm>
          <a:off x="0" y="0"/>
          <a:ext cx="0" cy="0"/>
          <a:chOff x="0" y="0"/>
          <a:chExt cx="0" cy="0"/>
        </a:xfrm>
      </p:grpSpPr>
      <p:pic>
        <p:nvPicPr>
          <p:cNvPr id="12" name="Picture 11" descr="Cartoon of people sitting in a room&#10;&#10;AI-generated content may be incorrect.">
            <a:extLst>
              <a:ext uri="{FF2B5EF4-FFF2-40B4-BE49-F238E27FC236}">
                <a16:creationId xmlns:a16="http://schemas.microsoft.com/office/drawing/2014/main" id="{26427AF7-3588-5104-D1AE-B923278BB2CF}"/>
              </a:ext>
            </a:extLst>
          </p:cNvPr>
          <p:cNvPicPr>
            <a:picLocks noChangeAspect="1"/>
          </p:cNvPicPr>
          <p:nvPr/>
        </p:nvPicPr>
        <p:blipFill>
          <a:blip r:embed="rId2"/>
          <a:stretch>
            <a:fillRect/>
          </a:stretch>
        </p:blipFill>
        <p:spPr>
          <a:xfrm>
            <a:off x="7798144" y="1952625"/>
            <a:ext cx="4535105" cy="2550996"/>
          </a:xfrm>
          <a:prstGeom prst="rect">
            <a:avLst/>
          </a:prstGeom>
        </p:spPr>
      </p:pic>
      <p:sp>
        <p:nvSpPr>
          <p:cNvPr id="13" name="Rectangle 12">
            <a:extLst>
              <a:ext uri="{FF2B5EF4-FFF2-40B4-BE49-F238E27FC236}">
                <a16:creationId xmlns:a16="http://schemas.microsoft.com/office/drawing/2014/main" id="{50572DC4-7CFD-1868-EF6A-4464A1B99C6F}"/>
              </a:ext>
            </a:extLst>
          </p:cNvPr>
          <p:cNvSpPr/>
          <p:nvPr/>
        </p:nvSpPr>
        <p:spPr>
          <a:xfrm>
            <a:off x="7608888" y="4292600"/>
            <a:ext cx="4821237" cy="2979738"/>
          </a:xfrm>
          <a:prstGeom prst="rect">
            <a:avLst/>
          </a:prstGeom>
          <a:solidFill>
            <a:srgbClr val="F3BCC6"/>
          </a:solidFill>
          <a:ln>
            <a:noFill/>
          </a:ln>
          <a:effectLst>
            <a:softEdge rad="143715"/>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15ACF46-DA14-01DA-0CB3-AC55B07D52B8}"/>
              </a:ext>
            </a:extLst>
          </p:cNvPr>
          <p:cNvSpPr/>
          <p:nvPr/>
        </p:nvSpPr>
        <p:spPr>
          <a:xfrm>
            <a:off x="766763" y="4797426"/>
            <a:ext cx="7092950" cy="2060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337A23BA-9429-FABD-47C7-2D0393ADBB17}"/>
              </a:ext>
            </a:extLst>
          </p:cNvPr>
          <p:cNvSpPr/>
          <p:nvPr/>
        </p:nvSpPr>
        <p:spPr>
          <a:xfrm>
            <a:off x="766763" y="5157789"/>
            <a:ext cx="7083129" cy="1340666"/>
          </a:xfrm>
          <a:prstGeom prst="roundRect">
            <a:avLst>
              <a:gd name="adj" fmla="val 345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CC15547A-38BF-9D18-EAF9-7EF5AB8A9B14}"/>
              </a:ext>
            </a:extLst>
          </p:cNvPr>
          <p:cNvSpPr/>
          <p:nvPr/>
        </p:nvSpPr>
        <p:spPr>
          <a:xfrm>
            <a:off x="766763" y="512764"/>
            <a:ext cx="7094975" cy="7022570"/>
          </a:xfrm>
          <a:prstGeom prst="roundRect">
            <a:avLst>
              <a:gd name="adj" fmla="val 7813"/>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6837E74E-CC94-94D1-D226-22795FC4B329}"/>
              </a:ext>
            </a:extLst>
          </p:cNvPr>
          <p:cNvSpPr/>
          <p:nvPr/>
        </p:nvSpPr>
        <p:spPr>
          <a:xfrm>
            <a:off x="1020008" y="1952626"/>
            <a:ext cx="6588880" cy="2555874"/>
          </a:xfrm>
          <a:prstGeom prst="roundRect">
            <a:avLst>
              <a:gd name="adj" fmla="val 14833"/>
            </a:avLst>
          </a:prstGeom>
          <a:solidFill>
            <a:srgbClr val="FDDB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DBDB"/>
              </a:solidFill>
            </a:endParaRPr>
          </a:p>
        </p:txBody>
      </p:sp>
      <p:sp>
        <p:nvSpPr>
          <p:cNvPr id="6" name="Content Placeholder 2">
            <a:extLst>
              <a:ext uri="{FF2B5EF4-FFF2-40B4-BE49-F238E27FC236}">
                <a16:creationId xmlns:a16="http://schemas.microsoft.com/office/drawing/2014/main" id="{9B572E27-A77B-9F40-1D60-9EE0FDBD3844}"/>
              </a:ext>
            </a:extLst>
          </p:cNvPr>
          <p:cNvSpPr txBox="1">
            <a:spLocks/>
          </p:cNvSpPr>
          <p:nvPr/>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800" dirty="0">
                <a:solidFill>
                  <a:srgbClr val="9F0242"/>
                </a:solidFill>
                <a:latin typeface="Arial" panose="020B0604020202020204" pitchFamily="34" charset="0"/>
                <a:cs typeface="Arial" panose="020B0604020202020204" pitchFamily="34" charset="0"/>
              </a:rPr>
              <a:t>LEGISLATIVE COUNCIL</a:t>
            </a:r>
          </a:p>
        </p:txBody>
      </p:sp>
      <p:sp>
        <p:nvSpPr>
          <p:cNvPr id="7" name="Content Placeholder 2">
            <a:extLst>
              <a:ext uri="{FF2B5EF4-FFF2-40B4-BE49-F238E27FC236}">
                <a16:creationId xmlns:a16="http://schemas.microsoft.com/office/drawing/2014/main" id="{48B0246A-EEB6-E7EA-0F1F-138563732A4B}"/>
              </a:ext>
            </a:extLst>
          </p:cNvPr>
          <p:cNvSpPr txBox="1">
            <a:spLocks/>
          </p:cNvSpPr>
          <p:nvPr/>
        </p:nvSpPr>
        <p:spPr>
          <a:xfrm>
            <a:off x="969860" y="4723000"/>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solidFill>
                  <a:srgbClr val="465CA9"/>
                </a:solidFill>
                <a:latin typeface="Arial" panose="020B0604020202020204" pitchFamily="34" charset="0"/>
                <a:cs typeface="Arial" panose="020B0604020202020204" pitchFamily="34" charset="0"/>
              </a:rPr>
              <a:t>Let’s go</a:t>
            </a:r>
          </a:p>
        </p:txBody>
      </p:sp>
      <p:sp>
        <p:nvSpPr>
          <p:cNvPr id="11" name="Text Placeholder 2">
            <a:extLst>
              <a:ext uri="{FF2B5EF4-FFF2-40B4-BE49-F238E27FC236}">
                <a16:creationId xmlns:a16="http://schemas.microsoft.com/office/drawing/2014/main" id="{50F1BF86-5F1F-4841-E422-43BB7E6502CA}"/>
              </a:ext>
            </a:extLst>
          </p:cNvPr>
          <p:cNvSpPr txBox="1">
            <a:spLocks/>
          </p:cNvSpPr>
          <p:nvPr/>
        </p:nvSpPr>
        <p:spPr>
          <a:xfrm>
            <a:off x="1324263" y="2153315"/>
            <a:ext cx="6001570" cy="2553767"/>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350"/>
              </a:lnSpc>
              <a:spcAft>
                <a:spcPts val="1200"/>
              </a:spcAft>
              <a:buNone/>
              <a:defRPr sz="1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a:t>
            </a:r>
            <a:r>
              <a:rPr lang="en-US" b="1" dirty="0">
                <a:solidFill>
                  <a:srgbClr val="9F0242"/>
                </a:solidFill>
              </a:rPr>
              <a:t>Legislative Council </a:t>
            </a:r>
            <a:r>
              <a:rPr lang="en-US" dirty="0"/>
              <a:t>is often referred to as the </a:t>
            </a:r>
            <a:r>
              <a:rPr lang="en-US" i="1" dirty="0"/>
              <a:t>‘house of review’. </a:t>
            </a:r>
            <a:r>
              <a:rPr lang="en-US" dirty="0"/>
              <a:t>The government doesn’t need a majority in this chamber. The </a:t>
            </a:r>
            <a:r>
              <a:rPr lang="en-US" b="1" dirty="0">
                <a:solidFill>
                  <a:srgbClr val="9F0242"/>
                </a:solidFill>
              </a:rPr>
              <a:t>Legislative Council</a:t>
            </a:r>
            <a:r>
              <a:rPr lang="en-US" dirty="0"/>
              <a:t> is often where </a:t>
            </a:r>
            <a:br>
              <a:rPr lang="en-US" dirty="0"/>
            </a:br>
            <a:r>
              <a:rPr lang="en-US" dirty="0"/>
              <a:t>non-government members are able to suggest amendments and make recommendations.  </a:t>
            </a:r>
          </a:p>
          <a:p>
            <a:endParaRPr lang="en-US" dirty="0"/>
          </a:p>
          <a:p>
            <a:endParaRPr lang="en-US" dirty="0"/>
          </a:p>
        </p:txBody>
      </p:sp>
      <p:sp>
        <p:nvSpPr>
          <p:cNvPr id="14" name="Title 2">
            <a:extLst>
              <a:ext uri="{FF2B5EF4-FFF2-40B4-BE49-F238E27FC236}">
                <a16:creationId xmlns:a16="http://schemas.microsoft.com/office/drawing/2014/main" id="{80BFF38D-529A-A1DA-D904-654D8B9C3A06}"/>
              </a:ext>
            </a:extLst>
          </p:cNvPr>
          <p:cNvSpPr txBox="1">
            <a:spLocks/>
          </p:cNvSpPr>
          <p:nvPr/>
        </p:nvSpPr>
        <p:spPr>
          <a:xfrm>
            <a:off x="1039122" y="784023"/>
            <a:ext cx="6804398" cy="567699"/>
          </a:xfrm>
          <a:prstGeom prst="rect">
            <a:avLst/>
          </a:prstGeom>
        </p:spPr>
        <p:txBody>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AU" dirty="0"/>
              <a:t>Welcome to Legislative Council</a:t>
            </a:r>
            <a:endParaRPr lang="en-US" dirty="0"/>
          </a:p>
        </p:txBody>
      </p:sp>
      <p:sp>
        <p:nvSpPr>
          <p:cNvPr id="15" name="Rounded Rectangle 14">
            <a:hlinkClick r:id="" action="ppaction://noaction"/>
            <a:extLst>
              <a:ext uri="{FF2B5EF4-FFF2-40B4-BE49-F238E27FC236}">
                <a16:creationId xmlns:a16="http://schemas.microsoft.com/office/drawing/2014/main" id="{533FAF4E-1A6C-1052-E91F-A486D565FBC0}"/>
              </a:ext>
            </a:extLst>
          </p:cNvPr>
          <p:cNvSpPr/>
          <p:nvPr/>
        </p:nvSpPr>
        <p:spPr>
          <a:xfrm>
            <a:off x="1019175" y="5165537"/>
            <a:ext cx="3059112"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
            <a:extLst>
              <a:ext uri="{FF2B5EF4-FFF2-40B4-BE49-F238E27FC236}">
                <a16:creationId xmlns:a16="http://schemas.microsoft.com/office/drawing/2014/main" id="{D181EF76-ABF6-4B5D-32B0-B8E18286ED1F}"/>
              </a:ext>
            </a:extLst>
          </p:cNvPr>
          <p:cNvSpPr txBox="1">
            <a:spLocks/>
          </p:cNvSpPr>
          <p:nvPr/>
        </p:nvSpPr>
        <p:spPr>
          <a:xfrm>
            <a:off x="1193998" y="5282289"/>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Introduce the bill into the </a:t>
            </a:r>
            <a:r>
              <a:rPr lang="en-US" b="1" dirty="0">
                <a:hlinkClick r:id="rId3" action="ppaction://hlinksldjump"/>
              </a:rPr>
              <a:t>Legislative Council</a:t>
            </a:r>
            <a:endParaRPr lang="en-US" b="1" dirty="0"/>
          </a:p>
          <a:p>
            <a:pPr>
              <a:spcBef>
                <a:spcPts val="0"/>
              </a:spcBef>
            </a:pPr>
            <a:endParaRPr lang="en-US" dirty="0"/>
          </a:p>
          <a:p>
            <a:pPr>
              <a:spcBef>
                <a:spcPts val="0"/>
              </a:spcBef>
            </a:pPr>
            <a:endParaRPr lang="en-US" dirty="0"/>
          </a:p>
          <a:p>
            <a:pPr>
              <a:spcBef>
                <a:spcPts val="0"/>
              </a:spcBef>
            </a:pPr>
            <a:endParaRPr lang="en-US" dirty="0"/>
          </a:p>
          <a:p>
            <a:endParaRPr lang="en-US" dirty="0"/>
          </a:p>
        </p:txBody>
      </p:sp>
    </p:spTree>
    <p:extLst>
      <p:ext uri="{BB962C8B-B14F-4D97-AF65-F5344CB8AC3E}">
        <p14:creationId xmlns:p14="http://schemas.microsoft.com/office/powerpoint/2010/main" val="89522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767012-2FD5-97C5-AF7C-B1536A66352A}"/>
              </a:ext>
            </a:extLst>
          </p:cNvPr>
          <p:cNvSpPr>
            <a:spLocks noGrp="1"/>
          </p:cNvSpPr>
          <p:nvPr>
            <p:ph idx="1"/>
          </p:nvPr>
        </p:nvSpPr>
        <p:spPr/>
        <p:txBody>
          <a:bodyPr>
            <a:normAutofit/>
          </a:bodyPr>
          <a:lstStyle/>
          <a:p>
            <a:r>
              <a:rPr lang="en-US" dirty="0"/>
              <a:t>Before you introduce the bill, it is worth thinking about whether there is a majority of government members or not. This can help to determine, not just what path the bill will take, but what changes might be made. </a:t>
            </a:r>
          </a:p>
          <a:p>
            <a:endParaRPr lang="en-US" dirty="0"/>
          </a:p>
        </p:txBody>
      </p:sp>
      <p:sp>
        <p:nvSpPr>
          <p:cNvPr id="3" name="Title 2">
            <a:extLst>
              <a:ext uri="{FF2B5EF4-FFF2-40B4-BE49-F238E27FC236}">
                <a16:creationId xmlns:a16="http://schemas.microsoft.com/office/drawing/2014/main" id="{0562F976-BA4E-012C-6A3D-309FAE0AEDDF}"/>
              </a:ext>
            </a:extLst>
          </p:cNvPr>
          <p:cNvSpPr>
            <a:spLocks noGrp="1"/>
          </p:cNvSpPr>
          <p:nvPr>
            <p:ph type="title"/>
          </p:nvPr>
        </p:nvSpPr>
        <p:spPr/>
        <p:txBody>
          <a:bodyPr/>
          <a:lstStyle/>
          <a:p>
            <a:r>
              <a:rPr lang="en-US" dirty="0"/>
              <a:t>What is the composition of the Legislative Council?</a:t>
            </a:r>
          </a:p>
        </p:txBody>
      </p:sp>
      <p:sp>
        <p:nvSpPr>
          <p:cNvPr id="8" name="Text Placeholder 2">
            <a:extLst>
              <a:ext uri="{FF2B5EF4-FFF2-40B4-BE49-F238E27FC236}">
                <a16:creationId xmlns:a16="http://schemas.microsoft.com/office/drawing/2014/main" id="{66AF5EB9-80D3-C4E9-41A9-6019D8F6C35C}"/>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a:t>
            </a:r>
            <a:r>
              <a:rPr lang="en-US" b="1" dirty="0"/>
              <a:t>Legislative Council</a:t>
            </a:r>
            <a:r>
              <a:rPr lang="en-US" dirty="0"/>
              <a:t> has</a:t>
            </a:r>
          </a:p>
          <a:p>
            <a:endParaRPr lang="en-US" dirty="0"/>
          </a:p>
        </p:txBody>
      </p:sp>
      <p:sp>
        <p:nvSpPr>
          <p:cNvPr id="9" name="Rounded Rectangle 8">
            <a:hlinkClick r:id="" action="ppaction://noaction"/>
            <a:extLst>
              <a:ext uri="{FF2B5EF4-FFF2-40B4-BE49-F238E27FC236}">
                <a16:creationId xmlns:a16="http://schemas.microsoft.com/office/drawing/2014/main" id="{4A6E0591-6C4C-B64B-A888-6BF310907B0E}"/>
              </a:ext>
            </a:extLst>
          </p:cNvPr>
          <p:cNvSpPr/>
          <p:nvPr/>
        </p:nvSpPr>
        <p:spPr>
          <a:xfrm>
            <a:off x="8112125" y="1952624"/>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325DD20C-86C4-DBDB-8C9E-780AD266B9D5}"/>
              </a:ext>
            </a:extLst>
          </p:cNvPr>
          <p:cNvSpPr txBox="1">
            <a:spLocks/>
          </p:cNvSpPr>
          <p:nvPr/>
        </p:nvSpPr>
        <p:spPr>
          <a:xfrm>
            <a:off x="8286948" y="2069376"/>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2" action="ppaction://hlinksldjump"/>
              </a:rPr>
              <a:t>More than half government members</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11" name="Rounded Rectangle 10">
            <a:hlinkClick r:id="" action="ppaction://noaction"/>
            <a:extLst>
              <a:ext uri="{FF2B5EF4-FFF2-40B4-BE49-F238E27FC236}">
                <a16:creationId xmlns:a16="http://schemas.microsoft.com/office/drawing/2014/main" id="{D5032CC6-183A-2F61-D010-DB2E5B79E0A7}"/>
              </a:ext>
            </a:extLst>
          </p:cNvPr>
          <p:cNvSpPr/>
          <p:nvPr/>
        </p:nvSpPr>
        <p:spPr>
          <a:xfrm>
            <a:off x="8110947" y="3071962"/>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E08719A8-E2D2-1258-435C-541974FDB347}"/>
              </a:ext>
            </a:extLst>
          </p:cNvPr>
          <p:cNvSpPr txBox="1">
            <a:spLocks/>
          </p:cNvSpPr>
          <p:nvPr/>
        </p:nvSpPr>
        <p:spPr>
          <a:xfrm>
            <a:off x="8285770" y="3188714"/>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Less than half government members</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pic>
        <p:nvPicPr>
          <p:cNvPr id="5" name="Picture 4">
            <a:extLst>
              <a:ext uri="{FF2B5EF4-FFF2-40B4-BE49-F238E27FC236}">
                <a16:creationId xmlns:a16="http://schemas.microsoft.com/office/drawing/2014/main" id="{32CD19C1-D092-7B09-3488-ECF1C0F16793}"/>
              </a:ext>
            </a:extLst>
          </p:cNvPr>
          <p:cNvPicPr>
            <a:picLocks noChangeAspect="1"/>
          </p:cNvPicPr>
          <p:nvPr/>
        </p:nvPicPr>
        <p:blipFill>
          <a:blip r:embed="rId4"/>
          <a:stretch>
            <a:fillRect/>
          </a:stretch>
        </p:blipFill>
        <p:spPr>
          <a:xfrm>
            <a:off x="5087938" y="3680763"/>
            <a:ext cx="2911664" cy="2304112"/>
          </a:xfrm>
          <a:prstGeom prst="rect">
            <a:avLst/>
          </a:prstGeom>
        </p:spPr>
      </p:pic>
      <p:sp>
        <p:nvSpPr>
          <p:cNvPr id="13" name="Rounded Rectangle 12">
            <a:hlinkClick r:id="rId5" action="ppaction://hlinksldjump"/>
            <a:extLst>
              <a:ext uri="{FF2B5EF4-FFF2-40B4-BE49-F238E27FC236}">
                <a16:creationId xmlns:a16="http://schemas.microsoft.com/office/drawing/2014/main" id="{2D0E2D63-6A2A-BA69-BF22-FB3929FE80F0}"/>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Tree>
    <p:extLst>
      <p:ext uri="{BB962C8B-B14F-4D97-AF65-F5344CB8AC3E}">
        <p14:creationId xmlns:p14="http://schemas.microsoft.com/office/powerpoint/2010/main" val="631012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FA5D30-8B4E-F9C8-4F41-7C65A24E5C4C}"/>
              </a:ext>
            </a:extLst>
          </p:cNvPr>
          <p:cNvSpPr>
            <a:spLocks noGrp="1"/>
          </p:cNvSpPr>
          <p:nvPr>
            <p:ph idx="1"/>
          </p:nvPr>
        </p:nvSpPr>
        <p:spPr/>
        <p:txBody>
          <a:bodyPr>
            <a:normAutofit/>
          </a:bodyPr>
          <a:lstStyle/>
          <a:p>
            <a:r>
              <a:rPr lang="en-US" dirty="0"/>
              <a:t>You’ve been designated as the person to introduce the bill into the </a:t>
            </a:r>
            <a:r>
              <a:rPr lang="en-US" b="1" dirty="0">
                <a:solidFill>
                  <a:srgbClr val="9F0242"/>
                </a:solidFill>
              </a:rPr>
              <a:t>Legislative Council</a:t>
            </a:r>
            <a:r>
              <a:rPr lang="en-US" dirty="0"/>
              <a:t> (first reading). </a:t>
            </a:r>
          </a:p>
          <a:p>
            <a:r>
              <a:rPr lang="en-US" dirty="0"/>
              <a:t>It’s now time for debate (second reading).</a:t>
            </a:r>
          </a:p>
          <a:p>
            <a:r>
              <a:rPr lang="en-US" dirty="0"/>
              <a:t>Everyone has the opportunity to speak on the bill.</a:t>
            </a:r>
          </a:p>
          <a:p>
            <a:endParaRPr lang="en-US" dirty="0"/>
          </a:p>
          <a:p>
            <a:endParaRPr lang="en-US" dirty="0"/>
          </a:p>
        </p:txBody>
      </p:sp>
      <p:sp>
        <p:nvSpPr>
          <p:cNvPr id="3" name="Title 2">
            <a:extLst>
              <a:ext uri="{FF2B5EF4-FFF2-40B4-BE49-F238E27FC236}">
                <a16:creationId xmlns:a16="http://schemas.microsoft.com/office/drawing/2014/main" id="{5CFA6A4D-AE9F-3FB4-D14E-858630FDDC7B}"/>
              </a:ext>
            </a:extLst>
          </p:cNvPr>
          <p:cNvSpPr>
            <a:spLocks noGrp="1"/>
          </p:cNvSpPr>
          <p:nvPr>
            <p:ph type="title"/>
          </p:nvPr>
        </p:nvSpPr>
        <p:spPr/>
        <p:txBody>
          <a:bodyPr/>
          <a:lstStyle/>
          <a:p>
            <a:r>
              <a:rPr lang="en-US" dirty="0"/>
              <a:t>Introduce the bill into the Legislative Council</a:t>
            </a:r>
          </a:p>
        </p:txBody>
      </p:sp>
      <p:sp>
        <p:nvSpPr>
          <p:cNvPr id="4" name="Text Placeholder 2">
            <a:extLst>
              <a:ext uri="{FF2B5EF4-FFF2-40B4-BE49-F238E27FC236}">
                <a16:creationId xmlns:a16="http://schemas.microsoft.com/office/drawing/2014/main" id="{68DD0CC0-E3ED-A9A8-E395-92F85F715E87}"/>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It’s clear the bill has</a:t>
            </a:r>
          </a:p>
        </p:txBody>
      </p:sp>
      <p:sp>
        <p:nvSpPr>
          <p:cNvPr id="5" name="Rounded Rectangle 4">
            <a:hlinkClick r:id="" action="ppaction://noaction"/>
            <a:extLst>
              <a:ext uri="{FF2B5EF4-FFF2-40B4-BE49-F238E27FC236}">
                <a16:creationId xmlns:a16="http://schemas.microsoft.com/office/drawing/2014/main" id="{A8CB7585-7458-F602-3C00-4039E39E655B}"/>
              </a:ext>
            </a:extLst>
          </p:cNvPr>
          <p:cNvSpPr/>
          <p:nvPr/>
        </p:nvSpPr>
        <p:spPr>
          <a:xfrm>
            <a:off x="8112125" y="1952624"/>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B4D0767F-AC78-9DD6-0A4E-7BEEDEE4F33A}"/>
              </a:ext>
            </a:extLst>
          </p:cNvPr>
          <p:cNvSpPr txBox="1">
            <a:spLocks/>
          </p:cNvSpPr>
          <p:nvPr/>
        </p:nvSpPr>
        <p:spPr>
          <a:xfrm>
            <a:off x="8286948" y="2069376"/>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2" action="ppaction://hlinksldjump"/>
              </a:rPr>
              <a:t>Lots of support from members across the chamber</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7" name="Rounded Rectangle 6">
            <a:hlinkClick r:id="" action="ppaction://noaction"/>
            <a:extLst>
              <a:ext uri="{FF2B5EF4-FFF2-40B4-BE49-F238E27FC236}">
                <a16:creationId xmlns:a16="http://schemas.microsoft.com/office/drawing/2014/main" id="{51705591-17A3-C9BF-8227-E08A9C2AEB78}"/>
              </a:ext>
            </a:extLst>
          </p:cNvPr>
          <p:cNvSpPr/>
          <p:nvPr/>
        </p:nvSpPr>
        <p:spPr>
          <a:xfrm>
            <a:off x="8110947" y="3071962"/>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4A549228-AB43-808E-D7BB-36EAE014DB4F}"/>
              </a:ext>
            </a:extLst>
          </p:cNvPr>
          <p:cNvSpPr txBox="1">
            <a:spLocks/>
          </p:cNvSpPr>
          <p:nvPr/>
        </p:nvSpPr>
        <p:spPr>
          <a:xfrm>
            <a:off x="8285770" y="3188714"/>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Support from the government members and other members</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9" name="Rounded Rectangle 8">
            <a:hlinkClick r:id="" action="ppaction://noaction"/>
            <a:extLst>
              <a:ext uri="{FF2B5EF4-FFF2-40B4-BE49-F238E27FC236}">
                <a16:creationId xmlns:a16="http://schemas.microsoft.com/office/drawing/2014/main" id="{50A9328F-FA02-242D-9A0F-1FCF181AD1C7}"/>
              </a:ext>
            </a:extLst>
          </p:cNvPr>
          <p:cNvSpPr/>
          <p:nvPr/>
        </p:nvSpPr>
        <p:spPr>
          <a:xfrm>
            <a:off x="8110947" y="4189572"/>
            <a:ext cx="3061878" cy="866775"/>
          </a:xfrm>
          <a:prstGeom prst="roundRect">
            <a:avLst>
              <a:gd name="adj" fmla="val 50000"/>
            </a:avLst>
          </a:prstGeom>
          <a:solidFill>
            <a:srgbClr val="455B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B3A8499F-458F-6EB4-CE5B-0600EBDD2007}"/>
              </a:ext>
            </a:extLst>
          </p:cNvPr>
          <p:cNvSpPr txBox="1">
            <a:spLocks/>
          </p:cNvSpPr>
          <p:nvPr/>
        </p:nvSpPr>
        <p:spPr>
          <a:xfrm>
            <a:off x="8285770" y="4306324"/>
            <a:ext cx="2832103" cy="698342"/>
          </a:xfrm>
          <a:prstGeom prst="rect">
            <a:avLst/>
          </a:prstGeom>
          <a:noFill/>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4" action="ppaction://hlinksldjump"/>
              </a:rPr>
              <a:t>Only support from government members</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11" name="TextBox 10">
            <a:extLst>
              <a:ext uri="{FF2B5EF4-FFF2-40B4-BE49-F238E27FC236}">
                <a16:creationId xmlns:a16="http://schemas.microsoft.com/office/drawing/2014/main" id="{95D18093-FE70-0157-1D35-EAF6375B0947}"/>
              </a:ext>
            </a:extLst>
          </p:cNvPr>
          <p:cNvSpPr txBox="1"/>
          <p:nvPr/>
        </p:nvSpPr>
        <p:spPr>
          <a:xfrm>
            <a:off x="1496291" y="5902036"/>
            <a:ext cx="184731" cy="369332"/>
          </a:xfrm>
          <a:prstGeom prst="rect">
            <a:avLst/>
          </a:prstGeom>
          <a:noFill/>
        </p:spPr>
        <p:txBody>
          <a:bodyPr wrap="none" rtlCol="0">
            <a:spAutoFit/>
          </a:bodyPr>
          <a:lstStyle/>
          <a:p>
            <a:endParaRPr lang="en-US" dirty="0"/>
          </a:p>
        </p:txBody>
      </p:sp>
      <p:sp>
        <p:nvSpPr>
          <p:cNvPr id="12" name="Rounded Rectangle 12">
            <a:hlinkClick r:id="rId5" action="ppaction://hlinksldjump"/>
            <a:extLst>
              <a:ext uri="{FF2B5EF4-FFF2-40B4-BE49-F238E27FC236}">
                <a16:creationId xmlns:a16="http://schemas.microsoft.com/office/drawing/2014/main" id="{DD9C4AEC-C38D-8C73-0CDC-85E7DF95B0E1}"/>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Tree>
    <p:extLst>
      <p:ext uri="{BB962C8B-B14F-4D97-AF65-F5344CB8AC3E}">
        <p14:creationId xmlns:p14="http://schemas.microsoft.com/office/powerpoint/2010/main" val="3223982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FBCEA5-BAE9-FA9D-396F-B004796AB40E}"/>
              </a:ext>
            </a:extLst>
          </p:cNvPr>
          <p:cNvSpPr>
            <a:spLocks noGrp="1"/>
          </p:cNvSpPr>
          <p:nvPr>
            <p:ph idx="1"/>
          </p:nvPr>
        </p:nvSpPr>
        <p:spPr/>
        <p:txBody>
          <a:bodyPr>
            <a:normAutofit/>
          </a:bodyPr>
          <a:lstStyle/>
          <a:p>
            <a:r>
              <a:rPr lang="en-US" dirty="0"/>
              <a:t>As the debate goes on, it is clear the bill has a lot of support. </a:t>
            </a:r>
          </a:p>
          <a:p>
            <a:r>
              <a:rPr lang="en-US" dirty="0"/>
              <a:t>Most of the members are happy with all aspects of the bill, so there are no changes. Come the vote (third reading) the majority of members in the chamber agree to pass the bill. </a:t>
            </a:r>
          </a:p>
          <a:p>
            <a:r>
              <a:rPr lang="en-US" dirty="0"/>
              <a:t>The bill has now passed both the </a:t>
            </a:r>
            <a:r>
              <a:rPr lang="en-US" b="1" dirty="0">
                <a:solidFill>
                  <a:srgbClr val="004B3D"/>
                </a:solidFill>
              </a:rPr>
              <a:t>Legislative Assembly</a:t>
            </a:r>
            <a:r>
              <a:rPr lang="en-US" dirty="0"/>
              <a:t> and </a:t>
            </a:r>
            <a:r>
              <a:rPr lang="en-US" b="1" dirty="0">
                <a:solidFill>
                  <a:srgbClr val="9F0242"/>
                </a:solidFill>
              </a:rPr>
              <a:t>Legislative Council</a:t>
            </a:r>
            <a:r>
              <a:rPr lang="en-US" dirty="0"/>
              <a:t>.</a:t>
            </a:r>
          </a:p>
          <a:p>
            <a:endParaRPr lang="en-US" dirty="0"/>
          </a:p>
          <a:p>
            <a:endParaRPr lang="en-US" dirty="0"/>
          </a:p>
        </p:txBody>
      </p:sp>
      <p:sp>
        <p:nvSpPr>
          <p:cNvPr id="3" name="Title 2">
            <a:extLst>
              <a:ext uri="{FF2B5EF4-FFF2-40B4-BE49-F238E27FC236}">
                <a16:creationId xmlns:a16="http://schemas.microsoft.com/office/drawing/2014/main" id="{E3E7E729-70CB-C3D1-597E-083B5E968A12}"/>
              </a:ext>
            </a:extLst>
          </p:cNvPr>
          <p:cNvSpPr>
            <a:spLocks noGrp="1"/>
          </p:cNvSpPr>
          <p:nvPr>
            <p:ph type="title"/>
          </p:nvPr>
        </p:nvSpPr>
        <p:spPr/>
        <p:txBody>
          <a:bodyPr/>
          <a:lstStyle/>
          <a:p>
            <a:r>
              <a:rPr lang="en-US" dirty="0"/>
              <a:t>The bill has lots of support</a:t>
            </a:r>
          </a:p>
        </p:txBody>
      </p:sp>
      <p:sp>
        <p:nvSpPr>
          <p:cNvPr id="4" name="Text Placeholder 2">
            <a:extLst>
              <a:ext uri="{FF2B5EF4-FFF2-40B4-BE49-F238E27FC236}">
                <a16:creationId xmlns:a16="http://schemas.microsoft.com/office/drawing/2014/main" id="{1483FC48-E590-C0D9-8B90-2D05C2494777}"/>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7" name="Rounded Rectangle 6">
            <a:hlinkClick r:id="" action="ppaction://noaction"/>
            <a:extLst>
              <a:ext uri="{FF2B5EF4-FFF2-40B4-BE49-F238E27FC236}">
                <a16:creationId xmlns:a16="http://schemas.microsoft.com/office/drawing/2014/main" id="{616D22E7-D9D6-5892-1A69-2D942228CF4A}"/>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C22213C1-AA95-6372-77D0-52011131EA28}"/>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Find out what happens next</a:t>
            </a:r>
            <a:endParaRPr lang="en-US" dirty="0"/>
          </a:p>
          <a:p>
            <a:pPr>
              <a:lnSpc>
                <a:spcPts val="2000"/>
              </a:lnSpc>
            </a:pPr>
            <a:endParaRPr lang="en-US" dirty="0"/>
          </a:p>
          <a:p>
            <a:pPr>
              <a:lnSpc>
                <a:spcPts val="2000"/>
              </a:lnSpc>
            </a:pPr>
            <a:endParaRPr lang="en-US" dirty="0"/>
          </a:p>
        </p:txBody>
      </p:sp>
      <p:sp>
        <p:nvSpPr>
          <p:cNvPr id="5" name="Rounded Rectangle 12">
            <a:hlinkClick r:id="rId3" action="ppaction://hlinksldjump"/>
            <a:extLst>
              <a:ext uri="{FF2B5EF4-FFF2-40B4-BE49-F238E27FC236}">
                <a16:creationId xmlns:a16="http://schemas.microsoft.com/office/drawing/2014/main" id="{87DD675E-B5CF-A247-7965-C7451294D6B5}"/>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6" name="Picture 5">
            <a:extLst>
              <a:ext uri="{FF2B5EF4-FFF2-40B4-BE49-F238E27FC236}">
                <a16:creationId xmlns:a16="http://schemas.microsoft.com/office/drawing/2014/main" id="{8CF890B0-9BB5-94C1-DAA0-AD1C61E970A1}"/>
              </a:ext>
            </a:extLst>
          </p:cNvPr>
          <p:cNvPicPr>
            <a:picLocks noChangeAspect="1"/>
          </p:cNvPicPr>
          <p:nvPr/>
        </p:nvPicPr>
        <p:blipFill>
          <a:blip r:embed="rId4"/>
          <a:stretch>
            <a:fillRect/>
          </a:stretch>
        </p:blipFill>
        <p:spPr>
          <a:xfrm>
            <a:off x="7150100" y="2989848"/>
            <a:ext cx="3717637" cy="3146947"/>
          </a:xfrm>
          <a:prstGeom prst="rect">
            <a:avLst/>
          </a:prstGeom>
        </p:spPr>
      </p:pic>
    </p:spTree>
    <p:extLst>
      <p:ext uri="{BB962C8B-B14F-4D97-AF65-F5344CB8AC3E}">
        <p14:creationId xmlns:p14="http://schemas.microsoft.com/office/powerpoint/2010/main" val="1592421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086E33-28BE-D2F7-AEB5-8759200A4D3B}"/>
              </a:ext>
            </a:extLst>
          </p:cNvPr>
          <p:cNvSpPr>
            <a:spLocks noGrp="1"/>
          </p:cNvSpPr>
          <p:nvPr>
            <p:ph idx="1"/>
          </p:nvPr>
        </p:nvSpPr>
        <p:spPr/>
        <p:txBody>
          <a:bodyPr/>
          <a:lstStyle/>
          <a:p>
            <a:r>
              <a:rPr lang="en-US" dirty="0"/>
              <a:t>The debate continues, and while there is lots of support, some members raise a few concerns and would like to review the bill. </a:t>
            </a:r>
          </a:p>
          <a:p>
            <a:endParaRPr lang="en-US" dirty="0"/>
          </a:p>
          <a:p>
            <a:endParaRPr lang="en-US" dirty="0"/>
          </a:p>
        </p:txBody>
      </p:sp>
      <p:sp>
        <p:nvSpPr>
          <p:cNvPr id="3" name="Title 2">
            <a:extLst>
              <a:ext uri="{FF2B5EF4-FFF2-40B4-BE49-F238E27FC236}">
                <a16:creationId xmlns:a16="http://schemas.microsoft.com/office/drawing/2014/main" id="{F62F460A-0D92-2999-E5A2-962E3F7374E1}"/>
              </a:ext>
            </a:extLst>
          </p:cNvPr>
          <p:cNvSpPr>
            <a:spLocks noGrp="1"/>
          </p:cNvSpPr>
          <p:nvPr>
            <p:ph type="title"/>
          </p:nvPr>
        </p:nvSpPr>
        <p:spPr/>
        <p:txBody>
          <a:bodyPr/>
          <a:lstStyle/>
          <a:p>
            <a:r>
              <a:rPr lang="en-US" dirty="0"/>
              <a:t>The bill has some support</a:t>
            </a:r>
          </a:p>
        </p:txBody>
      </p:sp>
      <p:sp>
        <p:nvSpPr>
          <p:cNvPr id="4" name="Text Placeholder 2">
            <a:extLst>
              <a:ext uri="{FF2B5EF4-FFF2-40B4-BE49-F238E27FC236}">
                <a16:creationId xmlns:a16="http://schemas.microsoft.com/office/drawing/2014/main" id="{08D558CD-971F-9D50-8C6A-3AF7E0DF914C}"/>
              </a:ext>
            </a:extLst>
          </p:cNvPr>
          <p:cNvSpPr txBox="1">
            <a:spLocks/>
          </p:cNvSpPr>
          <p:nvPr/>
        </p:nvSpPr>
        <p:spPr>
          <a:xfrm>
            <a:off x="8061929" y="1519934"/>
            <a:ext cx="3476928"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Which process does the chamber follow</a:t>
            </a:r>
          </a:p>
          <a:p>
            <a:endParaRPr lang="en-US" dirty="0"/>
          </a:p>
        </p:txBody>
      </p:sp>
      <p:sp>
        <p:nvSpPr>
          <p:cNvPr id="5" name="Rounded Rectangle 4">
            <a:hlinkClick r:id="" action="ppaction://noaction"/>
            <a:extLst>
              <a:ext uri="{FF2B5EF4-FFF2-40B4-BE49-F238E27FC236}">
                <a16:creationId xmlns:a16="http://schemas.microsoft.com/office/drawing/2014/main" id="{DA0F7B12-028A-9761-5801-3FCA09C7BD03}"/>
              </a:ext>
            </a:extLst>
          </p:cNvPr>
          <p:cNvSpPr/>
          <p:nvPr/>
        </p:nvSpPr>
        <p:spPr>
          <a:xfrm>
            <a:off x="8112125" y="1952624"/>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82D5F2CB-AB7E-3134-1CC4-EA601AFF35B8}"/>
              </a:ext>
            </a:extLst>
          </p:cNvPr>
          <p:cNvSpPr txBox="1">
            <a:spLocks/>
          </p:cNvSpPr>
          <p:nvPr/>
        </p:nvSpPr>
        <p:spPr>
          <a:xfrm>
            <a:off x="8286948" y="2069376"/>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2" action="ppaction://hlinksldjump"/>
              </a:rPr>
              <a:t>Suggest amendments (changes) to the bill</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7" name="Rounded Rectangle 6">
            <a:hlinkClick r:id="" action="ppaction://noaction"/>
            <a:extLst>
              <a:ext uri="{FF2B5EF4-FFF2-40B4-BE49-F238E27FC236}">
                <a16:creationId xmlns:a16="http://schemas.microsoft.com/office/drawing/2014/main" id="{F9695DB2-E84E-48B2-55A9-B49322F845C5}"/>
              </a:ext>
            </a:extLst>
          </p:cNvPr>
          <p:cNvSpPr/>
          <p:nvPr/>
        </p:nvSpPr>
        <p:spPr>
          <a:xfrm>
            <a:off x="8110947" y="3071962"/>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BC7CA5A5-4BCB-D2E2-B34C-EC88003CE692}"/>
              </a:ext>
            </a:extLst>
          </p:cNvPr>
          <p:cNvSpPr txBox="1">
            <a:spLocks/>
          </p:cNvSpPr>
          <p:nvPr/>
        </p:nvSpPr>
        <p:spPr>
          <a:xfrm>
            <a:off x="8285770" y="3188714"/>
            <a:ext cx="2832103" cy="698342"/>
          </a:xfrm>
          <a:prstGeom prst="rect">
            <a:avLst/>
          </a:prstGeom>
        </p:spPr>
        <p:txBody>
          <a:bodyPr vert="horz" lIns="91440" tIns="45720" rIns="91440" bIns="45720" rtlCol="0">
            <a:normAutofit fontScale="92500"/>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Use the committee inquiry process to explore the bill in more detail</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13" name="Rounded Rectangle 12">
            <a:hlinkClick r:id="" action="ppaction://noaction"/>
            <a:extLst>
              <a:ext uri="{FF2B5EF4-FFF2-40B4-BE49-F238E27FC236}">
                <a16:creationId xmlns:a16="http://schemas.microsoft.com/office/drawing/2014/main" id="{8CC0780C-3F69-2BFA-2EA3-A430E76C5EA4}"/>
              </a:ext>
            </a:extLst>
          </p:cNvPr>
          <p:cNvSpPr/>
          <p:nvPr/>
        </p:nvSpPr>
        <p:spPr>
          <a:xfrm>
            <a:off x="8114116" y="4190468"/>
            <a:ext cx="3060700" cy="612775"/>
          </a:xfrm>
          <a:prstGeom prst="roundRect">
            <a:avLst>
              <a:gd name="adj" fmla="val 50000"/>
            </a:avLst>
          </a:prstGeom>
          <a:solidFill>
            <a:srgbClr val="455B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78547C71-8ED9-064E-2478-27417B701191}"/>
              </a:ext>
            </a:extLst>
          </p:cNvPr>
          <p:cNvSpPr txBox="1">
            <a:spLocks/>
          </p:cNvSpPr>
          <p:nvPr/>
        </p:nvSpPr>
        <p:spPr>
          <a:xfrm>
            <a:off x="8287761" y="4304619"/>
            <a:ext cx="2887291" cy="426822"/>
          </a:xfrm>
          <a:prstGeom prst="rect">
            <a:avLst/>
          </a:prstGeom>
          <a:noFill/>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4" action="ppaction://hlinksldjump"/>
              </a:rPr>
              <a:t>Continue debate regardless</a:t>
            </a:r>
            <a:endParaRPr lang="en-US" dirty="0"/>
          </a:p>
          <a:p>
            <a:pPr>
              <a:lnSpc>
                <a:spcPts val="2000"/>
              </a:lnSpc>
            </a:pPr>
            <a:endParaRPr lang="en-US" dirty="0"/>
          </a:p>
          <a:p>
            <a:endParaRPr lang="en-US" dirty="0"/>
          </a:p>
        </p:txBody>
      </p:sp>
      <p:sp>
        <p:nvSpPr>
          <p:cNvPr id="9" name="Rounded Rectangle 12">
            <a:hlinkClick r:id="rId5" action="ppaction://hlinksldjump"/>
            <a:extLst>
              <a:ext uri="{FF2B5EF4-FFF2-40B4-BE49-F238E27FC236}">
                <a16:creationId xmlns:a16="http://schemas.microsoft.com/office/drawing/2014/main" id="{40101FE2-B21A-8D60-7A8E-0E6969A4E7C4}"/>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15" name="Picture 14">
            <a:extLst>
              <a:ext uri="{FF2B5EF4-FFF2-40B4-BE49-F238E27FC236}">
                <a16:creationId xmlns:a16="http://schemas.microsoft.com/office/drawing/2014/main" id="{99681A07-6073-3600-BA6D-487D89FB401F}"/>
              </a:ext>
            </a:extLst>
          </p:cNvPr>
          <p:cNvPicPr>
            <a:picLocks noChangeAspect="1"/>
          </p:cNvPicPr>
          <p:nvPr/>
        </p:nvPicPr>
        <p:blipFill>
          <a:blip r:embed="rId6"/>
          <a:stretch>
            <a:fillRect/>
          </a:stretch>
        </p:blipFill>
        <p:spPr>
          <a:xfrm>
            <a:off x="4546600" y="3344397"/>
            <a:ext cx="2533650" cy="2941755"/>
          </a:xfrm>
          <a:prstGeom prst="rect">
            <a:avLst/>
          </a:prstGeom>
        </p:spPr>
      </p:pic>
    </p:spTree>
    <p:extLst>
      <p:ext uri="{BB962C8B-B14F-4D97-AF65-F5344CB8AC3E}">
        <p14:creationId xmlns:p14="http://schemas.microsoft.com/office/powerpoint/2010/main" val="3606597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891548-499A-4079-F83B-1AC26916B039}"/>
              </a:ext>
            </a:extLst>
          </p:cNvPr>
          <p:cNvSpPr>
            <a:spLocks noGrp="1"/>
          </p:cNvSpPr>
          <p:nvPr>
            <p:ph idx="1"/>
          </p:nvPr>
        </p:nvSpPr>
        <p:spPr/>
        <p:txBody>
          <a:bodyPr/>
          <a:lstStyle/>
          <a:p>
            <a:r>
              <a:rPr lang="en-US" dirty="0"/>
              <a:t>The majority of members agree that there is an opportunity to make some changes to the bill through a process called Committee of the Whole. </a:t>
            </a:r>
          </a:p>
          <a:p>
            <a:r>
              <a:rPr lang="en-US" dirty="0"/>
              <a:t>Each clause (dot point) of the bill is read. Members suggest changes, ask questions and debate the changes, and vote on whether each change should be made or not. </a:t>
            </a:r>
          </a:p>
          <a:p>
            <a:endParaRPr lang="en-US" dirty="0"/>
          </a:p>
        </p:txBody>
      </p:sp>
      <p:sp>
        <p:nvSpPr>
          <p:cNvPr id="4" name="Title 3">
            <a:extLst>
              <a:ext uri="{FF2B5EF4-FFF2-40B4-BE49-F238E27FC236}">
                <a16:creationId xmlns:a16="http://schemas.microsoft.com/office/drawing/2014/main" id="{39DD508E-7427-C978-3C37-5D45DB6380DD}"/>
              </a:ext>
            </a:extLst>
          </p:cNvPr>
          <p:cNvSpPr>
            <a:spLocks noGrp="1"/>
          </p:cNvSpPr>
          <p:nvPr>
            <p:ph type="title"/>
          </p:nvPr>
        </p:nvSpPr>
        <p:spPr/>
        <p:txBody>
          <a:bodyPr/>
          <a:lstStyle/>
          <a:p>
            <a:r>
              <a:rPr lang="en-US" dirty="0"/>
              <a:t>Amendments (changes) are suggested</a:t>
            </a:r>
          </a:p>
        </p:txBody>
      </p:sp>
      <p:sp>
        <p:nvSpPr>
          <p:cNvPr id="5" name="Text Placeholder 2">
            <a:extLst>
              <a:ext uri="{FF2B5EF4-FFF2-40B4-BE49-F238E27FC236}">
                <a16:creationId xmlns:a16="http://schemas.microsoft.com/office/drawing/2014/main" id="{21A21716-D4DE-0B78-CAEA-ECC98C0C64B5}"/>
              </a:ext>
            </a:extLst>
          </p:cNvPr>
          <p:cNvSpPr txBox="1">
            <a:spLocks/>
          </p:cNvSpPr>
          <p:nvPr/>
        </p:nvSpPr>
        <p:spPr>
          <a:xfrm>
            <a:off x="8061929" y="1519934"/>
            <a:ext cx="3984928"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After lots of discussion the changes are</a:t>
            </a:r>
          </a:p>
        </p:txBody>
      </p:sp>
      <p:sp>
        <p:nvSpPr>
          <p:cNvPr id="6" name="Rounded Rectangle 5">
            <a:hlinkClick r:id="" action="ppaction://noaction"/>
            <a:extLst>
              <a:ext uri="{FF2B5EF4-FFF2-40B4-BE49-F238E27FC236}">
                <a16:creationId xmlns:a16="http://schemas.microsoft.com/office/drawing/2014/main" id="{20711ACF-9418-4D07-722D-45BBD70EDFD4}"/>
              </a:ext>
            </a:extLst>
          </p:cNvPr>
          <p:cNvSpPr/>
          <p:nvPr/>
        </p:nvSpPr>
        <p:spPr>
          <a:xfrm>
            <a:off x="8112125" y="1952624"/>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C0B63B01-A135-9FFF-C635-F762C240DDB6}"/>
              </a:ext>
            </a:extLst>
          </p:cNvPr>
          <p:cNvSpPr txBox="1">
            <a:spLocks/>
          </p:cNvSpPr>
          <p:nvPr/>
        </p:nvSpPr>
        <p:spPr>
          <a:xfrm>
            <a:off x="8286948" y="2069376"/>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2" action="ppaction://hlinksldjump"/>
              </a:rPr>
              <a:t>Agreed to and the changes </a:t>
            </a:r>
            <a:br>
              <a:rPr lang="en-US" dirty="0">
                <a:hlinkClick r:id="rId2" action="ppaction://hlinksldjump"/>
              </a:rPr>
            </a:br>
            <a:r>
              <a:rPr lang="en-US" dirty="0">
                <a:hlinkClick r:id="rId2" action="ppaction://hlinksldjump"/>
              </a:rPr>
              <a:t>are made</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8" name="Rounded Rectangle 7">
            <a:hlinkClick r:id="" action="ppaction://noaction"/>
            <a:extLst>
              <a:ext uri="{FF2B5EF4-FFF2-40B4-BE49-F238E27FC236}">
                <a16:creationId xmlns:a16="http://schemas.microsoft.com/office/drawing/2014/main" id="{27D9A08C-85CD-BC4E-7507-66E0A9C19BCA}"/>
              </a:ext>
            </a:extLst>
          </p:cNvPr>
          <p:cNvSpPr/>
          <p:nvPr/>
        </p:nvSpPr>
        <p:spPr>
          <a:xfrm>
            <a:off x="8110947" y="3071962"/>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4F8D477E-01ED-C0B0-DEAC-412E605F5325}"/>
              </a:ext>
            </a:extLst>
          </p:cNvPr>
          <p:cNvSpPr txBox="1">
            <a:spLocks/>
          </p:cNvSpPr>
          <p:nvPr/>
        </p:nvSpPr>
        <p:spPr>
          <a:xfrm>
            <a:off x="8285770" y="3188714"/>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Defeated and no changes </a:t>
            </a:r>
            <a:br>
              <a:rPr lang="en-US" dirty="0">
                <a:hlinkClick r:id="rId3" action="ppaction://hlinksldjump"/>
              </a:rPr>
            </a:br>
            <a:r>
              <a:rPr lang="en-US" dirty="0">
                <a:hlinkClick r:id="rId3" action="ppaction://hlinksldjump"/>
              </a:rPr>
              <a:t>are made</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3" name="Rounded Rectangle 12">
            <a:hlinkClick r:id="rId4" action="ppaction://hlinksldjump"/>
            <a:extLst>
              <a:ext uri="{FF2B5EF4-FFF2-40B4-BE49-F238E27FC236}">
                <a16:creationId xmlns:a16="http://schemas.microsoft.com/office/drawing/2014/main" id="{0E11F70E-36D0-43B1-F4B3-DD5B4A455BA0}"/>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11" name="Picture 10">
            <a:extLst>
              <a:ext uri="{FF2B5EF4-FFF2-40B4-BE49-F238E27FC236}">
                <a16:creationId xmlns:a16="http://schemas.microsoft.com/office/drawing/2014/main" id="{E28F64CC-D2D6-E240-7A62-FBAFD2B05BAC}"/>
              </a:ext>
            </a:extLst>
          </p:cNvPr>
          <p:cNvPicPr>
            <a:picLocks noChangeAspect="1"/>
          </p:cNvPicPr>
          <p:nvPr/>
        </p:nvPicPr>
        <p:blipFill>
          <a:blip r:embed="rId5"/>
          <a:stretch>
            <a:fillRect/>
          </a:stretch>
        </p:blipFill>
        <p:spPr>
          <a:xfrm>
            <a:off x="4686439" y="4409030"/>
            <a:ext cx="6852328" cy="2663664"/>
          </a:xfrm>
          <a:prstGeom prst="rect">
            <a:avLst/>
          </a:prstGeom>
        </p:spPr>
      </p:pic>
      <p:pic>
        <p:nvPicPr>
          <p:cNvPr id="12" name="Picture 11">
            <a:extLst>
              <a:ext uri="{FF2B5EF4-FFF2-40B4-BE49-F238E27FC236}">
                <a16:creationId xmlns:a16="http://schemas.microsoft.com/office/drawing/2014/main" id="{719D2907-D181-EC1E-973E-FF4BA452C909}"/>
              </a:ext>
            </a:extLst>
          </p:cNvPr>
          <p:cNvPicPr>
            <a:picLocks noChangeAspect="1"/>
          </p:cNvPicPr>
          <p:nvPr/>
        </p:nvPicPr>
        <p:blipFill>
          <a:blip r:embed="rId6"/>
          <a:stretch>
            <a:fillRect/>
          </a:stretch>
        </p:blipFill>
        <p:spPr>
          <a:xfrm rot="404932">
            <a:off x="10867737" y="419740"/>
            <a:ext cx="1342059" cy="1091845"/>
          </a:xfrm>
          <a:prstGeom prst="rect">
            <a:avLst/>
          </a:prstGeom>
        </p:spPr>
      </p:pic>
    </p:spTree>
    <p:extLst>
      <p:ext uri="{BB962C8B-B14F-4D97-AF65-F5344CB8AC3E}">
        <p14:creationId xmlns:p14="http://schemas.microsoft.com/office/powerpoint/2010/main" val="1400608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D0839D-E38F-CD15-9B07-EC410F923066}"/>
              </a:ext>
            </a:extLst>
          </p:cNvPr>
          <p:cNvSpPr>
            <a:spLocks noGrp="1"/>
          </p:cNvSpPr>
          <p:nvPr>
            <p:ph idx="1"/>
          </p:nvPr>
        </p:nvSpPr>
        <p:spPr/>
        <p:txBody>
          <a:bodyPr>
            <a:normAutofit/>
          </a:bodyPr>
          <a:lstStyle/>
          <a:p>
            <a:r>
              <a:rPr lang="en-US" dirty="0"/>
              <a:t>The majority of members have agreed to make some amendments and change parts of the bill. And in the third reading the majority of members agree to pass the bill. </a:t>
            </a:r>
          </a:p>
          <a:p>
            <a:r>
              <a:rPr lang="en-US" dirty="0"/>
              <a:t>Problem is, the bill is now different to the bill that passed the </a:t>
            </a:r>
            <a:r>
              <a:rPr lang="en-US" b="1" dirty="0">
                <a:solidFill>
                  <a:srgbClr val="004B3D"/>
                </a:solidFill>
              </a:rPr>
              <a:t>Legislative Assembly</a:t>
            </a:r>
            <a:r>
              <a:rPr lang="en-US" dirty="0"/>
              <a:t>.</a:t>
            </a:r>
          </a:p>
          <a:p>
            <a:r>
              <a:rPr lang="en-US" dirty="0"/>
              <a:t>A note is sent to the </a:t>
            </a:r>
            <a:r>
              <a:rPr lang="en-US" b="1" dirty="0">
                <a:solidFill>
                  <a:srgbClr val="004B3D"/>
                </a:solidFill>
              </a:rPr>
              <a:t>Legislative Assembly</a:t>
            </a:r>
            <a:r>
              <a:rPr lang="en-US" dirty="0"/>
              <a:t> to ask if they agree to the changes. </a:t>
            </a:r>
          </a:p>
          <a:p>
            <a:endParaRPr lang="en-US" dirty="0"/>
          </a:p>
        </p:txBody>
      </p:sp>
      <p:sp>
        <p:nvSpPr>
          <p:cNvPr id="4" name="Title 3">
            <a:extLst>
              <a:ext uri="{FF2B5EF4-FFF2-40B4-BE49-F238E27FC236}">
                <a16:creationId xmlns:a16="http://schemas.microsoft.com/office/drawing/2014/main" id="{B9D50CDC-3537-F551-6CCE-A0963251388F}"/>
              </a:ext>
            </a:extLst>
          </p:cNvPr>
          <p:cNvSpPr>
            <a:spLocks noGrp="1"/>
          </p:cNvSpPr>
          <p:nvPr>
            <p:ph type="title"/>
          </p:nvPr>
        </p:nvSpPr>
        <p:spPr/>
        <p:txBody>
          <a:bodyPr/>
          <a:lstStyle/>
          <a:p>
            <a:r>
              <a:rPr lang="en-US" dirty="0"/>
              <a:t>Amendments are made to the bill </a:t>
            </a:r>
          </a:p>
        </p:txBody>
      </p:sp>
      <p:sp>
        <p:nvSpPr>
          <p:cNvPr id="5" name="Text Placeholder 2">
            <a:extLst>
              <a:ext uri="{FF2B5EF4-FFF2-40B4-BE49-F238E27FC236}">
                <a16:creationId xmlns:a16="http://schemas.microsoft.com/office/drawing/2014/main" id="{70EF19B7-2513-4C37-6F1D-4909C726DE84}"/>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a:t>
            </a:r>
            <a:r>
              <a:rPr lang="en-US" b="1" dirty="0"/>
              <a:t>Legislative Assembly</a:t>
            </a:r>
          </a:p>
        </p:txBody>
      </p:sp>
      <p:sp>
        <p:nvSpPr>
          <p:cNvPr id="10" name="Rounded Rectangle 9">
            <a:hlinkClick r:id="" action="ppaction://noaction"/>
            <a:extLst>
              <a:ext uri="{FF2B5EF4-FFF2-40B4-BE49-F238E27FC236}">
                <a16:creationId xmlns:a16="http://schemas.microsoft.com/office/drawing/2014/main" id="{9D402441-43F7-6376-6294-845FE5A51867}"/>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a:extLst>
              <a:ext uri="{FF2B5EF4-FFF2-40B4-BE49-F238E27FC236}">
                <a16:creationId xmlns:a16="http://schemas.microsoft.com/office/drawing/2014/main" id="{51B53259-373D-6891-AD1D-C024B1F1BE91}"/>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Likes and agrees to the changes</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12" name="Rounded Rectangle 11">
            <a:hlinkClick r:id="" action="ppaction://noaction"/>
            <a:extLst>
              <a:ext uri="{FF2B5EF4-FFF2-40B4-BE49-F238E27FC236}">
                <a16:creationId xmlns:a16="http://schemas.microsoft.com/office/drawing/2014/main" id="{2A6B1587-8F8D-BA13-DB4F-63DC36B9EB75}"/>
              </a:ext>
            </a:extLst>
          </p:cNvPr>
          <p:cNvSpPr/>
          <p:nvPr/>
        </p:nvSpPr>
        <p:spPr>
          <a:xfrm>
            <a:off x="8112125" y="2815318"/>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
            <a:extLst>
              <a:ext uri="{FF2B5EF4-FFF2-40B4-BE49-F238E27FC236}">
                <a16:creationId xmlns:a16="http://schemas.microsoft.com/office/drawing/2014/main" id="{CAC72C8C-60D8-C26F-398B-0E9A6438D524}"/>
              </a:ext>
            </a:extLst>
          </p:cNvPr>
          <p:cNvSpPr txBox="1">
            <a:spLocks/>
          </p:cNvSpPr>
          <p:nvPr/>
        </p:nvSpPr>
        <p:spPr>
          <a:xfrm>
            <a:off x="8286948" y="2932070"/>
            <a:ext cx="2986298"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Doesn't like or agree to </a:t>
            </a:r>
            <a:br>
              <a:rPr lang="en-US" dirty="0">
                <a:hlinkClick r:id="rId3" action="ppaction://hlinksldjump"/>
              </a:rPr>
            </a:br>
            <a:r>
              <a:rPr lang="en-US" dirty="0">
                <a:hlinkClick r:id="rId3" action="ppaction://hlinksldjump"/>
              </a:rPr>
              <a:t>the changes</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3" name="Rounded Rectangle 12">
            <a:hlinkClick r:id="rId4" action="ppaction://hlinksldjump"/>
            <a:extLst>
              <a:ext uri="{FF2B5EF4-FFF2-40B4-BE49-F238E27FC236}">
                <a16:creationId xmlns:a16="http://schemas.microsoft.com/office/drawing/2014/main" id="{D1A59B06-C5BA-C4B4-0720-8877DC4999EA}"/>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16" name="Graphic 15">
            <a:extLst>
              <a:ext uri="{FF2B5EF4-FFF2-40B4-BE49-F238E27FC236}">
                <a16:creationId xmlns:a16="http://schemas.microsoft.com/office/drawing/2014/main" id="{78331FE8-9AEE-CB23-6A3D-657B14DCD9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45169" y="3516112"/>
            <a:ext cx="2832920" cy="2992201"/>
          </a:xfrm>
          <a:prstGeom prst="rect">
            <a:avLst/>
          </a:prstGeom>
        </p:spPr>
      </p:pic>
    </p:spTree>
    <p:extLst>
      <p:ext uri="{BB962C8B-B14F-4D97-AF65-F5344CB8AC3E}">
        <p14:creationId xmlns:p14="http://schemas.microsoft.com/office/powerpoint/2010/main" val="2121493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9D0C1"/>
        </a:solidFill>
        <a:effectLst/>
      </p:bgPr>
    </p:bg>
    <p:spTree>
      <p:nvGrpSpPr>
        <p:cNvPr id="1" name="">
          <a:extLst>
            <a:ext uri="{FF2B5EF4-FFF2-40B4-BE49-F238E27FC236}">
              <a16:creationId xmlns:a16="http://schemas.microsoft.com/office/drawing/2014/main" id="{0D5F2D87-5BB9-3A00-AD3B-45BD56B5009F}"/>
            </a:ext>
          </a:extLst>
        </p:cNvPr>
        <p:cNvGrpSpPr/>
        <p:nvPr/>
      </p:nvGrpSpPr>
      <p:grpSpPr>
        <a:xfrm>
          <a:off x="0" y="0"/>
          <a:ext cx="0" cy="0"/>
          <a:chOff x="0" y="0"/>
          <a:chExt cx="0" cy="0"/>
        </a:xfrm>
      </p:grpSpPr>
      <p:pic>
        <p:nvPicPr>
          <p:cNvPr id="8" name="Picture 7" descr="A group of people sitting in a row&#10;&#10;AI-generated content may be incorrect.">
            <a:extLst>
              <a:ext uri="{FF2B5EF4-FFF2-40B4-BE49-F238E27FC236}">
                <a16:creationId xmlns:a16="http://schemas.microsoft.com/office/drawing/2014/main" id="{6BD5E5B6-4FAC-E2B8-B1C4-BE9B4CE282E4}"/>
              </a:ext>
            </a:extLst>
          </p:cNvPr>
          <p:cNvPicPr>
            <a:picLocks noChangeAspect="1"/>
          </p:cNvPicPr>
          <p:nvPr/>
        </p:nvPicPr>
        <p:blipFill>
          <a:blip r:embed="rId2"/>
          <a:srcRect l="133" t="267" r="858" b="221"/>
          <a:stretch>
            <a:fillRect/>
          </a:stretch>
        </p:blipFill>
        <p:spPr>
          <a:xfrm>
            <a:off x="5858933" y="-10151490"/>
            <a:ext cx="25461458" cy="14394877"/>
          </a:xfrm>
          <a:prstGeom prst="rect">
            <a:avLst/>
          </a:prstGeom>
          <a:effectLst>
            <a:softEdge rad="0"/>
          </a:effectLst>
        </p:spPr>
      </p:pic>
      <p:sp>
        <p:nvSpPr>
          <p:cNvPr id="14" name="Rectangle 13">
            <a:extLst>
              <a:ext uri="{FF2B5EF4-FFF2-40B4-BE49-F238E27FC236}">
                <a16:creationId xmlns:a16="http://schemas.microsoft.com/office/drawing/2014/main" id="{1EC68421-A8E5-A7FF-CC2E-2462AA14E2BA}"/>
              </a:ext>
            </a:extLst>
          </p:cNvPr>
          <p:cNvSpPr/>
          <p:nvPr/>
        </p:nvSpPr>
        <p:spPr>
          <a:xfrm>
            <a:off x="766763" y="4797426"/>
            <a:ext cx="7092950" cy="2060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344303B2-DF33-41BF-0364-96E357A5399F}"/>
              </a:ext>
            </a:extLst>
          </p:cNvPr>
          <p:cNvSpPr/>
          <p:nvPr/>
        </p:nvSpPr>
        <p:spPr>
          <a:xfrm>
            <a:off x="766763" y="5157789"/>
            <a:ext cx="7083129" cy="1340666"/>
          </a:xfrm>
          <a:prstGeom prst="roundRect">
            <a:avLst>
              <a:gd name="adj" fmla="val 345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ed Rectangle 1">
            <a:extLst>
              <a:ext uri="{FF2B5EF4-FFF2-40B4-BE49-F238E27FC236}">
                <a16:creationId xmlns:a16="http://schemas.microsoft.com/office/drawing/2014/main" id="{0CDBCDA8-72BF-99E2-59CB-CC291C25B2E5}"/>
              </a:ext>
            </a:extLst>
          </p:cNvPr>
          <p:cNvSpPr/>
          <p:nvPr/>
        </p:nvSpPr>
        <p:spPr>
          <a:xfrm>
            <a:off x="766763" y="512764"/>
            <a:ext cx="7094975" cy="7022570"/>
          </a:xfrm>
          <a:prstGeom prst="roundRect">
            <a:avLst>
              <a:gd name="adj" fmla="val 7813"/>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a:extLst>
              <a:ext uri="{FF2B5EF4-FFF2-40B4-BE49-F238E27FC236}">
                <a16:creationId xmlns:a16="http://schemas.microsoft.com/office/drawing/2014/main" id="{F849A871-7318-797C-3403-9FF0BE57A44B}"/>
              </a:ext>
            </a:extLst>
          </p:cNvPr>
          <p:cNvSpPr/>
          <p:nvPr/>
        </p:nvSpPr>
        <p:spPr>
          <a:xfrm>
            <a:off x="1020008" y="1952626"/>
            <a:ext cx="6588880" cy="2555874"/>
          </a:xfrm>
          <a:prstGeom prst="roundRect">
            <a:avLst>
              <a:gd name="adj" fmla="val 14833"/>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9072E6B1-248B-F1DC-F621-13B3F8FE2D8F}"/>
              </a:ext>
            </a:extLst>
          </p:cNvPr>
          <p:cNvSpPr txBox="1">
            <a:spLocks/>
          </p:cNvSpPr>
          <p:nvPr/>
        </p:nvSpPr>
        <p:spPr>
          <a:xfrm>
            <a:off x="969860" y="4723000"/>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solidFill>
                  <a:srgbClr val="465CA9"/>
                </a:solidFill>
                <a:latin typeface="Arial" panose="020B0604020202020204" pitchFamily="34" charset="0"/>
                <a:cs typeface="Arial" panose="020B0604020202020204" pitchFamily="34" charset="0"/>
              </a:rPr>
              <a:t>Choose one option</a:t>
            </a:r>
          </a:p>
        </p:txBody>
      </p:sp>
      <p:sp>
        <p:nvSpPr>
          <p:cNvPr id="6" name="Rounded Rectangle 5">
            <a:hlinkClick r:id="" action="ppaction://noaction"/>
            <a:extLst>
              <a:ext uri="{FF2B5EF4-FFF2-40B4-BE49-F238E27FC236}">
                <a16:creationId xmlns:a16="http://schemas.microsoft.com/office/drawing/2014/main" id="{EECC722A-93B9-3486-274D-A0C2D829E412}"/>
              </a:ext>
            </a:extLst>
          </p:cNvPr>
          <p:cNvSpPr/>
          <p:nvPr/>
        </p:nvSpPr>
        <p:spPr>
          <a:xfrm>
            <a:off x="1019175" y="5163760"/>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hlinkClick r:id="" action="ppaction://noaction"/>
            <a:extLst>
              <a:ext uri="{FF2B5EF4-FFF2-40B4-BE49-F238E27FC236}">
                <a16:creationId xmlns:a16="http://schemas.microsoft.com/office/drawing/2014/main" id="{87DFC1D5-B133-EDB3-07BC-7E6EC34E5E4D}"/>
              </a:ext>
            </a:extLst>
          </p:cNvPr>
          <p:cNvSpPr/>
          <p:nvPr/>
        </p:nvSpPr>
        <p:spPr>
          <a:xfrm>
            <a:off x="1019175" y="5995969"/>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1614FF95-8CC6-C668-B015-4E0411A672EE}"/>
              </a:ext>
            </a:extLst>
          </p:cNvPr>
          <p:cNvSpPr txBox="1">
            <a:spLocks/>
          </p:cNvSpPr>
          <p:nvPr/>
        </p:nvSpPr>
        <p:spPr>
          <a:xfrm>
            <a:off x="1324263" y="2153315"/>
            <a:ext cx="6001570" cy="2553767"/>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350"/>
              </a:lnSpc>
              <a:spcAft>
                <a:spcPts val="1200"/>
              </a:spcAft>
              <a:buNone/>
              <a:defRPr sz="1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You don’t usually introduce bills. Introducing bills is usually the job of a minister or occasionally the Premier. </a:t>
            </a:r>
          </a:p>
          <a:p>
            <a:r>
              <a:rPr lang="en-US" dirty="0"/>
              <a:t>However, if you really want to introduce a bill, you can introduce a private member’s bill. These bills are usually introduced to highlight an important issue for yourself and/or your electorate.  </a:t>
            </a:r>
          </a:p>
          <a:p>
            <a:endParaRPr lang="en-US" dirty="0"/>
          </a:p>
        </p:txBody>
      </p:sp>
      <p:sp>
        <p:nvSpPr>
          <p:cNvPr id="11" name="Text Placeholder 2">
            <a:extLst>
              <a:ext uri="{FF2B5EF4-FFF2-40B4-BE49-F238E27FC236}">
                <a16:creationId xmlns:a16="http://schemas.microsoft.com/office/drawing/2014/main" id="{BE33CCC2-D297-A757-B18C-EC1CF943231A}"/>
              </a:ext>
            </a:extLst>
          </p:cNvPr>
          <p:cNvSpPr txBox="1">
            <a:spLocks/>
          </p:cNvSpPr>
          <p:nvPr/>
        </p:nvSpPr>
        <p:spPr>
          <a:xfrm>
            <a:off x="1189094" y="5279089"/>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000"/>
              </a:lnSpc>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hlinkClick r:id="rId3" action="ppaction://hlinksldjump"/>
              </a:rPr>
              <a:t>Introduce a private member’s bill</a:t>
            </a:r>
            <a:endParaRPr lang="en-US" dirty="0"/>
          </a:p>
          <a:p>
            <a:endParaRPr lang="en-US" dirty="0"/>
          </a:p>
        </p:txBody>
      </p:sp>
      <p:sp>
        <p:nvSpPr>
          <p:cNvPr id="12" name="Text Placeholder 2">
            <a:extLst>
              <a:ext uri="{FF2B5EF4-FFF2-40B4-BE49-F238E27FC236}">
                <a16:creationId xmlns:a16="http://schemas.microsoft.com/office/drawing/2014/main" id="{8A972C36-6760-0209-34CA-912B70134256}"/>
              </a:ext>
            </a:extLst>
          </p:cNvPr>
          <p:cNvSpPr txBox="1">
            <a:spLocks/>
          </p:cNvSpPr>
          <p:nvPr/>
        </p:nvSpPr>
        <p:spPr>
          <a:xfrm>
            <a:off x="1189754" y="6106003"/>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000"/>
              </a:lnSpc>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hlinkClick r:id="rId4" action="ppaction://hlinksldjump"/>
              </a:rPr>
              <a:t>Have a minister introduce the bill</a:t>
            </a:r>
            <a:endParaRPr lang="en-US" dirty="0"/>
          </a:p>
          <a:p>
            <a:endParaRPr lang="en-US" dirty="0"/>
          </a:p>
        </p:txBody>
      </p:sp>
      <p:sp>
        <p:nvSpPr>
          <p:cNvPr id="13" name="Title 2">
            <a:extLst>
              <a:ext uri="{FF2B5EF4-FFF2-40B4-BE49-F238E27FC236}">
                <a16:creationId xmlns:a16="http://schemas.microsoft.com/office/drawing/2014/main" id="{E1237A1C-24FA-6C09-A75C-655ED5A5374C}"/>
              </a:ext>
            </a:extLst>
          </p:cNvPr>
          <p:cNvSpPr txBox="1">
            <a:spLocks/>
          </p:cNvSpPr>
          <p:nvPr/>
        </p:nvSpPr>
        <p:spPr>
          <a:xfrm>
            <a:off x="1039122" y="784023"/>
            <a:ext cx="6804398" cy="567699"/>
          </a:xfrm>
          <a:prstGeom prst="rect">
            <a:avLst/>
          </a:prstGeom>
        </p:spPr>
        <p:txBody>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AU" dirty="0">
                <a:solidFill>
                  <a:srgbClr val="455BA9"/>
                </a:solidFill>
              </a:rPr>
              <a:t>A government backbencher</a:t>
            </a:r>
            <a:endParaRPr lang="en-US" dirty="0">
              <a:solidFill>
                <a:srgbClr val="455BA9"/>
              </a:solidFill>
            </a:endParaRPr>
          </a:p>
        </p:txBody>
      </p:sp>
      <p:sp>
        <p:nvSpPr>
          <p:cNvPr id="18" name="Rounded Rectangle 17">
            <a:hlinkClick r:id="" action="ppaction://noaction"/>
            <a:extLst>
              <a:ext uri="{FF2B5EF4-FFF2-40B4-BE49-F238E27FC236}">
                <a16:creationId xmlns:a16="http://schemas.microsoft.com/office/drawing/2014/main" id="{BBA2CB2D-F165-69D7-1FF5-CF149C3B799E}"/>
              </a:ext>
            </a:extLst>
          </p:cNvPr>
          <p:cNvSpPr/>
          <p:nvPr/>
        </p:nvSpPr>
        <p:spPr>
          <a:xfrm>
            <a:off x="4332288" y="5165537"/>
            <a:ext cx="3059112"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2">
            <a:extLst>
              <a:ext uri="{FF2B5EF4-FFF2-40B4-BE49-F238E27FC236}">
                <a16:creationId xmlns:a16="http://schemas.microsoft.com/office/drawing/2014/main" id="{9DF3341F-1EF5-F961-76BA-C63BE1ED41E8}"/>
              </a:ext>
            </a:extLst>
          </p:cNvPr>
          <p:cNvSpPr txBox="1">
            <a:spLocks/>
          </p:cNvSpPr>
          <p:nvPr/>
        </p:nvSpPr>
        <p:spPr>
          <a:xfrm>
            <a:off x="4507111" y="5282289"/>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5" action="ppaction://hlinksldjump"/>
              </a:rPr>
              <a:t>Find another way to highlight important issues</a:t>
            </a:r>
            <a:endParaRPr lang="en-US" dirty="0"/>
          </a:p>
          <a:p>
            <a:pPr>
              <a:spcBef>
                <a:spcPts val="0"/>
              </a:spcBef>
            </a:pPr>
            <a:endParaRPr lang="en-US" dirty="0"/>
          </a:p>
          <a:p>
            <a:pPr>
              <a:spcBef>
                <a:spcPts val="0"/>
              </a:spcBef>
            </a:pPr>
            <a:endParaRPr lang="en-US" dirty="0"/>
          </a:p>
          <a:p>
            <a:endParaRPr lang="en-US" dirty="0"/>
          </a:p>
        </p:txBody>
      </p:sp>
      <p:sp>
        <p:nvSpPr>
          <p:cNvPr id="15" name="Content Placeholder 2">
            <a:extLst>
              <a:ext uri="{FF2B5EF4-FFF2-40B4-BE49-F238E27FC236}">
                <a16:creationId xmlns:a16="http://schemas.microsoft.com/office/drawing/2014/main" id="{54FA03DB-3F3B-24B5-D86F-D7414913FE68}"/>
              </a:ext>
            </a:extLst>
          </p:cNvPr>
          <p:cNvSpPr txBox="1">
            <a:spLocks/>
          </p:cNvSpPr>
          <p:nvPr/>
        </p:nvSpPr>
        <p:spPr>
          <a:xfrm>
            <a:off x="1037188" y="1312147"/>
            <a:ext cx="3162577"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004B3D"/>
                </a:solidFill>
                <a:latin typeface="Arial" panose="020B0604020202020204" pitchFamily="34" charset="0"/>
                <a:cs typeface="Arial" panose="020B0604020202020204" pitchFamily="34" charset="0"/>
              </a:rPr>
              <a:t>LEGISLATIVE ASSEMBLY</a:t>
            </a:r>
          </a:p>
        </p:txBody>
      </p:sp>
    </p:spTree>
    <p:extLst>
      <p:ext uri="{BB962C8B-B14F-4D97-AF65-F5344CB8AC3E}">
        <p14:creationId xmlns:p14="http://schemas.microsoft.com/office/powerpoint/2010/main" val="2818244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FE3D2E-534F-3DC9-D794-8009F1556F40}"/>
              </a:ext>
            </a:extLst>
          </p:cNvPr>
          <p:cNvSpPr>
            <a:spLocks noGrp="1"/>
          </p:cNvSpPr>
          <p:nvPr>
            <p:ph idx="1"/>
          </p:nvPr>
        </p:nvSpPr>
        <p:spPr/>
        <p:txBody>
          <a:bodyPr/>
          <a:lstStyle/>
          <a:p>
            <a:r>
              <a:rPr lang="en-US" dirty="0"/>
              <a:t>Parliamentary committees are a group of members who conduct research into issues or areas of interest.</a:t>
            </a:r>
          </a:p>
          <a:p>
            <a:r>
              <a:rPr lang="en-US" dirty="0"/>
              <a:t>Once they have finished their research, the committee put together a report with their findings and recommendations. The report is presented to parliament.</a:t>
            </a:r>
          </a:p>
          <a:p>
            <a:endParaRPr lang="en-US" dirty="0"/>
          </a:p>
          <a:p>
            <a:endParaRPr lang="en-US" dirty="0"/>
          </a:p>
        </p:txBody>
      </p:sp>
      <p:sp>
        <p:nvSpPr>
          <p:cNvPr id="3" name="Title 2">
            <a:extLst>
              <a:ext uri="{FF2B5EF4-FFF2-40B4-BE49-F238E27FC236}">
                <a16:creationId xmlns:a16="http://schemas.microsoft.com/office/drawing/2014/main" id="{44DF8BD0-E0F8-4BE2-A60C-EB2EA90F65AD}"/>
              </a:ext>
            </a:extLst>
          </p:cNvPr>
          <p:cNvSpPr>
            <a:spLocks noGrp="1"/>
          </p:cNvSpPr>
          <p:nvPr>
            <p:ph type="title"/>
          </p:nvPr>
        </p:nvSpPr>
        <p:spPr/>
        <p:txBody>
          <a:bodyPr/>
          <a:lstStyle/>
          <a:p>
            <a:r>
              <a:rPr lang="en-US" dirty="0"/>
              <a:t>Parliamentary committee inquiries</a:t>
            </a:r>
          </a:p>
        </p:txBody>
      </p:sp>
      <p:sp>
        <p:nvSpPr>
          <p:cNvPr id="4" name="Text Placeholder 2">
            <a:extLst>
              <a:ext uri="{FF2B5EF4-FFF2-40B4-BE49-F238E27FC236}">
                <a16:creationId xmlns:a16="http://schemas.microsoft.com/office/drawing/2014/main" id="{6D1857AF-9150-4E84-CCE8-EB8F82BD85EB}"/>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5" name="Rounded Rectangle 4">
            <a:hlinkClick r:id="" action="ppaction://noaction"/>
            <a:extLst>
              <a:ext uri="{FF2B5EF4-FFF2-40B4-BE49-F238E27FC236}">
                <a16:creationId xmlns:a16="http://schemas.microsoft.com/office/drawing/2014/main" id="{DC571D3D-7A80-2FCA-400E-E1FEB3AE0E6A}"/>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7D2BF4FA-79A6-2576-0466-430A6F9FBD45}"/>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Send the bill to committee</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7" name="Rounded Rectangle 6">
            <a:hlinkClick r:id="" action="ppaction://noaction"/>
            <a:extLst>
              <a:ext uri="{FF2B5EF4-FFF2-40B4-BE49-F238E27FC236}">
                <a16:creationId xmlns:a16="http://schemas.microsoft.com/office/drawing/2014/main" id="{EEDF8068-5B67-B757-8B8A-2570A4080E5E}"/>
              </a:ext>
            </a:extLst>
          </p:cNvPr>
          <p:cNvSpPr/>
          <p:nvPr/>
        </p:nvSpPr>
        <p:spPr>
          <a:xfrm>
            <a:off x="8112125" y="2815318"/>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BCA8245B-0255-5623-D67D-6D3F92107F81}"/>
              </a:ext>
            </a:extLst>
          </p:cNvPr>
          <p:cNvSpPr txBox="1">
            <a:spLocks/>
          </p:cNvSpPr>
          <p:nvPr/>
        </p:nvSpPr>
        <p:spPr>
          <a:xfrm>
            <a:off x="8286948" y="2932070"/>
            <a:ext cx="2986298"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I’ve changed my mind, don’t </a:t>
            </a:r>
            <a:br>
              <a:rPr lang="en-US" dirty="0">
                <a:hlinkClick r:id="rId3" action="ppaction://hlinksldjump"/>
              </a:rPr>
            </a:br>
            <a:r>
              <a:rPr lang="en-US" dirty="0">
                <a:hlinkClick r:id="rId3" action="ppaction://hlinksldjump"/>
              </a:rPr>
              <a:t>send the bill to committee</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9" name="Rounded Rectangle 12">
            <a:hlinkClick r:id="rId4" action="ppaction://hlinksldjump"/>
            <a:extLst>
              <a:ext uri="{FF2B5EF4-FFF2-40B4-BE49-F238E27FC236}">
                <a16:creationId xmlns:a16="http://schemas.microsoft.com/office/drawing/2014/main" id="{ED2EFCAE-2F04-5324-4843-D465678F8FA6}"/>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10" name="Picture 9">
            <a:extLst>
              <a:ext uri="{FF2B5EF4-FFF2-40B4-BE49-F238E27FC236}">
                <a16:creationId xmlns:a16="http://schemas.microsoft.com/office/drawing/2014/main" id="{1D490E50-7D2F-13B9-5E7B-82817A18F806}"/>
              </a:ext>
            </a:extLst>
          </p:cNvPr>
          <p:cNvPicPr>
            <a:picLocks noChangeAspect="1"/>
          </p:cNvPicPr>
          <p:nvPr/>
        </p:nvPicPr>
        <p:blipFill>
          <a:blip r:embed="rId5"/>
          <a:stretch>
            <a:fillRect/>
          </a:stretch>
        </p:blipFill>
        <p:spPr>
          <a:xfrm>
            <a:off x="5702018" y="3743325"/>
            <a:ext cx="3621620" cy="2963144"/>
          </a:xfrm>
          <a:prstGeom prst="rect">
            <a:avLst/>
          </a:prstGeom>
        </p:spPr>
      </p:pic>
    </p:spTree>
    <p:extLst>
      <p:ext uri="{BB962C8B-B14F-4D97-AF65-F5344CB8AC3E}">
        <p14:creationId xmlns:p14="http://schemas.microsoft.com/office/powerpoint/2010/main" val="1249659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80659-38A8-5B09-CD77-C33B3002E51F}"/>
              </a:ext>
            </a:extLst>
          </p:cNvPr>
          <p:cNvSpPr>
            <a:spLocks noGrp="1"/>
          </p:cNvSpPr>
          <p:nvPr>
            <p:ph idx="1"/>
          </p:nvPr>
        </p:nvSpPr>
        <p:spPr/>
        <p:txBody>
          <a:bodyPr/>
          <a:lstStyle/>
          <a:p>
            <a:r>
              <a:rPr lang="en-US" dirty="0"/>
              <a:t>The committee report is in and has been presented to parliament. There are lots of interesting findings and recommendations. Some of it you already knew, but </a:t>
            </a:r>
            <a:br>
              <a:rPr lang="en-US" dirty="0"/>
            </a:br>
            <a:r>
              <a:rPr lang="en-US" dirty="0"/>
              <a:t>there are some new ideas and perspectives that may be worth considering. </a:t>
            </a:r>
          </a:p>
          <a:p>
            <a:endParaRPr lang="en-US" dirty="0"/>
          </a:p>
        </p:txBody>
      </p:sp>
      <p:sp>
        <p:nvSpPr>
          <p:cNvPr id="3" name="Title 2">
            <a:extLst>
              <a:ext uri="{FF2B5EF4-FFF2-40B4-BE49-F238E27FC236}">
                <a16:creationId xmlns:a16="http://schemas.microsoft.com/office/drawing/2014/main" id="{D3B23117-24ED-12D6-F153-02F3FD7E35B9}"/>
              </a:ext>
            </a:extLst>
          </p:cNvPr>
          <p:cNvSpPr>
            <a:spLocks noGrp="1"/>
          </p:cNvSpPr>
          <p:nvPr>
            <p:ph type="title"/>
          </p:nvPr>
        </p:nvSpPr>
        <p:spPr>
          <a:xfrm>
            <a:off x="1039122" y="784023"/>
            <a:ext cx="10580950" cy="567699"/>
          </a:xfrm>
        </p:spPr>
        <p:txBody>
          <a:bodyPr>
            <a:normAutofit fontScale="90000"/>
          </a:bodyPr>
          <a:lstStyle/>
          <a:p>
            <a:r>
              <a:rPr lang="en-US" sz="3300" dirty="0"/>
              <a:t>The committee process</a:t>
            </a:r>
            <a:br>
              <a:rPr lang="en-US" dirty="0"/>
            </a:br>
            <a:br>
              <a:rPr lang="en-US" dirty="0"/>
            </a:br>
            <a:endParaRPr lang="en-US" dirty="0"/>
          </a:p>
        </p:txBody>
      </p:sp>
      <p:sp>
        <p:nvSpPr>
          <p:cNvPr id="4" name="Text Placeholder 2">
            <a:extLst>
              <a:ext uri="{FF2B5EF4-FFF2-40B4-BE49-F238E27FC236}">
                <a16:creationId xmlns:a16="http://schemas.microsoft.com/office/drawing/2014/main" id="{AC7898D6-1801-E229-6BB0-23811FBA82AA}"/>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Do you</a:t>
            </a:r>
          </a:p>
        </p:txBody>
      </p:sp>
      <p:sp>
        <p:nvSpPr>
          <p:cNvPr id="5" name="Rounded Rectangle 4">
            <a:hlinkClick r:id="" action="ppaction://noaction"/>
            <a:extLst>
              <a:ext uri="{FF2B5EF4-FFF2-40B4-BE49-F238E27FC236}">
                <a16:creationId xmlns:a16="http://schemas.microsoft.com/office/drawing/2014/main" id="{43F8B6AB-B3D9-374F-2000-3710BA19D3F8}"/>
              </a:ext>
            </a:extLst>
          </p:cNvPr>
          <p:cNvSpPr/>
          <p:nvPr/>
        </p:nvSpPr>
        <p:spPr>
          <a:xfrm>
            <a:off x="8112125" y="1952624"/>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AFD1AB53-CE68-E679-F134-76AFDA5095C7}"/>
              </a:ext>
            </a:extLst>
          </p:cNvPr>
          <p:cNvSpPr txBox="1">
            <a:spLocks/>
          </p:cNvSpPr>
          <p:nvPr/>
        </p:nvSpPr>
        <p:spPr>
          <a:xfrm>
            <a:off x="8286948" y="2069376"/>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2" action="ppaction://hlinksldjump"/>
              </a:rPr>
              <a:t>Take some recommendations and create a new bill</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7" name="Rounded Rectangle 6">
            <a:hlinkClick r:id="" action="ppaction://noaction"/>
            <a:extLst>
              <a:ext uri="{FF2B5EF4-FFF2-40B4-BE49-F238E27FC236}">
                <a16:creationId xmlns:a16="http://schemas.microsoft.com/office/drawing/2014/main" id="{D8B3CE88-1457-F63E-7626-2B4985B54107}"/>
              </a:ext>
            </a:extLst>
          </p:cNvPr>
          <p:cNvSpPr/>
          <p:nvPr/>
        </p:nvSpPr>
        <p:spPr>
          <a:xfrm>
            <a:off x="8110947" y="3071962"/>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A38FDC2A-1331-0A81-6946-7F69022BF8A5}"/>
              </a:ext>
            </a:extLst>
          </p:cNvPr>
          <p:cNvSpPr txBox="1">
            <a:spLocks/>
          </p:cNvSpPr>
          <p:nvPr/>
        </p:nvSpPr>
        <p:spPr>
          <a:xfrm>
            <a:off x="8285770" y="3188714"/>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Take some recommendations and suggest new policy</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9" name="Rounded Rectangle 8">
            <a:hlinkClick r:id="" action="ppaction://noaction"/>
            <a:extLst>
              <a:ext uri="{FF2B5EF4-FFF2-40B4-BE49-F238E27FC236}">
                <a16:creationId xmlns:a16="http://schemas.microsoft.com/office/drawing/2014/main" id="{5F4DB3EC-9461-4D09-27AC-CC4A1B394AD2}"/>
              </a:ext>
            </a:extLst>
          </p:cNvPr>
          <p:cNvSpPr/>
          <p:nvPr/>
        </p:nvSpPr>
        <p:spPr>
          <a:xfrm>
            <a:off x="8110947" y="4189572"/>
            <a:ext cx="3061878" cy="866775"/>
          </a:xfrm>
          <a:prstGeom prst="roundRect">
            <a:avLst>
              <a:gd name="adj" fmla="val 50000"/>
            </a:avLst>
          </a:prstGeom>
          <a:solidFill>
            <a:srgbClr val="455B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A6D0CD3F-7558-7454-5584-1B951B764DD8}"/>
              </a:ext>
            </a:extLst>
          </p:cNvPr>
          <p:cNvSpPr txBox="1">
            <a:spLocks/>
          </p:cNvSpPr>
          <p:nvPr/>
        </p:nvSpPr>
        <p:spPr>
          <a:xfrm>
            <a:off x="8285770" y="4306324"/>
            <a:ext cx="2832103" cy="698342"/>
          </a:xfrm>
          <a:prstGeom prst="rect">
            <a:avLst/>
          </a:prstGeom>
          <a:noFill/>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4" action="ppaction://hlinksldjump"/>
              </a:rPr>
              <a:t>Thank the committee for their time and return to debate</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11" name="Rounded Rectangle 12">
            <a:hlinkClick r:id="rId5" action="ppaction://hlinksldjump"/>
            <a:extLst>
              <a:ext uri="{FF2B5EF4-FFF2-40B4-BE49-F238E27FC236}">
                <a16:creationId xmlns:a16="http://schemas.microsoft.com/office/drawing/2014/main" id="{C3C5FE58-3D43-9117-988D-FF83325CCD22}"/>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13" name="Picture 12">
            <a:extLst>
              <a:ext uri="{FF2B5EF4-FFF2-40B4-BE49-F238E27FC236}">
                <a16:creationId xmlns:a16="http://schemas.microsoft.com/office/drawing/2014/main" id="{605FCB38-2C18-AEB8-4B9C-D2CE3FCE9F6E}"/>
              </a:ext>
            </a:extLst>
          </p:cNvPr>
          <p:cNvPicPr>
            <a:picLocks noChangeAspect="1"/>
          </p:cNvPicPr>
          <p:nvPr/>
        </p:nvPicPr>
        <p:blipFill>
          <a:blip r:embed="rId6"/>
          <a:stretch>
            <a:fillRect/>
          </a:stretch>
        </p:blipFill>
        <p:spPr>
          <a:xfrm>
            <a:off x="4454525" y="3548212"/>
            <a:ext cx="3608735" cy="2952601"/>
          </a:xfrm>
          <a:prstGeom prst="rect">
            <a:avLst/>
          </a:prstGeom>
        </p:spPr>
      </p:pic>
    </p:spTree>
    <p:extLst>
      <p:ext uri="{BB962C8B-B14F-4D97-AF65-F5344CB8AC3E}">
        <p14:creationId xmlns:p14="http://schemas.microsoft.com/office/powerpoint/2010/main" val="1253713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847EAF-8AD9-2AFA-D8AE-66BBEACB583B}"/>
              </a:ext>
            </a:extLst>
          </p:cNvPr>
          <p:cNvSpPr>
            <a:spLocks noGrp="1"/>
          </p:cNvSpPr>
          <p:nvPr>
            <p:ph idx="1"/>
          </p:nvPr>
        </p:nvSpPr>
        <p:spPr/>
        <p:txBody>
          <a:bodyPr/>
          <a:lstStyle/>
          <a:p>
            <a:r>
              <a:rPr lang="en-US" dirty="0"/>
              <a:t>Sometimes committee reports highlight things that might have been missed in the original bill or suggest new </a:t>
            </a:r>
            <a:br>
              <a:rPr lang="en-US" dirty="0"/>
            </a:br>
            <a:r>
              <a:rPr lang="en-US" dirty="0"/>
              <a:t>ideas for laws. </a:t>
            </a:r>
          </a:p>
          <a:p>
            <a:r>
              <a:rPr lang="en-US" dirty="0"/>
              <a:t>It does not mean the work you’ve done on this bill has been a waste. All the debate and research will hopefully help make better laws.</a:t>
            </a:r>
          </a:p>
          <a:p>
            <a:endParaRPr lang="en-US" dirty="0"/>
          </a:p>
          <a:p>
            <a:endParaRPr lang="en-US" dirty="0"/>
          </a:p>
        </p:txBody>
      </p:sp>
      <p:sp>
        <p:nvSpPr>
          <p:cNvPr id="3" name="Title 2">
            <a:extLst>
              <a:ext uri="{FF2B5EF4-FFF2-40B4-BE49-F238E27FC236}">
                <a16:creationId xmlns:a16="http://schemas.microsoft.com/office/drawing/2014/main" id="{F6E4F413-3610-BFAF-27B1-2096E1C48A5F}"/>
              </a:ext>
            </a:extLst>
          </p:cNvPr>
          <p:cNvSpPr>
            <a:spLocks noGrp="1"/>
          </p:cNvSpPr>
          <p:nvPr>
            <p:ph type="title"/>
          </p:nvPr>
        </p:nvSpPr>
        <p:spPr/>
        <p:txBody>
          <a:bodyPr/>
          <a:lstStyle/>
          <a:p>
            <a:r>
              <a:rPr lang="en-US" dirty="0"/>
              <a:t>Create a new bill</a:t>
            </a:r>
          </a:p>
        </p:txBody>
      </p:sp>
      <p:sp>
        <p:nvSpPr>
          <p:cNvPr id="4" name="Text Placeholder 2">
            <a:extLst>
              <a:ext uri="{FF2B5EF4-FFF2-40B4-BE49-F238E27FC236}">
                <a16:creationId xmlns:a16="http://schemas.microsoft.com/office/drawing/2014/main" id="{B453FBC4-D765-A3BE-CCBF-36C63E59742B}"/>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5" name="Rounded Rectangle 4">
            <a:hlinkClick r:id="" action="ppaction://noaction"/>
            <a:extLst>
              <a:ext uri="{FF2B5EF4-FFF2-40B4-BE49-F238E27FC236}">
                <a16:creationId xmlns:a16="http://schemas.microsoft.com/office/drawing/2014/main" id="{8FD21BFE-7A46-E316-3DD6-1AB4D31B3A2F}"/>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0C1DEEAD-FCBB-C90D-E6F3-48A5FBCDC813}"/>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Create a new bill</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7" name="Rounded Rectangle 12">
            <a:hlinkClick r:id="rId2" action="ppaction://hlinksldjump"/>
            <a:extLst>
              <a:ext uri="{FF2B5EF4-FFF2-40B4-BE49-F238E27FC236}">
                <a16:creationId xmlns:a16="http://schemas.microsoft.com/office/drawing/2014/main" id="{2D1FE00E-680A-22FA-885F-C6166C9F4673}"/>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8" name="Picture 7">
            <a:extLst>
              <a:ext uri="{FF2B5EF4-FFF2-40B4-BE49-F238E27FC236}">
                <a16:creationId xmlns:a16="http://schemas.microsoft.com/office/drawing/2014/main" id="{DCFAEBBF-8F07-8700-6C45-DAD77ADC1BB2}"/>
              </a:ext>
            </a:extLst>
          </p:cNvPr>
          <p:cNvPicPr>
            <a:picLocks noChangeAspect="1"/>
          </p:cNvPicPr>
          <p:nvPr/>
        </p:nvPicPr>
        <p:blipFill>
          <a:blip r:embed="rId3"/>
          <a:stretch>
            <a:fillRect/>
          </a:stretch>
        </p:blipFill>
        <p:spPr>
          <a:xfrm>
            <a:off x="7608886" y="2852738"/>
            <a:ext cx="3816352" cy="3492500"/>
          </a:xfrm>
          <a:prstGeom prst="rect">
            <a:avLst/>
          </a:prstGeom>
        </p:spPr>
      </p:pic>
    </p:spTree>
    <p:extLst>
      <p:ext uri="{BB962C8B-B14F-4D97-AF65-F5344CB8AC3E}">
        <p14:creationId xmlns:p14="http://schemas.microsoft.com/office/powerpoint/2010/main" val="3178306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8588E2-D4CF-1398-27B1-4FC403053377}"/>
              </a:ext>
            </a:extLst>
          </p:cNvPr>
          <p:cNvSpPr>
            <a:spLocks noGrp="1"/>
          </p:cNvSpPr>
          <p:nvPr>
            <p:ph idx="1"/>
          </p:nvPr>
        </p:nvSpPr>
        <p:spPr/>
        <p:txBody>
          <a:bodyPr/>
          <a:lstStyle/>
          <a:p>
            <a:r>
              <a:rPr lang="en-US" dirty="0"/>
              <a:t>Policy is a set of guidelines that can help </a:t>
            </a:r>
            <a:r>
              <a:rPr lang="en-US" dirty="0" err="1"/>
              <a:t>organisations</a:t>
            </a:r>
            <a:r>
              <a:rPr lang="en-US" dirty="0"/>
              <a:t> and people to make decisions about actions to take, such as budgets, resources and priorities.</a:t>
            </a:r>
          </a:p>
          <a:p>
            <a:r>
              <a:rPr lang="en-US" dirty="0"/>
              <a:t>Some of the recommendations in the committee report suggests the need for some new policy. And you agree.</a:t>
            </a:r>
          </a:p>
          <a:p>
            <a:endParaRPr lang="en-US" dirty="0"/>
          </a:p>
          <a:p>
            <a:endParaRPr lang="en-US" dirty="0"/>
          </a:p>
        </p:txBody>
      </p:sp>
      <p:sp>
        <p:nvSpPr>
          <p:cNvPr id="3" name="Title 2">
            <a:extLst>
              <a:ext uri="{FF2B5EF4-FFF2-40B4-BE49-F238E27FC236}">
                <a16:creationId xmlns:a16="http://schemas.microsoft.com/office/drawing/2014/main" id="{2AED826B-B134-6F46-AE9D-82332CC4C866}"/>
              </a:ext>
            </a:extLst>
          </p:cNvPr>
          <p:cNvSpPr>
            <a:spLocks noGrp="1"/>
          </p:cNvSpPr>
          <p:nvPr>
            <p:ph type="title"/>
          </p:nvPr>
        </p:nvSpPr>
        <p:spPr/>
        <p:txBody>
          <a:bodyPr/>
          <a:lstStyle/>
          <a:p>
            <a:r>
              <a:rPr lang="en-US" dirty="0"/>
              <a:t>Suggest a new policy</a:t>
            </a:r>
          </a:p>
        </p:txBody>
      </p:sp>
      <p:sp>
        <p:nvSpPr>
          <p:cNvPr id="4" name="Text Placeholder 2">
            <a:extLst>
              <a:ext uri="{FF2B5EF4-FFF2-40B4-BE49-F238E27FC236}">
                <a16:creationId xmlns:a16="http://schemas.microsoft.com/office/drawing/2014/main" id="{69027B82-169C-4136-EF2B-097A84AB0918}"/>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5" name="Rounded Rectangle 4">
            <a:hlinkClick r:id="" action="ppaction://noaction"/>
            <a:extLst>
              <a:ext uri="{FF2B5EF4-FFF2-40B4-BE49-F238E27FC236}">
                <a16:creationId xmlns:a16="http://schemas.microsoft.com/office/drawing/2014/main" id="{37A0721E-C4AD-6C58-138C-C5C07E52D37A}"/>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A64A0724-A299-3D60-2ACF-273AB0D004D5}"/>
              </a:ext>
            </a:extLst>
          </p:cNvPr>
          <p:cNvSpPr txBox="1">
            <a:spLocks/>
          </p:cNvSpPr>
          <p:nvPr/>
        </p:nvSpPr>
        <p:spPr>
          <a:xfrm>
            <a:off x="8294735"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Follow what happens to the bill</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7" name="Rounded Rectangle 12">
            <a:hlinkClick r:id="rId3" action="ppaction://hlinksldjump"/>
            <a:extLst>
              <a:ext uri="{FF2B5EF4-FFF2-40B4-BE49-F238E27FC236}">
                <a16:creationId xmlns:a16="http://schemas.microsoft.com/office/drawing/2014/main" id="{82CF7CD1-82D2-01F2-8FD8-49614A56E5D6}"/>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8" name="Graphic 7">
            <a:extLst>
              <a:ext uri="{FF2B5EF4-FFF2-40B4-BE49-F238E27FC236}">
                <a16:creationId xmlns:a16="http://schemas.microsoft.com/office/drawing/2014/main" id="{D31AAFBD-9979-9A8F-E17A-5046A381A3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25833" y="2900990"/>
            <a:ext cx="4114565" cy="3172987"/>
          </a:xfrm>
          <a:prstGeom prst="rect">
            <a:avLst/>
          </a:prstGeom>
        </p:spPr>
      </p:pic>
      <p:pic>
        <p:nvPicPr>
          <p:cNvPr id="10" name="Picture 9">
            <a:extLst>
              <a:ext uri="{FF2B5EF4-FFF2-40B4-BE49-F238E27FC236}">
                <a16:creationId xmlns:a16="http://schemas.microsoft.com/office/drawing/2014/main" id="{5673BEA9-CDC9-577C-3E02-F304BA08752B}"/>
              </a:ext>
            </a:extLst>
          </p:cNvPr>
          <p:cNvPicPr>
            <a:picLocks noChangeAspect="1"/>
          </p:cNvPicPr>
          <p:nvPr/>
        </p:nvPicPr>
        <p:blipFill>
          <a:blip r:embed="rId6"/>
          <a:stretch>
            <a:fillRect/>
          </a:stretch>
        </p:blipFill>
        <p:spPr>
          <a:xfrm>
            <a:off x="7287498" y="3616384"/>
            <a:ext cx="4586450" cy="2608806"/>
          </a:xfrm>
          <a:prstGeom prst="rect">
            <a:avLst/>
          </a:prstGeom>
        </p:spPr>
      </p:pic>
    </p:spTree>
    <p:extLst>
      <p:ext uri="{BB962C8B-B14F-4D97-AF65-F5344CB8AC3E}">
        <p14:creationId xmlns:p14="http://schemas.microsoft.com/office/powerpoint/2010/main" val="1365389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7F8A4F-11AE-EF07-DC88-A45BC41C4020}"/>
              </a:ext>
            </a:extLst>
          </p:cNvPr>
          <p:cNvSpPr>
            <a:spLocks noGrp="1"/>
          </p:cNvSpPr>
          <p:nvPr>
            <p:ph idx="1"/>
          </p:nvPr>
        </p:nvSpPr>
        <p:spPr/>
        <p:txBody>
          <a:bodyPr>
            <a:normAutofit/>
          </a:bodyPr>
          <a:lstStyle/>
          <a:p>
            <a:r>
              <a:rPr lang="en-US" dirty="0"/>
              <a:t>The committee report is really interesting; good findings and good recommendations. But you feel like the bill already has all of it covered, and you’d like to keep debating the bill.</a:t>
            </a:r>
          </a:p>
          <a:p>
            <a:r>
              <a:rPr lang="en-US" dirty="0"/>
              <a:t>The chamber continues with debate (second reading) and everyone is given an opportunity to share their thoughts.</a:t>
            </a:r>
          </a:p>
          <a:p>
            <a:endParaRPr lang="en-US" dirty="0"/>
          </a:p>
        </p:txBody>
      </p:sp>
      <p:sp>
        <p:nvSpPr>
          <p:cNvPr id="3" name="Title 2">
            <a:extLst>
              <a:ext uri="{FF2B5EF4-FFF2-40B4-BE49-F238E27FC236}">
                <a16:creationId xmlns:a16="http://schemas.microsoft.com/office/drawing/2014/main" id="{364620F8-4608-E499-9485-782A5F862596}"/>
              </a:ext>
            </a:extLst>
          </p:cNvPr>
          <p:cNvSpPr>
            <a:spLocks noGrp="1"/>
          </p:cNvSpPr>
          <p:nvPr>
            <p:ph type="title"/>
          </p:nvPr>
        </p:nvSpPr>
        <p:spPr/>
        <p:txBody>
          <a:bodyPr/>
          <a:lstStyle/>
          <a:p>
            <a:r>
              <a:rPr lang="en-US" dirty="0"/>
              <a:t>The second reading debate continues</a:t>
            </a:r>
          </a:p>
        </p:txBody>
      </p:sp>
      <p:sp>
        <p:nvSpPr>
          <p:cNvPr id="4" name="Text Placeholder 2">
            <a:extLst>
              <a:ext uri="{FF2B5EF4-FFF2-40B4-BE49-F238E27FC236}">
                <a16:creationId xmlns:a16="http://schemas.microsoft.com/office/drawing/2014/main" id="{E88951AF-DE78-FE80-1D7D-657746D0C3D9}"/>
              </a:ext>
            </a:extLst>
          </p:cNvPr>
          <p:cNvSpPr txBox="1">
            <a:spLocks/>
          </p:cNvSpPr>
          <p:nvPr/>
        </p:nvSpPr>
        <p:spPr>
          <a:xfrm>
            <a:off x="8061929" y="1519934"/>
            <a:ext cx="3868814"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At the vote (third reading) it’s clear that</a:t>
            </a:r>
          </a:p>
          <a:p>
            <a:endParaRPr lang="en-US" dirty="0"/>
          </a:p>
        </p:txBody>
      </p:sp>
      <p:sp>
        <p:nvSpPr>
          <p:cNvPr id="5" name="Rounded Rectangle 4">
            <a:hlinkClick r:id="" action="ppaction://noaction"/>
            <a:extLst>
              <a:ext uri="{FF2B5EF4-FFF2-40B4-BE49-F238E27FC236}">
                <a16:creationId xmlns:a16="http://schemas.microsoft.com/office/drawing/2014/main" id="{CCA765B8-99B4-A8E9-4F52-392AD835C6B3}"/>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24BECEB3-3B73-BD84-51FC-320775217B11}"/>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Most members support the bill</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7" name="Rounded Rectangle 6">
            <a:hlinkClick r:id="" action="ppaction://noaction"/>
            <a:extLst>
              <a:ext uri="{FF2B5EF4-FFF2-40B4-BE49-F238E27FC236}">
                <a16:creationId xmlns:a16="http://schemas.microsoft.com/office/drawing/2014/main" id="{2A4FEF46-C28A-F016-5AEA-6F35CB5AC73B}"/>
              </a:ext>
            </a:extLst>
          </p:cNvPr>
          <p:cNvSpPr/>
          <p:nvPr/>
        </p:nvSpPr>
        <p:spPr>
          <a:xfrm>
            <a:off x="8112125" y="2815318"/>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80C0E44D-219B-FC83-9DDB-8B32DE0FAF8E}"/>
              </a:ext>
            </a:extLst>
          </p:cNvPr>
          <p:cNvSpPr txBox="1">
            <a:spLocks/>
          </p:cNvSpPr>
          <p:nvPr/>
        </p:nvSpPr>
        <p:spPr>
          <a:xfrm>
            <a:off x="8286948" y="2932070"/>
            <a:ext cx="2986298"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2" action="ppaction://hlinksldjump"/>
              </a:rPr>
              <a:t>There are still members </a:t>
            </a:r>
            <a:br>
              <a:rPr lang="en-US" dirty="0">
                <a:hlinkClick r:id="rId2" action="ppaction://hlinksldjump"/>
              </a:rPr>
            </a:br>
            <a:r>
              <a:rPr lang="en-US" dirty="0">
                <a:hlinkClick r:id="rId2" action="ppaction://hlinksldjump"/>
              </a:rPr>
              <a:t>with concerns</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9" name="Rounded Rectangle 12">
            <a:hlinkClick r:id="rId3" action="ppaction://hlinksldjump"/>
            <a:extLst>
              <a:ext uri="{FF2B5EF4-FFF2-40B4-BE49-F238E27FC236}">
                <a16:creationId xmlns:a16="http://schemas.microsoft.com/office/drawing/2014/main" id="{ABC9D961-A831-5070-CAC9-6415C3812432}"/>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10" name="Picture 9">
            <a:extLst>
              <a:ext uri="{FF2B5EF4-FFF2-40B4-BE49-F238E27FC236}">
                <a16:creationId xmlns:a16="http://schemas.microsoft.com/office/drawing/2014/main" id="{4941C4F6-8E2B-22DA-EEAE-179F1D9BC7D2}"/>
              </a:ext>
            </a:extLst>
          </p:cNvPr>
          <p:cNvPicPr>
            <a:picLocks noChangeAspect="1"/>
          </p:cNvPicPr>
          <p:nvPr/>
        </p:nvPicPr>
        <p:blipFill>
          <a:blip r:embed="rId4"/>
          <a:stretch>
            <a:fillRect/>
          </a:stretch>
        </p:blipFill>
        <p:spPr>
          <a:xfrm>
            <a:off x="5390170" y="4294019"/>
            <a:ext cx="5791200" cy="2844800"/>
          </a:xfrm>
          <a:prstGeom prst="rect">
            <a:avLst/>
          </a:prstGeom>
        </p:spPr>
      </p:pic>
      <p:sp>
        <p:nvSpPr>
          <p:cNvPr id="11" name="Title 2">
            <a:extLst>
              <a:ext uri="{FF2B5EF4-FFF2-40B4-BE49-F238E27FC236}">
                <a16:creationId xmlns:a16="http://schemas.microsoft.com/office/drawing/2014/main" id="{05F30477-EB59-FF60-44EC-2A4EFDC9A769}"/>
              </a:ext>
            </a:extLst>
          </p:cNvPr>
          <p:cNvSpPr txBox="1">
            <a:spLocks/>
          </p:cNvSpPr>
          <p:nvPr/>
        </p:nvSpPr>
        <p:spPr>
          <a:xfrm>
            <a:off x="7248115" y="4605203"/>
            <a:ext cx="1523409" cy="56769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US" dirty="0"/>
              <a:t>10/10!</a:t>
            </a:r>
          </a:p>
        </p:txBody>
      </p:sp>
    </p:spTree>
    <p:extLst>
      <p:ext uri="{BB962C8B-B14F-4D97-AF65-F5344CB8AC3E}">
        <p14:creationId xmlns:p14="http://schemas.microsoft.com/office/powerpoint/2010/main" val="4133281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8B2ED2-4929-868A-B207-3E3C949AB1EE}"/>
              </a:ext>
            </a:extLst>
          </p:cNvPr>
          <p:cNvSpPr>
            <a:spLocks noGrp="1"/>
          </p:cNvSpPr>
          <p:nvPr>
            <p:ph idx="1"/>
          </p:nvPr>
        </p:nvSpPr>
        <p:spPr/>
        <p:txBody>
          <a:bodyPr>
            <a:normAutofit/>
          </a:bodyPr>
          <a:lstStyle/>
          <a:p>
            <a:r>
              <a:rPr lang="en-US" dirty="0"/>
              <a:t>You’ve been designated as the person to introduce the bill into the </a:t>
            </a:r>
            <a:r>
              <a:rPr lang="en-US" b="1" dirty="0">
                <a:solidFill>
                  <a:srgbClr val="9F0242"/>
                </a:solidFill>
              </a:rPr>
              <a:t>Legislative Council</a:t>
            </a:r>
            <a:r>
              <a:rPr lang="en-US" dirty="0"/>
              <a:t> (first reading). </a:t>
            </a:r>
          </a:p>
          <a:p>
            <a:r>
              <a:rPr lang="en-US" dirty="0"/>
              <a:t>It’s now time for debate (second reading).</a:t>
            </a:r>
          </a:p>
          <a:p>
            <a:r>
              <a:rPr lang="en-US" dirty="0"/>
              <a:t>Everyone has the opportunity to speak on the bill.</a:t>
            </a:r>
          </a:p>
          <a:p>
            <a:endParaRPr lang="en-US" dirty="0"/>
          </a:p>
          <a:p>
            <a:endParaRPr lang="en-US" dirty="0"/>
          </a:p>
        </p:txBody>
      </p:sp>
      <p:sp>
        <p:nvSpPr>
          <p:cNvPr id="3" name="Title 2">
            <a:extLst>
              <a:ext uri="{FF2B5EF4-FFF2-40B4-BE49-F238E27FC236}">
                <a16:creationId xmlns:a16="http://schemas.microsoft.com/office/drawing/2014/main" id="{AF1F66A3-F01A-AF58-8684-0FD7E246A1EB}"/>
              </a:ext>
            </a:extLst>
          </p:cNvPr>
          <p:cNvSpPr>
            <a:spLocks noGrp="1"/>
          </p:cNvSpPr>
          <p:nvPr>
            <p:ph type="title"/>
          </p:nvPr>
        </p:nvSpPr>
        <p:spPr/>
        <p:txBody>
          <a:bodyPr/>
          <a:lstStyle/>
          <a:p>
            <a:r>
              <a:rPr lang="en-US" dirty="0"/>
              <a:t>Introduce the bill into the Legislative Council</a:t>
            </a:r>
          </a:p>
        </p:txBody>
      </p:sp>
      <p:sp>
        <p:nvSpPr>
          <p:cNvPr id="4" name="Rounded Rectangle 3">
            <a:hlinkClick r:id="" action="ppaction://noaction"/>
            <a:extLst>
              <a:ext uri="{FF2B5EF4-FFF2-40B4-BE49-F238E27FC236}">
                <a16:creationId xmlns:a16="http://schemas.microsoft.com/office/drawing/2014/main" id="{F897CD11-9CC5-2400-FF64-573783479973}"/>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1A2A7B46-8F1B-B399-2E6F-654666FD0CB7}"/>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It’s clear the bill has</a:t>
            </a:r>
          </a:p>
        </p:txBody>
      </p:sp>
      <p:sp>
        <p:nvSpPr>
          <p:cNvPr id="6" name="Text Placeholder 2">
            <a:extLst>
              <a:ext uri="{FF2B5EF4-FFF2-40B4-BE49-F238E27FC236}">
                <a16:creationId xmlns:a16="http://schemas.microsoft.com/office/drawing/2014/main" id="{683FC5F3-6FEA-F56E-2B50-3A0E9EA8E2D4}"/>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Lots of support</a:t>
            </a:r>
            <a:endParaRPr lang="en-US" dirty="0"/>
          </a:p>
          <a:p>
            <a:pPr>
              <a:lnSpc>
                <a:spcPts val="2000"/>
              </a:lnSpc>
            </a:pPr>
            <a:endParaRPr lang="en-US" dirty="0"/>
          </a:p>
        </p:txBody>
      </p:sp>
      <p:sp>
        <p:nvSpPr>
          <p:cNvPr id="7" name="Rounded Rectangle 6">
            <a:hlinkClick r:id="" action="ppaction://noaction"/>
            <a:extLst>
              <a:ext uri="{FF2B5EF4-FFF2-40B4-BE49-F238E27FC236}">
                <a16:creationId xmlns:a16="http://schemas.microsoft.com/office/drawing/2014/main" id="{52290781-0FD5-1D49-A152-183B6E2B48D7}"/>
              </a:ext>
            </a:extLst>
          </p:cNvPr>
          <p:cNvSpPr/>
          <p:nvPr/>
        </p:nvSpPr>
        <p:spPr>
          <a:xfrm>
            <a:off x="8114116" y="2814430"/>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9E2087CE-8F36-5D84-ED1E-9548995ADE9D}"/>
              </a:ext>
            </a:extLst>
          </p:cNvPr>
          <p:cNvSpPr txBox="1">
            <a:spLocks/>
          </p:cNvSpPr>
          <p:nvPr/>
        </p:nvSpPr>
        <p:spPr>
          <a:xfrm>
            <a:off x="8287761" y="2928581"/>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3" action="ppaction://hlinksldjump"/>
              </a:rPr>
              <a:t>Some support</a:t>
            </a:r>
            <a:endParaRPr lang="en-US" dirty="0"/>
          </a:p>
          <a:p>
            <a:pPr>
              <a:lnSpc>
                <a:spcPts val="2000"/>
              </a:lnSpc>
            </a:pPr>
            <a:endParaRPr lang="en-US" dirty="0"/>
          </a:p>
          <a:p>
            <a:endParaRPr lang="en-US" dirty="0"/>
          </a:p>
        </p:txBody>
      </p:sp>
      <p:sp>
        <p:nvSpPr>
          <p:cNvPr id="11" name="Rounded Rectangle 10">
            <a:hlinkClick r:id="" action="ppaction://noaction"/>
            <a:extLst>
              <a:ext uri="{FF2B5EF4-FFF2-40B4-BE49-F238E27FC236}">
                <a16:creationId xmlns:a16="http://schemas.microsoft.com/office/drawing/2014/main" id="{6B9FBD9A-2182-6F76-15C5-6699EE085657}"/>
              </a:ext>
            </a:extLst>
          </p:cNvPr>
          <p:cNvSpPr/>
          <p:nvPr/>
        </p:nvSpPr>
        <p:spPr>
          <a:xfrm>
            <a:off x="8111889" y="3679448"/>
            <a:ext cx="3060700" cy="612775"/>
          </a:xfrm>
          <a:prstGeom prst="roundRect">
            <a:avLst>
              <a:gd name="adj" fmla="val 50000"/>
            </a:avLst>
          </a:prstGeom>
          <a:solidFill>
            <a:srgbClr val="455B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9E87C698-0C00-8623-FDDF-F36465295934}"/>
              </a:ext>
            </a:extLst>
          </p:cNvPr>
          <p:cNvSpPr txBox="1">
            <a:spLocks/>
          </p:cNvSpPr>
          <p:nvPr/>
        </p:nvSpPr>
        <p:spPr>
          <a:xfrm>
            <a:off x="8285534" y="3793599"/>
            <a:ext cx="2887291" cy="426822"/>
          </a:xfrm>
          <a:prstGeom prst="rect">
            <a:avLst/>
          </a:prstGeom>
          <a:noFill/>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4" action="ppaction://hlinksldjump"/>
              </a:rPr>
              <a:t>No support</a:t>
            </a:r>
            <a:endParaRPr lang="en-US" dirty="0"/>
          </a:p>
          <a:p>
            <a:pPr>
              <a:lnSpc>
                <a:spcPts val="2000"/>
              </a:lnSpc>
            </a:pPr>
            <a:endParaRPr lang="en-US" dirty="0"/>
          </a:p>
          <a:p>
            <a:endParaRPr lang="en-US" dirty="0"/>
          </a:p>
        </p:txBody>
      </p:sp>
      <p:sp>
        <p:nvSpPr>
          <p:cNvPr id="9" name="Rounded Rectangle 12">
            <a:hlinkClick r:id="rId5" action="ppaction://hlinksldjump"/>
            <a:extLst>
              <a:ext uri="{FF2B5EF4-FFF2-40B4-BE49-F238E27FC236}">
                <a16:creationId xmlns:a16="http://schemas.microsoft.com/office/drawing/2014/main" id="{F0528DF4-B170-B153-8CD8-9397A2A13972}"/>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Tree>
    <p:extLst>
      <p:ext uri="{BB962C8B-B14F-4D97-AF65-F5344CB8AC3E}">
        <p14:creationId xmlns:p14="http://schemas.microsoft.com/office/powerpoint/2010/main" val="2211379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4C44B9-1485-6C98-28F0-CE5FA09D5F7D}"/>
              </a:ext>
            </a:extLst>
          </p:cNvPr>
          <p:cNvSpPr>
            <a:spLocks noGrp="1"/>
          </p:cNvSpPr>
          <p:nvPr>
            <p:ph idx="1"/>
          </p:nvPr>
        </p:nvSpPr>
        <p:spPr/>
        <p:txBody>
          <a:bodyPr>
            <a:normAutofit/>
          </a:bodyPr>
          <a:lstStyle/>
          <a:p>
            <a:r>
              <a:rPr lang="en-US" dirty="0"/>
              <a:t>As the debate goes on, it is clear the bill has a lot of support. </a:t>
            </a:r>
          </a:p>
          <a:p>
            <a:r>
              <a:rPr lang="en-US" dirty="0"/>
              <a:t>Most of the members are happy with all aspects of the bill, so there are no changes. Come the vote (third reading) the majority of members in the chamber agree to pass the bill. </a:t>
            </a:r>
          </a:p>
          <a:p>
            <a:r>
              <a:rPr lang="en-US" dirty="0"/>
              <a:t>The bill has now passed both the </a:t>
            </a:r>
            <a:r>
              <a:rPr lang="en-US" b="1" dirty="0">
                <a:solidFill>
                  <a:srgbClr val="004B3D"/>
                </a:solidFill>
              </a:rPr>
              <a:t>Legislative Assembly</a:t>
            </a:r>
            <a:r>
              <a:rPr lang="en-US" dirty="0"/>
              <a:t> and </a:t>
            </a:r>
            <a:r>
              <a:rPr lang="en-US" b="1" dirty="0">
                <a:solidFill>
                  <a:srgbClr val="9F0242"/>
                </a:solidFill>
              </a:rPr>
              <a:t>Legislative Council</a:t>
            </a:r>
            <a:r>
              <a:rPr lang="en-US" dirty="0"/>
              <a:t>.</a:t>
            </a:r>
          </a:p>
          <a:p>
            <a:r>
              <a:rPr lang="en-US" dirty="0"/>
              <a:t>But it’s not a law just yet.</a:t>
            </a:r>
          </a:p>
          <a:p>
            <a:endParaRPr lang="en-US" dirty="0"/>
          </a:p>
          <a:p>
            <a:endParaRPr lang="en-US" dirty="0"/>
          </a:p>
        </p:txBody>
      </p:sp>
      <p:sp>
        <p:nvSpPr>
          <p:cNvPr id="4" name="Title 3">
            <a:extLst>
              <a:ext uri="{FF2B5EF4-FFF2-40B4-BE49-F238E27FC236}">
                <a16:creationId xmlns:a16="http://schemas.microsoft.com/office/drawing/2014/main" id="{B75FC5B6-33E2-33F5-5B2A-89C52FB021A0}"/>
              </a:ext>
            </a:extLst>
          </p:cNvPr>
          <p:cNvSpPr>
            <a:spLocks noGrp="1"/>
          </p:cNvSpPr>
          <p:nvPr>
            <p:ph type="title"/>
          </p:nvPr>
        </p:nvSpPr>
        <p:spPr/>
        <p:txBody>
          <a:bodyPr/>
          <a:lstStyle/>
          <a:p>
            <a:r>
              <a:rPr lang="en-US" dirty="0"/>
              <a:t>The bill has lots of support</a:t>
            </a:r>
          </a:p>
        </p:txBody>
      </p:sp>
      <p:sp>
        <p:nvSpPr>
          <p:cNvPr id="5" name="Text Placeholder 2">
            <a:extLst>
              <a:ext uri="{FF2B5EF4-FFF2-40B4-BE49-F238E27FC236}">
                <a16:creationId xmlns:a16="http://schemas.microsoft.com/office/drawing/2014/main" id="{E43DFD25-E853-269B-4473-CAA56D5ED889}"/>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8" name="Rounded Rectangle 7">
            <a:hlinkClick r:id="" action="ppaction://noaction"/>
            <a:extLst>
              <a:ext uri="{FF2B5EF4-FFF2-40B4-BE49-F238E27FC236}">
                <a16:creationId xmlns:a16="http://schemas.microsoft.com/office/drawing/2014/main" id="{47D7BBA2-8967-105D-A408-259EEADBC3EF}"/>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0AB69277-957D-7597-B999-AA4CAF38DD94}"/>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Find out what happens next</a:t>
            </a:r>
            <a:endParaRPr lang="en-US" dirty="0"/>
          </a:p>
          <a:p>
            <a:pPr>
              <a:lnSpc>
                <a:spcPts val="2000"/>
              </a:lnSpc>
            </a:pPr>
            <a:endParaRPr lang="en-US" dirty="0"/>
          </a:p>
          <a:p>
            <a:pPr>
              <a:lnSpc>
                <a:spcPts val="2000"/>
              </a:lnSpc>
            </a:pPr>
            <a:endParaRPr lang="en-US" dirty="0"/>
          </a:p>
        </p:txBody>
      </p:sp>
      <p:sp>
        <p:nvSpPr>
          <p:cNvPr id="3" name="Rounded Rectangle 12">
            <a:hlinkClick r:id="rId3" action="ppaction://hlinksldjump"/>
            <a:extLst>
              <a:ext uri="{FF2B5EF4-FFF2-40B4-BE49-F238E27FC236}">
                <a16:creationId xmlns:a16="http://schemas.microsoft.com/office/drawing/2014/main" id="{EB0A130C-7C73-DD2D-07F4-43DFE4AE1FCB}"/>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6" name="Picture 5">
            <a:extLst>
              <a:ext uri="{FF2B5EF4-FFF2-40B4-BE49-F238E27FC236}">
                <a16:creationId xmlns:a16="http://schemas.microsoft.com/office/drawing/2014/main" id="{6AAFC5FF-49DD-C001-7F0D-4ED1793BC5DE}"/>
              </a:ext>
            </a:extLst>
          </p:cNvPr>
          <p:cNvPicPr>
            <a:picLocks noChangeAspect="1"/>
          </p:cNvPicPr>
          <p:nvPr/>
        </p:nvPicPr>
        <p:blipFill>
          <a:blip r:embed="rId4"/>
          <a:stretch>
            <a:fillRect/>
          </a:stretch>
        </p:blipFill>
        <p:spPr>
          <a:xfrm>
            <a:off x="7150100" y="2989848"/>
            <a:ext cx="3717637" cy="3146947"/>
          </a:xfrm>
          <a:prstGeom prst="rect">
            <a:avLst/>
          </a:prstGeom>
        </p:spPr>
      </p:pic>
    </p:spTree>
    <p:extLst>
      <p:ext uri="{BB962C8B-B14F-4D97-AF65-F5344CB8AC3E}">
        <p14:creationId xmlns:p14="http://schemas.microsoft.com/office/powerpoint/2010/main" val="3691945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9CB851-DA90-D3A6-D953-11993D6578B3}"/>
              </a:ext>
            </a:extLst>
          </p:cNvPr>
          <p:cNvSpPr>
            <a:spLocks noGrp="1"/>
          </p:cNvSpPr>
          <p:nvPr>
            <p:ph idx="1"/>
          </p:nvPr>
        </p:nvSpPr>
        <p:spPr/>
        <p:txBody>
          <a:bodyPr/>
          <a:lstStyle/>
          <a:p>
            <a:r>
              <a:rPr lang="en-US" dirty="0"/>
              <a:t>The chamber continues with debate (second reading) and everyone is given an opportunity to share their thoughts.</a:t>
            </a:r>
          </a:p>
          <a:p>
            <a:r>
              <a:rPr lang="en-US" dirty="0"/>
              <a:t>At the vote (third reading) it’s clear that the majority of members still think the bill is a great idea, even if there might be a few questions and concerns.</a:t>
            </a:r>
          </a:p>
          <a:p>
            <a:endParaRPr lang="en-US" dirty="0"/>
          </a:p>
          <a:p>
            <a:endParaRPr lang="en-US" dirty="0"/>
          </a:p>
        </p:txBody>
      </p:sp>
      <p:sp>
        <p:nvSpPr>
          <p:cNvPr id="3" name="Title 2">
            <a:extLst>
              <a:ext uri="{FF2B5EF4-FFF2-40B4-BE49-F238E27FC236}">
                <a16:creationId xmlns:a16="http://schemas.microsoft.com/office/drawing/2014/main" id="{AA1A7B7C-6318-70C7-8A28-01BBA3A466CE}"/>
              </a:ext>
            </a:extLst>
          </p:cNvPr>
          <p:cNvSpPr>
            <a:spLocks noGrp="1"/>
          </p:cNvSpPr>
          <p:nvPr>
            <p:ph type="title"/>
          </p:nvPr>
        </p:nvSpPr>
        <p:spPr/>
        <p:txBody>
          <a:bodyPr/>
          <a:lstStyle/>
          <a:p>
            <a:r>
              <a:rPr lang="en-US" dirty="0"/>
              <a:t>The second reading debate continues</a:t>
            </a:r>
          </a:p>
        </p:txBody>
      </p:sp>
      <p:sp>
        <p:nvSpPr>
          <p:cNvPr id="4" name="Text Placeholder 2">
            <a:extLst>
              <a:ext uri="{FF2B5EF4-FFF2-40B4-BE49-F238E27FC236}">
                <a16:creationId xmlns:a16="http://schemas.microsoft.com/office/drawing/2014/main" id="{866C0926-63EB-10CF-C3A7-287026F23531}"/>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5" name="Rounded Rectangle 4">
            <a:hlinkClick r:id="" action="ppaction://noaction"/>
            <a:extLst>
              <a:ext uri="{FF2B5EF4-FFF2-40B4-BE49-F238E27FC236}">
                <a16:creationId xmlns:a16="http://schemas.microsoft.com/office/drawing/2014/main" id="{3EDD7354-1833-0E62-4270-9292425A5140}"/>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6B786BEC-88C3-6872-A567-E0A0B9C04BC6}"/>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Find out what happens next</a:t>
            </a:r>
            <a:endParaRPr lang="en-US" dirty="0"/>
          </a:p>
          <a:p>
            <a:pPr>
              <a:lnSpc>
                <a:spcPts val="2000"/>
              </a:lnSpc>
            </a:pPr>
            <a:endParaRPr lang="en-US" dirty="0"/>
          </a:p>
          <a:p>
            <a:pPr>
              <a:lnSpc>
                <a:spcPts val="2000"/>
              </a:lnSpc>
            </a:pPr>
            <a:endParaRPr lang="en-US" dirty="0"/>
          </a:p>
        </p:txBody>
      </p:sp>
      <p:sp>
        <p:nvSpPr>
          <p:cNvPr id="7" name="Rounded Rectangle 12">
            <a:hlinkClick r:id="rId3" action="ppaction://hlinksldjump"/>
            <a:extLst>
              <a:ext uri="{FF2B5EF4-FFF2-40B4-BE49-F238E27FC236}">
                <a16:creationId xmlns:a16="http://schemas.microsoft.com/office/drawing/2014/main" id="{59DDA4EA-178C-AAB8-74FB-69082E0702C5}"/>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9" name="Picture 8">
            <a:extLst>
              <a:ext uri="{FF2B5EF4-FFF2-40B4-BE49-F238E27FC236}">
                <a16:creationId xmlns:a16="http://schemas.microsoft.com/office/drawing/2014/main" id="{03F748B6-6B6E-365B-AE3A-59CA5BB5CD4F}"/>
              </a:ext>
            </a:extLst>
          </p:cNvPr>
          <p:cNvPicPr>
            <a:picLocks noChangeAspect="1"/>
          </p:cNvPicPr>
          <p:nvPr/>
        </p:nvPicPr>
        <p:blipFill>
          <a:blip r:embed="rId4"/>
          <a:stretch>
            <a:fillRect/>
          </a:stretch>
        </p:blipFill>
        <p:spPr>
          <a:xfrm>
            <a:off x="5390170" y="4294019"/>
            <a:ext cx="5791200" cy="2844800"/>
          </a:xfrm>
          <a:prstGeom prst="rect">
            <a:avLst/>
          </a:prstGeom>
        </p:spPr>
      </p:pic>
      <p:sp>
        <p:nvSpPr>
          <p:cNvPr id="18" name="Title 2">
            <a:extLst>
              <a:ext uri="{FF2B5EF4-FFF2-40B4-BE49-F238E27FC236}">
                <a16:creationId xmlns:a16="http://schemas.microsoft.com/office/drawing/2014/main" id="{24DCE649-AD4E-7F98-7475-9530F6C51D6F}"/>
              </a:ext>
            </a:extLst>
          </p:cNvPr>
          <p:cNvSpPr txBox="1">
            <a:spLocks/>
          </p:cNvSpPr>
          <p:nvPr/>
        </p:nvSpPr>
        <p:spPr>
          <a:xfrm>
            <a:off x="7248115" y="4605203"/>
            <a:ext cx="1523409" cy="56769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US" dirty="0"/>
              <a:t>10/10!</a:t>
            </a:r>
          </a:p>
        </p:txBody>
      </p:sp>
    </p:spTree>
    <p:extLst>
      <p:ext uri="{BB962C8B-B14F-4D97-AF65-F5344CB8AC3E}">
        <p14:creationId xmlns:p14="http://schemas.microsoft.com/office/powerpoint/2010/main" val="2810537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5B84D5-0A7D-5029-24BD-6E0BE67C115C}"/>
              </a:ext>
            </a:extLst>
          </p:cNvPr>
          <p:cNvSpPr>
            <a:spLocks noGrp="1"/>
          </p:cNvSpPr>
          <p:nvPr>
            <p:ph idx="1"/>
          </p:nvPr>
        </p:nvSpPr>
        <p:spPr/>
        <p:txBody>
          <a:bodyPr/>
          <a:lstStyle/>
          <a:p>
            <a:r>
              <a:rPr lang="en-US" dirty="0"/>
              <a:t>Without a majority of government members in the </a:t>
            </a:r>
            <a:r>
              <a:rPr lang="en-US" b="1" dirty="0">
                <a:solidFill>
                  <a:srgbClr val="9F0242"/>
                </a:solidFill>
              </a:rPr>
              <a:t>Legislative Council</a:t>
            </a:r>
            <a:r>
              <a:rPr lang="en-US" dirty="0"/>
              <a:t>, you need to start negotiating with the opposition and crossbenchers. You’ll need their support to pass the bill. </a:t>
            </a:r>
          </a:p>
          <a:p>
            <a:endParaRPr lang="en-US" dirty="0"/>
          </a:p>
        </p:txBody>
      </p:sp>
      <p:sp>
        <p:nvSpPr>
          <p:cNvPr id="3" name="Title 2">
            <a:extLst>
              <a:ext uri="{FF2B5EF4-FFF2-40B4-BE49-F238E27FC236}">
                <a16:creationId xmlns:a16="http://schemas.microsoft.com/office/drawing/2014/main" id="{DF353DED-E9FC-2420-44A1-5196C996247E}"/>
              </a:ext>
            </a:extLst>
          </p:cNvPr>
          <p:cNvSpPr>
            <a:spLocks noGrp="1"/>
          </p:cNvSpPr>
          <p:nvPr>
            <p:ph type="title"/>
          </p:nvPr>
        </p:nvSpPr>
        <p:spPr/>
        <p:txBody>
          <a:bodyPr/>
          <a:lstStyle/>
          <a:p>
            <a:r>
              <a:rPr lang="en-US" dirty="0"/>
              <a:t>The bill has some support</a:t>
            </a:r>
          </a:p>
        </p:txBody>
      </p:sp>
      <p:sp>
        <p:nvSpPr>
          <p:cNvPr id="11" name="Rounded Rectangle 10">
            <a:hlinkClick r:id="" action="ppaction://noaction"/>
            <a:extLst>
              <a:ext uri="{FF2B5EF4-FFF2-40B4-BE49-F238E27FC236}">
                <a16:creationId xmlns:a16="http://schemas.microsoft.com/office/drawing/2014/main" id="{29ABC997-7DCB-CC38-EF45-6DFA71023335}"/>
              </a:ext>
            </a:extLst>
          </p:cNvPr>
          <p:cNvSpPr/>
          <p:nvPr/>
        </p:nvSpPr>
        <p:spPr>
          <a:xfrm>
            <a:off x="8112125" y="1952624"/>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88D33799-B3D9-1EC8-4CF5-48ADA73ED71A}"/>
              </a:ext>
            </a:extLst>
          </p:cNvPr>
          <p:cNvSpPr txBox="1">
            <a:spLocks/>
          </p:cNvSpPr>
          <p:nvPr/>
        </p:nvSpPr>
        <p:spPr>
          <a:xfrm>
            <a:off x="8286948" y="2069376"/>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2" action="ppaction://hlinksldjump"/>
              </a:rPr>
              <a:t>Suggest and debate some amendments (changes)</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13" name="Rounded Rectangle 12">
            <a:hlinkClick r:id="" action="ppaction://noaction"/>
            <a:extLst>
              <a:ext uri="{FF2B5EF4-FFF2-40B4-BE49-F238E27FC236}">
                <a16:creationId xmlns:a16="http://schemas.microsoft.com/office/drawing/2014/main" id="{E1658746-E319-4167-E569-113C1E867550}"/>
              </a:ext>
            </a:extLst>
          </p:cNvPr>
          <p:cNvSpPr/>
          <p:nvPr/>
        </p:nvSpPr>
        <p:spPr>
          <a:xfrm>
            <a:off x="8110947" y="3933797"/>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A91785BE-A173-B2E3-5D40-FA761D5FEB91}"/>
              </a:ext>
            </a:extLst>
          </p:cNvPr>
          <p:cNvSpPr txBox="1">
            <a:spLocks/>
          </p:cNvSpPr>
          <p:nvPr/>
        </p:nvSpPr>
        <p:spPr>
          <a:xfrm>
            <a:off x="8285770" y="4050549"/>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Continue to debate </a:t>
            </a:r>
            <a:br>
              <a:rPr lang="en-US" dirty="0">
                <a:hlinkClick r:id="rId3" action="ppaction://hlinksldjump"/>
              </a:rPr>
            </a:br>
            <a:r>
              <a:rPr lang="en-US" dirty="0">
                <a:hlinkClick r:id="rId3" action="ppaction://hlinksldjump"/>
              </a:rPr>
              <a:t>(second reading)</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15" name="Rounded Rectangle 14">
            <a:hlinkClick r:id="" action="ppaction://noaction"/>
            <a:extLst>
              <a:ext uri="{FF2B5EF4-FFF2-40B4-BE49-F238E27FC236}">
                <a16:creationId xmlns:a16="http://schemas.microsoft.com/office/drawing/2014/main" id="{254A264D-1A90-B78A-3526-219492E88DF3}"/>
              </a:ext>
            </a:extLst>
          </p:cNvPr>
          <p:cNvSpPr/>
          <p:nvPr/>
        </p:nvSpPr>
        <p:spPr>
          <a:xfrm>
            <a:off x="8114116" y="3070550"/>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
            <a:extLst>
              <a:ext uri="{FF2B5EF4-FFF2-40B4-BE49-F238E27FC236}">
                <a16:creationId xmlns:a16="http://schemas.microsoft.com/office/drawing/2014/main" id="{D931FDC6-AB5B-060E-D8B8-21CC1DCF890B}"/>
              </a:ext>
            </a:extLst>
          </p:cNvPr>
          <p:cNvSpPr txBox="1">
            <a:spLocks/>
          </p:cNvSpPr>
          <p:nvPr/>
        </p:nvSpPr>
        <p:spPr>
          <a:xfrm>
            <a:off x="8287761" y="3184701"/>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4" action="ppaction://hlinksldjump"/>
              </a:rPr>
              <a:t>Send the bill to committee</a:t>
            </a:r>
            <a:endParaRPr lang="en-US" dirty="0"/>
          </a:p>
          <a:p>
            <a:endParaRPr lang="en-US" dirty="0"/>
          </a:p>
        </p:txBody>
      </p:sp>
      <p:sp>
        <p:nvSpPr>
          <p:cNvPr id="17" name="Text Placeholder 2">
            <a:extLst>
              <a:ext uri="{FF2B5EF4-FFF2-40B4-BE49-F238E27FC236}">
                <a16:creationId xmlns:a16="http://schemas.microsoft.com/office/drawing/2014/main" id="{E6E84580-4805-96C7-4CE2-52F108819087}"/>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chamber votes and decides to</a:t>
            </a:r>
          </a:p>
        </p:txBody>
      </p:sp>
      <p:sp>
        <p:nvSpPr>
          <p:cNvPr id="4" name="Rounded Rectangle 12">
            <a:hlinkClick r:id="rId5" action="ppaction://hlinksldjump"/>
            <a:extLst>
              <a:ext uri="{FF2B5EF4-FFF2-40B4-BE49-F238E27FC236}">
                <a16:creationId xmlns:a16="http://schemas.microsoft.com/office/drawing/2014/main" id="{9D5B1854-BF58-7B8F-0013-79B57A54A612}"/>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7" name="Picture 6">
            <a:extLst>
              <a:ext uri="{FF2B5EF4-FFF2-40B4-BE49-F238E27FC236}">
                <a16:creationId xmlns:a16="http://schemas.microsoft.com/office/drawing/2014/main" id="{EA04E12F-BBEB-89FB-558C-BA31325D2FAE}"/>
              </a:ext>
            </a:extLst>
          </p:cNvPr>
          <p:cNvPicPr>
            <a:picLocks noChangeAspect="1"/>
          </p:cNvPicPr>
          <p:nvPr/>
        </p:nvPicPr>
        <p:blipFill>
          <a:blip r:embed="rId6"/>
          <a:stretch>
            <a:fillRect/>
          </a:stretch>
        </p:blipFill>
        <p:spPr>
          <a:xfrm>
            <a:off x="4762500" y="3683325"/>
            <a:ext cx="2292350" cy="2661588"/>
          </a:xfrm>
          <a:prstGeom prst="rect">
            <a:avLst/>
          </a:prstGeom>
        </p:spPr>
      </p:pic>
    </p:spTree>
    <p:extLst>
      <p:ext uri="{BB962C8B-B14F-4D97-AF65-F5344CB8AC3E}">
        <p14:creationId xmlns:p14="http://schemas.microsoft.com/office/powerpoint/2010/main" val="8625618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CA2F41A5-B48F-D2F9-A133-D65B5218AA23}"/>
              </a:ext>
            </a:extLst>
          </p:cNvPr>
          <p:cNvSpPr txBox="1">
            <a:spLocks/>
          </p:cNvSpPr>
          <p:nvPr/>
        </p:nvSpPr>
        <p:spPr>
          <a:xfrm>
            <a:off x="1324263" y="2153315"/>
            <a:ext cx="6001570" cy="353956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350"/>
              </a:lnSpc>
              <a:spcBef>
                <a:spcPts val="1200"/>
              </a:spcBef>
              <a:buNone/>
              <a:defRPr sz="1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majority of members agree that there is an opportunity to make some changes to the bill through a process called Committee of the Whole. </a:t>
            </a:r>
          </a:p>
          <a:p>
            <a:r>
              <a:rPr lang="en-US" dirty="0"/>
              <a:t>Each clause (dot point) of the bill is read. Members suggest changes, ask questions and debate the changes, and vote on whether each change should be made or not. </a:t>
            </a:r>
          </a:p>
          <a:p>
            <a:endParaRPr lang="en-US" dirty="0"/>
          </a:p>
        </p:txBody>
      </p:sp>
      <p:sp>
        <p:nvSpPr>
          <p:cNvPr id="5" name="Title 3">
            <a:extLst>
              <a:ext uri="{FF2B5EF4-FFF2-40B4-BE49-F238E27FC236}">
                <a16:creationId xmlns:a16="http://schemas.microsoft.com/office/drawing/2014/main" id="{FFABCA93-4B67-679F-AB4E-4298CCC5956A}"/>
              </a:ext>
            </a:extLst>
          </p:cNvPr>
          <p:cNvSpPr>
            <a:spLocks noGrp="1"/>
          </p:cNvSpPr>
          <p:nvPr>
            <p:ph type="title"/>
          </p:nvPr>
        </p:nvSpPr>
        <p:spPr>
          <a:xfrm>
            <a:off x="1039122" y="784023"/>
            <a:ext cx="10131798" cy="567699"/>
          </a:xfrm>
        </p:spPr>
        <p:txBody>
          <a:bodyPr/>
          <a:lstStyle/>
          <a:p>
            <a:r>
              <a:rPr lang="en-US" dirty="0"/>
              <a:t>Amendments (changes) are suggested</a:t>
            </a:r>
          </a:p>
        </p:txBody>
      </p:sp>
      <p:sp>
        <p:nvSpPr>
          <p:cNvPr id="6" name="Text Placeholder 2">
            <a:extLst>
              <a:ext uri="{FF2B5EF4-FFF2-40B4-BE49-F238E27FC236}">
                <a16:creationId xmlns:a16="http://schemas.microsoft.com/office/drawing/2014/main" id="{BFC8F38B-C3A8-09EB-59B4-66D887B3F7B6}"/>
              </a:ext>
            </a:extLst>
          </p:cNvPr>
          <p:cNvSpPr txBox="1">
            <a:spLocks/>
          </p:cNvSpPr>
          <p:nvPr/>
        </p:nvSpPr>
        <p:spPr>
          <a:xfrm>
            <a:off x="8061929" y="1519934"/>
            <a:ext cx="413007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After lots of discussion the changes are</a:t>
            </a:r>
          </a:p>
          <a:p>
            <a:endParaRPr lang="en-US" dirty="0"/>
          </a:p>
        </p:txBody>
      </p:sp>
      <p:sp>
        <p:nvSpPr>
          <p:cNvPr id="7" name="Rounded Rectangle 6">
            <a:hlinkClick r:id="" action="ppaction://noaction"/>
            <a:extLst>
              <a:ext uri="{FF2B5EF4-FFF2-40B4-BE49-F238E27FC236}">
                <a16:creationId xmlns:a16="http://schemas.microsoft.com/office/drawing/2014/main" id="{060990EA-65DC-D18D-DDAB-EDB0C6522641}"/>
              </a:ext>
            </a:extLst>
          </p:cNvPr>
          <p:cNvSpPr/>
          <p:nvPr/>
        </p:nvSpPr>
        <p:spPr>
          <a:xfrm>
            <a:off x="8112125" y="1952624"/>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DB1FF356-9C48-939B-1791-3045F2FF539D}"/>
              </a:ext>
            </a:extLst>
          </p:cNvPr>
          <p:cNvSpPr txBox="1">
            <a:spLocks/>
          </p:cNvSpPr>
          <p:nvPr/>
        </p:nvSpPr>
        <p:spPr>
          <a:xfrm>
            <a:off x="8286948" y="2069376"/>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2" action="ppaction://hlinksldjump"/>
              </a:rPr>
              <a:t>Agreed to and the changes</a:t>
            </a:r>
            <a:br>
              <a:rPr lang="en-US" dirty="0">
                <a:hlinkClick r:id="rId2" action="ppaction://hlinksldjump"/>
              </a:rPr>
            </a:br>
            <a:r>
              <a:rPr lang="en-US" dirty="0">
                <a:hlinkClick r:id="rId2" action="ppaction://hlinksldjump"/>
              </a:rPr>
              <a:t>are made</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9" name="Rounded Rectangle 8">
            <a:hlinkClick r:id="" action="ppaction://noaction"/>
            <a:extLst>
              <a:ext uri="{FF2B5EF4-FFF2-40B4-BE49-F238E27FC236}">
                <a16:creationId xmlns:a16="http://schemas.microsoft.com/office/drawing/2014/main" id="{7975CCE6-AA89-5534-33CF-A92E0E8D28B9}"/>
              </a:ext>
            </a:extLst>
          </p:cNvPr>
          <p:cNvSpPr/>
          <p:nvPr/>
        </p:nvSpPr>
        <p:spPr>
          <a:xfrm>
            <a:off x="8110947" y="3071962"/>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D15B85E0-B9C4-1805-0100-3E973B3F287A}"/>
              </a:ext>
            </a:extLst>
          </p:cNvPr>
          <p:cNvSpPr txBox="1">
            <a:spLocks/>
          </p:cNvSpPr>
          <p:nvPr/>
        </p:nvSpPr>
        <p:spPr>
          <a:xfrm>
            <a:off x="8285770" y="3188714"/>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Defeated and no changes </a:t>
            </a:r>
            <a:br>
              <a:rPr lang="en-US" dirty="0">
                <a:hlinkClick r:id="rId3" action="ppaction://hlinksldjump"/>
              </a:rPr>
            </a:br>
            <a:r>
              <a:rPr lang="en-US" dirty="0">
                <a:hlinkClick r:id="rId3" action="ppaction://hlinksldjump"/>
              </a:rPr>
              <a:t>are made</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2" name="Rounded Rectangle 12">
            <a:hlinkClick r:id="rId4" action="ppaction://hlinksldjump"/>
            <a:extLst>
              <a:ext uri="{FF2B5EF4-FFF2-40B4-BE49-F238E27FC236}">
                <a16:creationId xmlns:a16="http://schemas.microsoft.com/office/drawing/2014/main" id="{E1F4DD40-F57F-E465-70BA-EEEFD33BCADB}"/>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11" name="Picture 10">
            <a:extLst>
              <a:ext uri="{FF2B5EF4-FFF2-40B4-BE49-F238E27FC236}">
                <a16:creationId xmlns:a16="http://schemas.microsoft.com/office/drawing/2014/main" id="{93ACBED7-D145-68EC-8774-B38F9644D80C}"/>
              </a:ext>
            </a:extLst>
          </p:cNvPr>
          <p:cNvPicPr>
            <a:picLocks noChangeAspect="1"/>
          </p:cNvPicPr>
          <p:nvPr/>
        </p:nvPicPr>
        <p:blipFill>
          <a:blip r:embed="rId5"/>
          <a:stretch>
            <a:fillRect/>
          </a:stretch>
        </p:blipFill>
        <p:spPr>
          <a:xfrm>
            <a:off x="4686439" y="4409030"/>
            <a:ext cx="6852328" cy="2663664"/>
          </a:xfrm>
          <a:prstGeom prst="rect">
            <a:avLst/>
          </a:prstGeom>
        </p:spPr>
      </p:pic>
      <p:pic>
        <p:nvPicPr>
          <p:cNvPr id="12" name="Picture 11">
            <a:extLst>
              <a:ext uri="{FF2B5EF4-FFF2-40B4-BE49-F238E27FC236}">
                <a16:creationId xmlns:a16="http://schemas.microsoft.com/office/drawing/2014/main" id="{F9C72622-5448-C886-C035-2655CE287D1E}"/>
              </a:ext>
            </a:extLst>
          </p:cNvPr>
          <p:cNvPicPr>
            <a:picLocks noChangeAspect="1"/>
          </p:cNvPicPr>
          <p:nvPr/>
        </p:nvPicPr>
        <p:blipFill>
          <a:blip r:embed="rId6"/>
          <a:stretch>
            <a:fillRect/>
          </a:stretch>
        </p:blipFill>
        <p:spPr>
          <a:xfrm rot="404932">
            <a:off x="10867737" y="419740"/>
            <a:ext cx="1342059" cy="1091845"/>
          </a:xfrm>
          <a:prstGeom prst="rect">
            <a:avLst/>
          </a:prstGeom>
        </p:spPr>
      </p:pic>
    </p:spTree>
    <p:extLst>
      <p:ext uri="{BB962C8B-B14F-4D97-AF65-F5344CB8AC3E}">
        <p14:creationId xmlns:p14="http://schemas.microsoft.com/office/powerpoint/2010/main" val="3975314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EDE7"/>
        </a:solidFill>
        <a:effectLst/>
      </p:bgPr>
    </p:bg>
    <p:spTree>
      <p:nvGrpSpPr>
        <p:cNvPr id="1" name=""/>
        <p:cNvGrpSpPr/>
        <p:nvPr/>
      </p:nvGrpSpPr>
      <p:grpSpPr>
        <a:xfrm>
          <a:off x="0" y="0"/>
          <a:ext cx="0" cy="0"/>
          <a:chOff x="0" y="0"/>
          <a:chExt cx="0" cy="0"/>
        </a:xfrm>
      </p:grpSpPr>
      <p:pic>
        <p:nvPicPr>
          <p:cNvPr id="7" name="Picture 6" descr="A group of people sitting in a row&#10;&#10;AI-generated content may be incorrect.">
            <a:extLst>
              <a:ext uri="{FF2B5EF4-FFF2-40B4-BE49-F238E27FC236}">
                <a16:creationId xmlns:a16="http://schemas.microsoft.com/office/drawing/2014/main" id="{5E2AC433-AFE2-2008-D392-0716F1AD251D}"/>
              </a:ext>
            </a:extLst>
          </p:cNvPr>
          <p:cNvPicPr>
            <a:picLocks noChangeAspect="1"/>
          </p:cNvPicPr>
          <p:nvPr/>
        </p:nvPicPr>
        <p:blipFill>
          <a:blip r:embed="rId2"/>
          <a:srcRect l="133" t="267" r="858" b="221"/>
          <a:stretch>
            <a:fillRect/>
          </a:stretch>
        </p:blipFill>
        <p:spPr>
          <a:xfrm>
            <a:off x="-10464804" y="-5481881"/>
            <a:ext cx="25461458" cy="14394877"/>
          </a:xfrm>
          <a:prstGeom prst="rect">
            <a:avLst/>
          </a:prstGeom>
          <a:effectLst>
            <a:softEdge rad="0"/>
          </a:effectLst>
        </p:spPr>
      </p:pic>
      <p:sp>
        <p:nvSpPr>
          <p:cNvPr id="3" name="Rounded Rectangle 2">
            <a:extLst>
              <a:ext uri="{FF2B5EF4-FFF2-40B4-BE49-F238E27FC236}">
                <a16:creationId xmlns:a16="http://schemas.microsoft.com/office/drawing/2014/main" id="{901BF96F-695E-89AA-9F9A-A774B8A1A8E7}"/>
              </a:ext>
            </a:extLst>
          </p:cNvPr>
          <p:cNvSpPr/>
          <p:nvPr/>
        </p:nvSpPr>
        <p:spPr>
          <a:xfrm>
            <a:off x="766763" y="512764"/>
            <a:ext cx="7094975" cy="7022570"/>
          </a:xfrm>
          <a:prstGeom prst="roundRect">
            <a:avLst>
              <a:gd name="adj" fmla="val 7813"/>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668A46D6-CAB4-A4CF-5560-2DDA8963420C}"/>
              </a:ext>
            </a:extLst>
          </p:cNvPr>
          <p:cNvSpPr/>
          <p:nvPr/>
        </p:nvSpPr>
        <p:spPr>
          <a:xfrm>
            <a:off x="1020008" y="1952625"/>
            <a:ext cx="6588880" cy="1869097"/>
          </a:xfrm>
          <a:prstGeom prst="roundRect">
            <a:avLst>
              <a:gd name="adj" fmla="val 21082"/>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41B15289-E331-40A7-F159-A2D2A4534D20}"/>
              </a:ext>
            </a:extLst>
          </p:cNvPr>
          <p:cNvSpPr txBox="1">
            <a:spLocks/>
          </p:cNvSpPr>
          <p:nvPr/>
        </p:nvSpPr>
        <p:spPr>
          <a:xfrm>
            <a:off x="969860" y="4074786"/>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solidFill>
                  <a:srgbClr val="465CA9"/>
                </a:solidFill>
                <a:latin typeface="Arial" panose="020B0604020202020204" pitchFamily="34" charset="0"/>
                <a:cs typeface="Arial" panose="020B0604020202020204" pitchFamily="34" charset="0"/>
              </a:rPr>
              <a:t>Choose one option</a:t>
            </a:r>
          </a:p>
        </p:txBody>
      </p:sp>
      <p:sp>
        <p:nvSpPr>
          <p:cNvPr id="8" name="Text Placeholder 2">
            <a:extLst>
              <a:ext uri="{FF2B5EF4-FFF2-40B4-BE49-F238E27FC236}">
                <a16:creationId xmlns:a16="http://schemas.microsoft.com/office/drawing/2014/main" id="{374B660F-F5EB-2C2F-DDF3-5DCDDCA02A54}"/>
              </a:ext>
            </a:extLst>
          </p:cNvPr>
          <p:cNvSpPr txBox="1">
            <a:spLocks/>
          </p:cNvSpPr>
          <p:nvPr/>
        </p:nvSpPr>
        <p:spPr>
          <a:xfrm>
            <a:off x="1324263" y="2153316"/>
            <a:ext cx="6001570" cy="1697468"/>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350"/>
              </a:lnSpc>
              <a:spcAft>
                <a:spcPts val="1200"/>
              </a:spcAft>
              <a:buNone/>
              <a:defRPr sz="1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As a member of a minor party, you don’t often introduce bills, but you could if you wanted to. You could introduce a private member’s bill. </a:t>
            </a:r>
          </a:p>
          <a:p>
            <a:endParaRPr lang="en-US" dirty="0"/>
          </a:p>
          <a:p>
            <a:endParaRPr lang="en-US" dirty="0"/>
          </a:p>
        </p:txBody>
      </p:sp>
      <p:sp>
        <p:nvSpPr>
          <p:cNvPr id="9" name="Text Placeholder 2">
            <a:extLst>
              <a:ext uri="{FF2B5EF4-FFF2-40B4-BE49-F238E27FC236}">
                <a16:creationId xmlns:a16="http://schemas.microsoft.com/office/drawing/2014/main" id="{ADBF9450-5FCD-44D4-7117-504A072A8E31}"/>
              </a:ext>
            </a:extLst>
          </p:cNvPr>
          <p:cNvSpPr txBox="1">
            <a:spLocks/>
          </p:cNvSpPr>
          <p:nvPr/>
        </p:nvSpPr>
        <p:spPr>
          <a:xfrm>
            <a:off x="1189094" y="4604381"/>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000"/>
              </a:lnSpc>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Introduce the bill anyway</a:t>
            </a:r>
          </a:p>
          <a:p>
            <a:endParaRPr lang="en-US" dirty="0"/>
          </a:p>
          <a:p>
            <a:endParaRPr lang="en-US" dirty="0"/>
          </a:p>
          <a:p>
            <a:endParaRPr lang="en-US" dirty="0"/>
          </a:p>
          <a:p>
            <a:endParaRPr lang="en-US" dirty="0"/>
          </a:p>
        </p:txBody>
      </p:sp>
      <p:sp>
        <p:nvSpPr>
          <p:cNvPr id="10" name="Title 2">
            <a:extLst>
              <a:ext uri="{FF2B5EF4-FFF2-40B4-BE49-F238E27FC236}">
                <a16:creationId xmlns:a16="http://schemas.microsoft.com/office/drawing/2014/main" id="{FD3146AE-15D3-26C2-E571-1E698902152C}"/>
              </a:ext>
            </a:extLst>
          </p:cNvPr>
          <p:cNvSpPr txBox="1">
            <a:spLocks/>
          </p:cNvSpPr>
          <p:nvPr/>
        </p:nvSpPr>
        <p:spPr>
          <a:xfrm>
            <a:off x="1039122" y="784023"/>
            <a:ext cx="6804398" cy="567699"/>
          </a:xfrm>
          <a:prstGeom prst="rect">
            <a:avLst/>
          </a:prstGeom>
        </p:spPr>
        <p:txBody>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AU" dirty="0">
                <a:solidFill>
                  <a:srgbClr val="455BA9"/>
                </a:solidFill>
              </a:rPr>
              <a:t>A member of a minor party</a:t>
            </a:r>
            <a:endParaRPr lang="en-AU" dirty="0">
              <a:solidFill>
                <a:srgbClr val="455BA9"/>
              </a:solidFill>
              <a:highlight>
                <a:srgbClr val="FFFF00"/>
              </a:highlight>
            </a:endParaRPr>
          </a:p>
        </p:txBody>
      </p:sp>
      <p:sp>
        <p:nvSpPr>
          <p:cNvPr id="11" name="Rounded Rectangle 10">
            <a:hlinkClick r:id="" action="ppaction://noaction"/>
            <a:extLst>
              <a:ext uri="{FF2B5EF4-FFF2-40B4-BE49-F238E27FC236}">
                <a16:creationId xmlns:a16="http://schemas.microsoft.com/office/drawing/2014/main" id="{1E81303F-A416-9055-7AAD-49C1379B4DC5}"/>
              </a:ext>
            </a:extLst>
          </p:cNvPr>
          <p:cNvSpPr/>
          <p:nvPr/>
        </p:nvSpPr>
        <p:spPr>
          <a:xfrm>
            <a:off x="4332288" y="4517671"/>
            <a:ext cx="3059112"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C4AB837A-BE0E-8DB8-1728-83D5993B6E95}"/>
              </a:ext>
            </a:extLst>
          </p:cNvPr>
          <p:cNvSpPr txBox="1">
            <a:spLocks/>
          </p:cNvSpPr>
          <p:nvPr/>
        </p:nvSpPr>
        <p:spPr>
          <a:xfrm>
            <a:off x="4507111" y="4634423"/>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Find another way to highlight important issues</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15" name="Rounded Rectangle 14">
            <a:hlinkClick r:id="" action="ppaction://noaction"/>
            <a:extLst>
              <a:ext uri="{FF2B5EF4-FFF2-40B4-BE49-F238E27FC236}">
                <a16:creationId xmlns:a16="http://schemas.microsoft.com/office/drawing/2014/main" id="{E4D7F0F1-65DD-046C-63E9-1662C431F1A2}"/>
              </a:ext>
            </a:extLst>
          </p:cNvPr>
          <p:cNvSpPr/>
          <p:nvPr/>
        </p:nvSpPr>
        <p:spPr>
          <a:xfrm>
            <a:off x="1019175" y="4515546"/>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
            <a:extLst>
              <a:ext uri="{FF2B5EF4-FFF2-40B4-BE49-F238E27FC236}">
                <a16:creationId xmlns:a16="http://schemas.microsoft.com/office/drawing/2014/main" id="{A72E176B-7121-E070-8E23-19ECA6E16438}"/>
              </a:ext>
            </a:extLst>
          </p:cNvPr>
          <p:cNvSpPr txBox="1">
            <a:spLocks/>
          </p:cNvSpPr>
          <p:nvPr/>
        </p:nvSpPr>
        <p:spPr>
          <a:xfrm>
            <a:off x="1189094" y="4630875"/>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000"/>
              </a:lnSpc>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hlinkClick r:id="rId4" action="ppaction://hlinksldjump"/>
              </a:rPr>
              <a:t>Introduce a private member’s bill</a:t>
            </a:r>
            <a:endParaRPr lang="en-US" dirty="0"/>
          </a:p>
          <a:p>
            <a:endParaRPr lang="en-US" dirty="0"/>
          </a:p>
          <a:p>
            <a:endParaRPr lang="en-US" dirty="0"/>
          </a:p>
          <a:p>
            <a:endParaRPr lang="en-US" dirty="0"/>
          </a:p>
          <a:p>
            <a:endParaRPr lang="en-US" dirty="0"/>
          </a:p>
        </p:txBody>
      </p:sp>
      <p:sp>
        <p:nvSpPr>
          <p:cNvPr id="13" name="Content Placeholder 2">
            <a:extLst>
              <a:ext uri="{FF2B5EF4-FFF2-40B4-BE49-F238E27FC236}">
                <a16:creationId xmlns:a16="http://schemas.microsoft.com/office/drawing/2014/main" id="{CE155047-21B3-8C31-B637-CA86ACAEE68C}"/>
              </a:ext>
            </a:extLst>
          </p:cNvPr>
          <p:cNvSpPr txBox="1">
            <a:spLocks/>
          </p:cNvSpPr>
          <p:nvPr/>
        </p:nvSpPr>
        <p:spPr>
          <a:xfrm>
            <a:off x="1037188" y="1312147"/>
            <a:ext cx="3162577"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004B3D"/>
                </a:solidFill>
                <a:latin typeface="Arial" panose="020B0604020202020204" pitchFamily="34" charset="0"/>
                <a:cs typeface="Arial" panose="020B0604020202020204" pitchFamily="34" charset="0"/>
              </a:rPr>
              <a:t>LEGISLATIVE ASSEMBLY</a:t>
            </a:r>
          </a:p>
        </p:txBody>
      </p:sp>
    </p:spTree>
    <p:extLst>
      <p:ext uri="{BB962C8B-B14F-4D97-AF65-F5344CB8AC3E}">
        <p14:creationId xmlns:p14="http://schemas.microsoft.com/office/powerpoint/2010/main" val="40470813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4FCE6D-F2D5-D039-19B3-ACF7999F33B5}"/>
              </a:ext>
            </a:extLst>
          </p:cNvPr>
          <p:cNvSpPr>
            <a:spLocks noGrp="1"/>
          </p:cNvSpPr>
          <p:nvPr>
            <p:ph idx="1"/>
          </p:nvPr>
        </p:nvSpPr>
        <p:spPr/>
        <p:txBody>
          <a:bodyPr/>
          <a:lstStyle/>
          <a:p>
            <a:r>
              <a:rPr lang="en-US" dirty="0"/>
              <a:t>Some of the amendments that were suggested sounded okay, and there was lots of discussion and debate about possible changes, but not a lot of agreement. </a:t>
            </a:r>
          </a:p>
          <a:p>
            <a:r>
              <a:rPr lang="en-US" dirty="0"/>
              <a:t>The chamber continues with debating the bill (second reading) and everyone is given another opportunity to share their thoughts.</a:t>
            </a:r>
          </a:p>
          <a:p>
            <a:endParaRPr lang="en-US" dirty="0"/>
          </a:p>
        </p:txBody>
      </p:sp>
      <p:sp>
        <p:nvSpPr>
          <p:cNvPr id="4" name="Title 3">
            <a:extLst>
              <a:ext uri="{FF2B5EF4-FFF2-40B4-BE49-F238E27FC236}">
                <a16:creationId xmlns:a16="http://schemas.microsoft.com/office/drawing/2014/main" id="{629C26DD-381B-C5AF-25D3-9DEF56F0EDE5}"/>
              </a:ext>
            </a:extLst>
          </p:cNvPr>
          <p:cNvSpPr>
            <a:spLocks noGrp="1"/>
          </p:cNvSpPr>
          <p:nvPr>
            <p:ph type="title"/>
          </p:nvPr>
        </p:nvSpPr>
        <p:spPr/>
        <p:txBody>
          <a:bodyPr/>
          <a:lstStyle/>
          <a:p>
            <a:r>
              <a:rPr lang="en-US" dirty="0"/>
              <a:t>The second reading debate continues</a:t>
            </a:r>
          </a:p>
        </p:txBody>
      </p:sp>
      <p:sp>
        <p:nvSpPr>
          <p:cNvPr id="5" name="Text Placeholder 2">
            <a:extLst>
              <a:ext uri="{FF2B5EF4-FFF2-40B4-BE49-F238E27FC236}">
                <a16:creationId xmlns:a16="http://schemas.microsoft.com/office/drawing/2014/main" id="{0E2C9EF4-8524-FDFE-7B55-6CF31E4F1B5C}"/>
              </a:ext>
            </a:extLst>
          </p:cNvPr>
          <p:cNvSpPr txBox="1">
            <a:spLocks/>
          </p:cNvSpPr>
          <p:nvPr/>
        </p:nvSpPr>
        <p:spPr>
          <a:xfrm>
            <a:off x="8061929" y="1519934"/>
            <a:ext cx="3534985"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At the vote (third reading) it’s clear that</a:t>
            </a:r>
          </a:p>
        </p:txBody>
      </p:sp>
      <p:sp>
        <p:nvSpPr>
          <p:cNvPr id="6" name="Rounded Rectangle 5">
            <a:hlinkClick r:id="" action="ppaction://noaction"/>
            <a:extLst>
              <a:ext uri="{FF2B5EF4-FFF2-40B4-BE49-F238E27FC236}">
                <a16:creationId xmlns:a16="http://schemas.microsoft.com/office/drawing/2014/main" id="{903CCA7E-CCF9-CAFA-AE19-978E04CDE2DA}"/>
              </a:ext>
            </a:extLst>
          </p:cNvPr>
          <p:cNvSpPr/>
          <p:nvPr/>
        </p:nvSpPr>
        <p:spPr>
          <a:xfrm>
            <a:off x="8112125" y="1952624"/>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D03288D8-0B70-6C2B-70FA-AF73A8B0D174}"/>
              </a:ext>
            </a:extLst>
          </p:cNvPr>
          <p:cNvSpPr txBox="1">
            <a:spLocks/>
          </p:cNvSpPr>
          <p:nvPr/>
        </p:nvSpPr>
        <p:spPr>
          <a:xfrm>
            <a:off x="8286948" y="2069376"/>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2" action="ppaction://hlinksldjump"/>
              </a:rPr>
              <a:t>Many members still have concerns</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3" name="Rounded Rectangle 12">
            <a:hlinkClick r:id="rId3" action="ppaction://hlinksldjump"/>
            <a:extLst>
              <a:ext uri="{FF2B5EF4-FFF2-40B4-BE49-F238E27FC236}">
                <a16:creationId xmlns:a16="http://schemas.microsoft.com/office/drawing/2014/main" id="{E408EEB6-94D2-EC50-50D0-BCDB7EA7C377}"/>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8" name="Picture 7">
            <a:extLst>
              <a:ext uri="{FF2B5EF4-FFF2-40B4-BE49-F238E27FC236}">
                <a16:creationId xmlns:a16="http://schemas.microsoft.com/office/drawing/2014/main" id="{E964CB31-9711-638E-6269-809666951B8D}"/>
              </a:ext>
            </a:extLst>
          </p:cNvPr>
          <p:cNvPicPr>
            <a:picLocks noChangeAspect="1"/>
          </p:cNvPicPr>
          <p:nvPr/>
        </p:nvPicPr>
        <p:blipFill>
          <a:blip r:embed="rId4"/>
          <a:stretch>
            <a:fillRect/>
          </a:stretch>
        </p:blipFill>
        <p:spPr>
          <a:xfrm>
            <a:off x="4949687" y="4322158"/>
            <a:ext cx="5791200" cy="2844800"/>
          </a:xfrm>
          <a:prstGeom prst="rect">
            <a:avLst/>
          </a:prstGeom>
        </p:spPr>
      </p:pic>
      <p:sp>
        <p:nvSpPr>
          <p:cNvPr id="11" name="Title 2">
            <a:extLst>
              <a:ext uri="{FF2B5EF4-FFF2-40B4-BE49-F238E27FC236}">
                <a16:creationId xmlns:a16="http://schemas.microsoft.com/office/drawing/2014/main" id="{48C66837-483E-ECE0-DD5C-98876CAA099A}"/>
              </a:ext>
            </a:extLst>
          </p:cNvPr>
          <p:cNvSpPr txBox="1">
            <a:spLocks/>
          </p:cNvSpPr>
          <p:nvPr/>
        </p:nvSpPr>
        <p:spPr>
          <a:xfrm>
            <a:off x="6763539" y="4652711"/>
            <a:ext cx="1523409" cy="56769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US" dirty="0"/>
              <a:t>10/10!</a:t>
            </a:r>
          </a:p>
        </p:txBody>
      </p:sp>
    </p:spTree>
    <p:extLst>
      <p:ext uri="{BB962C8B-B14F-4D97-AF65-F5344CB8AC3E}">
        <p14:creationId xmlns:p14="http://schemas.microsoft.com/office/powerpoint/2010/main" val="37152472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FF7939-CFDF-BCB8-5D69-B1B0C1DC3AF2}"/>
              </a:ext>
            </a:extLst>
          </p:cNvPr>
          <p:cNvSpPr>
            <a:spLocks noGrp="1"/>
          </p:cNvSpPr>
          <p:nvPr>
            <p:ph idx="1"/>
          </p:nvPr>
        </p:nvSpPr>
        <p:spPr/>
        <p:txBody>
          <a:bodyPr/>
          <a:lstStyle/>
          <a:p>
            <a:r>
              <a:rPr lang="en-US" dirty="0"/>
              <a:t>Parliamentary committees are made up of a group of members who conduct research into issues or areas </a:t>
            </a:r>
            <a:br>
              <a:rPr lang="en-US" dirty="0"/>
            </a:br>
            <a:r>
              <a:rPr lang="en-US" dirty="0"/>
              <a:t>of interest.</a:t>
            </a:r>
          </a:p>
          <a:p>
            <a:r>
              <a:rPr lang="en-US" dirty="0"/>
              <a:t>Once they have finished their research, the committee put together a report with their findings and recommendations. The report is presented to parliament.</a:t>
            </a:r>
          </a:p>
          <a:p>
            <a:endParaRPr lang="en-US" dirty="0"/>
          </a:p>
        </p:txBody>
      </p:sp>
      <p:sp>
        <p:nvSpPr>
          <p:cNvPr id="4" name="Title 3">
            <a:extLst>
              <a:ext uri="{FF2B5EF4-FFF2-40B4-BE49-F238E27FC236}">
                <a16:creationId xmlns:a16="http://schemas.microsoft.com/office/drawing/2014/main" id="{F18CE591-B9BB-D1F6-ADF0-A9CAB4FB051B}"/>
              </a:ext>
            </a:extLst>
          </p:cNvPr>
          <p:cNvSpPr>
            <a:spLocks noGrp="1"/>
          </p:cNvSpPr>
          <p:nvPr>
            <p:ph type="title"/>
          </p:nvPr>
        </p:nvSpPr>
        <p:spPr/>
        <p:txBody>
          <a:bodyPr/>
          <a:lstStyle/>
          <a:p>
            <a:r>
              <a:rPr lang="en-US" dirty="0"/>
              <a:t>Parliamentary committee inquiries</a:t>
            </a:r>
          </a:p>
        </p:txBody>
      </p:sp>
      <p:sp>
        <p:nvSpPr>
          <p:cNvPr id="10" name="Text Placeholder 2">
            <a:extLst>
              <a:ext uri="{FF2B5EF4-FFF2-40B4-BE49-F238E27FC236}">
                <a16:creationId xmlns:a16="http://schemas.microsoft.com/office/drawing/2014/main" id="{4CCFAD8D-34DE-1984-9E89-A87FF9581748}"/>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Does the chamber</a:t>
            </a:r>
          </a:p>
        </p:txBody>
      </p:sp>
      <p:sp>
        <p:nvSpPr>
          <p:cNvPr id="11" name="Rounded Rectangle 10">
            <a:hlinkClick r:id="" action="ppaction://noaction"/>
            <a:extLst>
              <a:ext uri="{FF2B5EF4-FFF2-40B4-BE49-F238E27FC236}">
                <a16:creationId xmlns:a16="http://schemas.microsoft.com/office/drawing/2014/main" id="{2514CE5D-902F-9C67-E20D-27E730DE10E4}"/>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3D147137-D5BB-4534-F975-4026F69EF12C}"/>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Send the bill to committee</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13" name="Rounded Rectangle 12">
            <a:hlinkClick r:id="" action="ppaction://noaction"/>
            <a:extLst>
              <a:ext uri="{FF2B5EF4-FFF2-40B4-BE49-F238E27FC236}">
                <a16:creationId xmlns:a16="http://schemas.microsoft.com/office/drawing/2014/main" id="{00A80B0D-5BE9-4E07-4901-F05A36673614}"/>
              </a:ext>
            </a:extLst>
          </p:cNvPr>
          <p:cNvSpPr/>
          <p:nvPr/>
        </p:nvSpPr>
        <p:spPr>
          <a:xfrm>
            <a:off x="8112125" y="2815318"/>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ADF3C66D-966C-4477-B714-AA8C74F8CDAD}"/>
              </a:ext>
            </a:extLst>
          </p:cNvPr>
          <p:cNvSpPr txBox="1">
            <a:spLocks/>
          </p:cNvSpPr>
          <p:nvPr/>
        </p:nvSpPr>
        <p:spPr>
          <a:xfrm>
            <a:off x="8286948" y="2932070"/>
            <a:ext cx="2866156"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Does not send the bill </a:t>
            </a:r>
            <a:br>
              <a:rPr lang="en-US" dirty="0">
                <a:hlinkClick r:id="rId3" action="ppaction://hlinksldjump"/>
              </a:rPr>
            </a:br>
            <a:r>
              <a:rPr lang="en-US" dirty="0">
                <a:hlinkClick r:id="rId3" action="ppaction://hlinksldjump"/>
              </a:rPr>
              <a:t>to committee</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3" name="Rounded Rectangle 12">
            <a:hlinkClick r:id="rId4" action="ppaction://hlinksldjump"/>
            <a:extLst>
              <a:ext uri="{FF2B5EF4-FFF2-40B4-BE49-F238E27FC236}">
                <a16:creationId xmlns:a16="http://schemas.microsoft.com/office/drawing/2014/main" id="{50ECFB9D-FC42-34B9-42D2-E26CC30E9727}"/>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5" name="Picture 4">
            <a:extLst>
              <a:ext uri="{FF2B5EF4-FFF2-40B4-BE49-F238E27FC236}">
                <a16:creationId xmlns:a16="http://schemas.microsoft.com/office/drawing/2014/main" id="{BBDC5350-F57E-C7E4-390A-A4B8BDA2CF29}"/>
              </a:ext>
            </a:extLst>
          </p:cNvPr>
          <p:cNvPicPr>
            <a:picLocks noChangeAspect="1"/>
          </p:cNvPicPr>
          <p:nvPr/>
        </p:nvPicPr>
        <p:blipFill>
          <a:blip r:embed="rId5"/>
          <a:stretch>
            <a:fillRect/>
          </a:stretch>
        </p:blipFill>
        <p:spPr>
          <a:xfrm>
            <a:off x="5829300" y="4050704"/>
            <a:ext cx="2957514" cy="2419784"/>
          </a:xfrm>
          <a:prstGeom prst="rect">
            <a:avLst/>
          </a:prstGeom>
        </p:spPr>
      </p:pic>
    </p:spTree>
    <p:extLst>
      <p:ext uri="{BB962C8B-B14F-4D97-AF65-F5344CB8AC3E}">
        <p14:creationId xmlns:p14="http://schemas.microsoft.com/office/powerpoint/2010/main" val="28943503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069002-A647-36C6-647A-070013A51BE7}"/>
              </a:ext>
            </a:extLst>
          </p:cNvPr>
          <p:cNvSpPr>
            <a:spLocks noGrp="1"/>
          </p:cNvSpPr>
          <p:nvPr>
            <p:ph idx="1"/>
          </p:nvPr>
        </p:nvSpPr>
        <p:spPr/>
        <p:txBody>
          <a:bodyPr/>
          <a:lstStyle/>
          <a:p>
            <a:r>
              <a:rPr lang="en-US" dirty="0"/>
              <a:t>The committee report is in and has been presented to parliament. There are lots of interesting findings and recommendations. Some it you already knew, but there are some new ideas and perspectives that may be worth considering. </a:t>
            </a:r>
          </a:p>
          <a:p>
            <a:endParaRPr lang="en-US" dirty="0"/>
          </a:p>
        </p:txBody>
      </p:sp>
      <p:sp>
        <p:nvSpPr>
          <p:cNvPr id="3" name="Title 2">
            <a:extLst>
              <a:ext uri="{FF2B5EF4-FFF2-40B4-BE49-F238E27FC236}">
                <a16:creationId xmlns:a16="http://schemas.microsoft.com/office/drawing/2014/main" id="{1AF68B2F-B211-511B-1E9D-61CC9315E143}"/>
              </a:ext>
            </a:extLst>
          </p:cNvPr>
          <p:cNvSpPr>
            <a:spLocks noGrp="1"/>
          </p:cNvSpPr>
          <p:nvPr>
            <p:ph type="title"/>
          </p:nvPr>
        </p:nvSpPr>
        <p:spPr/>
        <p:txBody>
          <a:bodyPr/>
          <a:lstStyle/>
          <a:p>
            <a:r>
              <a:rPr lang="en-US" dirty="0"/>
              <a:t>Committee process</a:t>
            </a:r>
          </a:p>
        </p:txBody>
      </p:sp>
      <p:sp>
        <p:nvSpPr>
          <p:cNvPr id="4" name="Rounded Rectangle 3">
            <a:hlinkClick r:id="" action="ppaction://noaction"/>
            <a:extLst>
              <a:ext uri="{FF2B5EF4-FFF2-40B4-BE49-F238E27FC236}">
                <a16:creationId xmlns:a16="http://schemas.microsoft.com/office/drawing/2014/main" id="{4A8EA059-17BF-DB7C-CF9F-913C796C1A2C}"/>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A5239D9C-AC27-237A-A8DD-1FACF894CCD1}"/>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Do you</a:t>
            </a:r>
          </a:p>
        </p:txBody>
      </p:sp>
      <p:sp>
        <p:nvSpPr>
          <p:cNvPr id="6" name="Text Placeholder 2">
            <a:extLst>
              <a:ext uri="{FF2B5EF4-FFF2-40B4-BE49-F238E27FC236}">
                <a16:creationId xmlns:a16="http://schemas.microsoft.com/office/drawing/2014/main" id="{591B906E-9DA0-2C06-D481-F6452A928A4E}"/>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Decide on new bill</a:t>
            </a:r>
            <a:endParaRPr lang="en-US" dirty="0"/>
          </a:p>
          <a:p>
            <a:pPr>
              <a:lnSpc>
                <a:spcPts val="2000"/>
              </a:lnSpc>
            </a:pPr>
            <a:endParaRPr lang="en-US" dirty="0"/>
          </a:p>
          <a:p>
            <a:pPr>
              <a:lnSpc>
                <a:spcPts val="2000"/>
              </a:lnSpc>
            </a:pPr>
            <a:endParaRPr lang="en-US" dirty="0"/>
          </a:p>
        </p:txBody>
      </p:sp>
      <p:sp>
        <p:nvSpPr>
          <p:cNvPr id="7" name="Rounded Rectangle 6">
            <a:hlinkClick r:id="" action="ppaction://noaction"/>
            <a:extLst>
              <a:ext uri="{FF2B5EF4-FFF2-40B4-BE49-F238E27FC236}">
                <a16:creationId xmlns:a16="http://schemas.microsoft.com/office/drawing/2014/main" id="{83D7235F-6594-7BC8-FB11-4EBBF198DD79}"/>
              </a:ext>
            </a:extLst>
          </p:cNvPr>
          <p:cNvSpPr/>
          <p:nvPr/>
        </p:nvSpPr>
        <p:spPr>
          <a:xfrm>
            <a:off x="8114116" y="2814430"/>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B28FB0A6-E584-2E41-CFB3-1F3FE994C402}"/>
              </a:ext>
            </a:extLst>
          </p:cNvPr>
          <p:cNvSpPr txBox="1">
            <a:spLocks/>
          </p:cNvSpPr>
          <p:nvPr/>
        </p:nvSpPr>
        <p:spPr>
          <a:xfrm>
            <a:off x="8287761" y="2928581"/>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3" action="ppaction://hlinksldjump"/>
              </a:rPr>
              <a:t>Create a new policy</a:t>
            </a:r>
            <a:endParaRPr lang="en-US" dirty="0"/>
          </a:p>
          <a:p>
            <a:pPr>
              <a:lnSpc>
                <a:spcPts val="2000"/>
              </a:lnSpc>
            </a:pPr>
            <a:endParaRPr lang="en-US" dirty="0"/>
          </a:p>
          <a:p>
            <a:pPr>
              <a:lnSpc>
                <a:spcPts val="2000"/>
              </a:lnSpc>
            </a:pPr>
            <a:endParaRPr lang="en-US" dirty="0"/>
          </a:p>
          <a:p>
            <a:endParaRPr lang="en-US" dirty="0"/>
          </a:p>
        </p:txBody>
      </p:sp>
      <p:sp>
        <p:nvSpPr>
          <p:cNvPr id="9" name="Rounded Rectangle 8">
            <a:hlinkClick r:id="" action="ppaction://noaction"/>
            <a:extLst>
              <a:ext uri="{FF2B5EF4-FFF2-40B4-BE49-F238E27FC236}">
                <a16:creationId xmlns:a16="http://schemas.microsoft.com/office/drawing/2014/main" id="{AB9AC16A-86C5-420D-DC81-E5A98EF91DB9}"/>
              </a:ext>
            </a:extLst>
          </p:cNvPr>
          <p:cNvSpPr/>
          <p:nvPr/>
        </p:nvSpPr>
        <p:spPr>
          <a:xfrm>
            <a:off x="8111889" y="3679448"/>
            <a:ext cx="3060700" cy="612775"/>
          </a:xfrm>
          <a:prstGeom prst="roundRect">
            <a:avLst>
              <a:gd name="adj" fmla="val 50000"/>
            </a:avLst>
          </a:prstGeom>
          <a:solidFill>
            <a:srgbClr val="455B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29D43E20-D39B-F392-BD09-AA14F49C91BA}"/>
              </a:ext>
            </a:extLst>
          </p:cNvPr>
          <p:cNvSpPr txBox="1">
            <a:spLocks/>
          </p:cNvSpPr>
          <p:nvPr/>
        </p:nvSpPr>
        <p:spPr>
          <a:xfrm>
            <a:off x="8285534" y="3793599"/>
            <a:ext cx="2887291" cy="426822"/>
          </a:xfrm>
          <a:prstGeom prst="rect">
            <a:avLst/>
          </a:prstGeom>
          <a:noFill/>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4" action="ppaction://hlinksldjump"/>
              </a:rPr>
              <a:t>Return to debate</a:t>
            </a:r>
            <a:endParaRPr lang="en-US" dirty="0"/>
          </a:p>
          <a:p>
            <a:pPr>
              <a:lnSpc>
                <a:spcPts val="2000"/>
              </a:lnSpc>
            </a:pPr>
            <a:endParaRPr lang="en-US" dirty="0"/>
          </a:p>
          <a:p>
            <a:pPr>
              <a:lnSpc>
                <a:spcPts val="2000"/>
              </a:lnSpc>
            </a:pPr>
            <a:endParaRPr lang="en-US" dirty="0"/>
          </a:p>
          <a:p>
            <a:endParaRPr lang="en-US" dirty="0"/>
          </a:p>
        </p:txBody>
      </p:sp>
      <p:sp>
        <p:nvSpPr>
          <p:cNvPr id="11" name="Rounded Rectangle 12">
            <a:hlinkClick r:id="rId5" action="ppaction://hlinksldjump"/>
            <a:extLst>
              <a:ext uri="{FF2B5EF4-FFF2-40B4-BE49-F238E27FC236}">
                <a16:creationId xmlns:a16="http://schemas.microsoft.com/office/drawing/2014/main" id="{2C585709-FECC-9EDA-B33F-521AFC76C39A}"/>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Tree>
    <p:extLst>
      <p:ext uri="{BB962C8B-B14F-4D97-AF65-F5344CB8AC3E}">
        <p14:creationId xmlns:p14="http://schemas.microsoft.com/office/powerpoint/2010/main" val="364010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8E0C05-0560-FC4F-B5F4-46C5AE4BA821}"/>
              </a:ext>
            </a:extLst>
          </p:cNvPr>
          <p:cNvSpPr>
            <a:spLocks noGrp="1"/>
          </p:cNvSpPr>
          <p:nvPr>
            <p:ph idx="1"/>
          </p:nvPr>
        </p:nvSpPr>
        <p:spPr/>
        <p:txBody>
          <a:bodyPr>
            <a:normAutofit/>
          </a:bodyPr>
          <a:lstStyle/>
          <a:p>
            <a:r>
              <a:rPr lang="en-US" dirty="0"/>
              <a:t>Sometimes committee reports highlight things that might have been missed in the original bill or suggest new ideas for laws. </a:t>
            </a:r>
          </a:p>
          <a:p>
            <a:r>
              <a:rPr lang="en-US" dirty="0"/>
              <a:t>It does not mean the work you’ve done on this bill has been a waste. All the debate and research will hopefully help make better laws. And hopefully the new bill will have a lot more support.</a:t>
            </a:r>
          </a:p>
          <a:p>
            <a:endParaRPr lang="en-US" dirty="0"/>
          </a:p>
          <a:p>
            <a:endParaRPr lang="en-US" dirty="0"/>
          </a:p>
        </p:txBody>
      </p:sp>
      <p:sp>
        <p:nvSpPr>
          <p:cNvPr id="3" name="Title 2">
            <a:extLst>
              <a:ext uri="{FF2B5EF4-FFF2-40B4-BE49-F238E27FC236}">
                <a16:creationId xmlns:a16="http://schemas.microsoft.com/office/drawing/2014/main" id="{05446D87-2DB0-2411-DDBA-0E4EE7383825}"/>
              </a:ext>
            </a:extLst>
          </p:cNvPr>
          <p:cNvSpPr>
            <a:spLocks noGrp="1"/>
          </p:cNvSpPr>
          <p:nvPr>
            <p:ph type="title"/>
          </p:nvPr>
        </p:nvSpPr>
        <p:spPr/>
        <p:txBody>
          <a:bodyPr/>
          <a:lstStyle/>
          <a:p>
            <a:r>
              <a:rPr lang="en-US" dirty="0"/>
              <a:t>Create a new bill</a:t>
            </a:r>
          </a:p>
        </p:txBody>
      </p:sp>
      <p:sp>
        <p:nvSpPr>
          <p:cNvPr id="4" name="Rounded Rectangle 3">
            <a:hlinkClick r:id="" action="ppaction://noaction"/>
            <a:extLst>
              <a:ext uri="{FF2B5EF4-FFF2-40B4-BE49-F238E27FC236}">
                <a16:creationId xmlns:a16="http://schemas.microsoft.com/office/drawing/2014/main" id="{95281FD2-91EF-48A2-0656-9FE4E75E44C6}"/>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C5285D0A-6349-588D-AFFF-947F16EA2C70}"/>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6" name="Text Placeholder 2">
            <a:extLst>
              <a:ext uri="{FF2B5EF4-FFF2-40B4-BE49-F238E27FC236}">
                <a16:creationId xmlns:a16="http://schemas.microsoft.com/office/drawing/2014/main" id="{9E6FD158-DC47-11D2-2329-C4B2E7BBE644}"/>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Back to the beginning</a:t>
            </a: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7" name="Rounded Rectangle 12">
            <a:hlinkClick r:id="rId2" action="ppaction://hlinksldjump"/>
            <a:extLst>
              <a:ext uri="{FF2B5EF4-FFF2-40B4-BE49-F238E27FC236}">
                <a16:creationId xmlns:a16="http://schemas.microsoft.com/office/drawing/2014/main" id="{8E53709B-9D98-265A-1FE4-4FDE535F0CD9}"/>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8" name="Picture 7">
            <a:extLst>
              <a:ext uri="{FF2B5EF4-FFF2-40B4-BE49-F238E27FC236}">
                <a16:creationId xmlns:a16="http://schemas.microsoft.com/office/drawing/2014/main" id="{5E9F5005-F5FE-C4A7-2A7E-ABF724BEAF81}"/>
              </a:ext>
            </a:extLst>
          </p:cNvPr>
          <p:cNvPicPr>
            <a:picLocks noChangeAspect="1"/>
          </p:cNvPicPr>
          <p:nvPr/>
        </p:nvPicPr>
        <p:blipFill>
          <a:blip r:embed="rId3"/>
          <a:stretch>
            <a:fillRect/>
          </a:stretch>
        </p:blipFill>
        <p:spPr>
          <a:xfrm>
            <a:off x="7608888" y="2852738"/>
            <a:ext cx="3816352" cy="3492500"/>
          </a:xfrm>
          <a:prstGeom prst="rect">
            <a:avLst/>
          </a:prstGeom>
        </p:spPr>
      </p:pic>
    </p:spTree>
    <p:extLst>
      <p:ext uri="{BB962C8B-B14F-4D97-AF65-F5344CB8AC3E}">
        <p14:creationId xmlns:p14="http://schemas.microsoft.com/office/powerpoint/2010/main" val="41820362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00B8A8-71D2-CF22-DCDC-9924CE761C49}"/>
              </a:ext>
            </a:extLst>
          </p:cNvPr>
          <p:cNvSpPr>
            <a:spLocks noGrp="1"/>
          </p:cNvSpPr>
          <p:nvPr>
            <p:ph idx="1"/>
          </p:nvPr>
        </p:nvSpPr>
        <p:spPr/>
        <p:txBody>
          <a:bodyPr/>
          <a:lstStyle/>
          <a:p>
            <a:r>
              <a:rPr lang="en-US" dirty="0"/>
              <a:t>Sometimes committee reports highlight things that might have been missed in the original bill or suggest new ideas for laws. </a:t>
            </a:r>
          </a:p>
          <a:p>
            <a:r>
              <a:rPr lang="en-US" dirty="0"/>
              <a:t>It doesn’t mean the work you’ve done on this bill has been a waste. All the debate and research will hopefully help make better laws.</a:t>
            </a:r>
          </a:p>
          <a:p>
            <a:endParaRPr lang="en-US" dirty="0"/>
          </a:p>
          <a:p>
            <a:endParaRPr lang="en-US" dirty="0"/>
          </a:p>
        </p:txBody>
      </p:sp>
      <p:sp>
        <p:nvSpPr>
          <p:cNvPr id="3" name="Title 2">
            <a:extLst>
              <a:ext uri="{FF2B5EF4-FFF2-40B4-BE49-F238E27FC236}">
                <a16:creationId xmlns:a16="http://schemas.microsoft.com/office/drawing/2014/main" id="{37FC9907-9264-0C6C-36A7-F671CDA29920}"/>
              </a:ext>
            </a:extLst>
          </p:cNvPr>
          <p:cNvSpPr>
            <a:spLocks noGrp="1"/>
          </p:cNvSpPr>
          <p:nvPr>
            <p:ph type="title"/>
          </p:nvPr>
        </p:nvSpPr>
        <p:spPr/>
        <p:txBody>
          <a:bodyPr/>
          <a:lstStyle/>
          <a:p>
            <a:r>
              <a:rPr lang="en-US" dirty="0"/>
              <a:t>Suggest a new policy</a:t>
            </a:r>
          </a:p>
        </p:txBody>
      </p:sp>
      <p:sp>
        <p:nvSpPr>
          <p:cNvPr id="4" name="Rounded Rectangle 3">
            <a:hlinkClick r:id="" action="ppaction://noaction"/>
            <a:extLst>
              <a:ext uri="{FF2B5EF4-FFF2-40B4-BE49-F238E27FC236}">
                <a16:creationId xmlns:a16="http://schemas.microsoft.com/office/drawing/2014/main" id="{23DD17AB-89C2-FF6C-5DC7-D5BEBD91DCB5}"/>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AC300D57-C4E4-629C-31DE-4656C99CF9A2}"/>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6" name="Text Placeholder 2">
            <a:extLst>
              <a:ext uri="{FF2B5EF4-FFF2-40B4-BE49-F238E27FC236}">
                <a16:creationId xmlns:a16="http://schemas.microsoft.com/office/drawing/2014/main" id="{E6BCFC7C-E082-A133-5601-31D2E1F5EF56}"/>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Follow what happens to the bill</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7" name="Rounded Rectangle 12">
            <a:hlinkClick r:id="rId3" action="ppaction://hlinksldjump"/>
            <a:extLst>
              <a:ext uri="{FF2B5EF4-FFF2-40B4-BE49-F238E27FC236}">
                <a16:creationId xmlns:a16="http://schemas.microsoft.com/office/drawing/2014/main" id="{60FBF259-B423-DAB9-EFF6-3ED4CC1086C7}"/>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8" name="Graphic 7">
            <a:extLst>
              <a:ext uri="{FF2B5EF4-FFF2-40B4-BE49-F238E27FC236}">
                <a16:creationId xmlns:a16="http://schemas.microsoft.com/office/drawing/2014/main" id="{F02B94AE-680F-6EF5-FCB1-A275885AF7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25833" y="2900990"/>
            <a:ext cx="4114565" cy="3172987"/>
          </a:xfrm>
          <a:prstGeom prst="rect">
            <a:avLst/>
          </a:prstGeom>
        </p:spPr>
      </p:pic>
      <p:pic>
        <p:nvPicPr>
          <p:cNvPr id="10" name="Picture 9">
            <a:extLst>
              <a:ext uri="{FF2B5EF4-FFF2-40B4-BE49-F238E27FC236}">
                <a16:creationId xmlns:a16="http://schemas.microsoft.com/office/drawing/2014/main" id="{938988FD-8128-8E05-9FD7-18C2FEC004ED}"/>
              </a:ext>
            </a:extLst>
          </p:cNvPr>
          <p:cNvPicPr>
            <a:picLocks noChangeAspect="1"/>
          </p:cNvPicPr>
          <p:nvPr/>
        </p:nvPicPr>
        <p:blipFill>
          <a:blip r:embed="rId6"/>
          <a:stretch>
            <a:fillRect/>
          </a:stretch>
        </p:blipFill>
        <p:spPr>
          <a:xfrm>
            <a:off x="7287498" y="3616384"/>
            <a:ext cx="4586450" cy="2608806"/>
          </a:xfrm>
          <a:prstGeom prst="rect">
            <a:avLst/>
          </a:prstGeom>
        </p:spPr>
      </p:pic>
    </p:spTree>
    <p:extLst>
      <p:ext uri="{BB962C8B-B14F-4D97-AF65-F5344CB8AC3E}">
        <p14:creationId xmlns:p14="http://schemas.microsoft.com/office/powerpoint/2010/main" val="896717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0C7DE5-ACF1-F1B9-F1AB-E1FBD7C71169}"/>
              </a:ext>
            </a:extLst>
          </p:cNvPr>
          <p:cNvSpPr>
            <a:spLocks noGrp="1"/>
          </p:cNvSpPr>
          <p:nvPr>
            <p:ph idx="1"/>
          </p:nvPr>
        </p:nvSpPr>
        <p:spPr/>
        <p:txBody>
          <a:bodyPr/>
          <a:lstStyle/>
          <a:p>
            <a:r>
              <a:rPr lang="en-US" dirty="0"/>
              <a:t>The chamber continues with debate (second reading) and everyone is given an opportunity to share their thoughts.</a:t>
            </a:r>
          </a:p>
          <a:p>
            <a:r>
              <a:rPr lang="en-US" dirty="0"/>
              <a:t>As the vote (third reading) is called, it’s clear that many members still have questions and concerns.  </a:t>
            </a:r>
          </a:p>
          <a:p>
            <a:endParaRPr lang="en-US" dirty="0"/>
          </a:p>
          <a:p>
            <a:endParaRPr lang="en-US" dirty="0"/>
          </a:p>
        </p:txBody>
      </p:sp>
      <p:sp>
        <p:nvSpPr>
          <p:cNvPr id="3" name="Title 2">
            <a:extLst>
              <a:ext uri="{FF2B5EF4-FFF2-40B4-BE49-F238E27FC236}">
                <a16:creationId xmlns:a16="http://schemas.microsoft.com/office/drawing/2014/main" id="{03428A27-EE70-EF75-6FCA-1D075D1B88E0}"/>
              </a:ext>
            </a:extLst>
          </p:cNvPr>
          <p:cNvSpPr>
            <a:spLocks noGrp="1"/>
          </p:cNvSpPr>
          <p:nvPr>
            <p:ph type="title"/>
          </p:nvPr>
        </p:nvSpPr>
        <p:spPr/>
        <p:txBody>
          <a:bodyPr/>
          <a:lstStyle/>
          <a:p>
            <a:r>
              <a:rPr lang="en-US" dirty="0"/>
              <a:t>Debate continues still concerns</a:t>
            </a:r>
          </a:p>
        </p:txBody>
      </p:sp>
      <p:sp>
        <p:nvSpPr>
          <p:cNvPr id="4" name="Rounded Rectangle 3">
            <a:hlinkClick r:id="" action="ppaction://noaction"/>
            <a:extLst>
              <a:ext uri="{FF2B5EF4-FFF2-40B4-BE49-F238E27FC236}">
                <a16:creationId xmlns:a16="http://schemas.microsoft.com/office/drawing/2014/main" id="{3CE7D3E1-FB12-8671-61B8-83ABE3A6EDCF}"/>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84A46CA7-3207-37BC-A489-61DE7ED80639}"/>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6" name="Text Placeholder 2">
            <a:extLst>
              <a:ext uri="{FF2B5EF4-FFF2-40B4-BE49-F238E27FC236}">
                <a16:creationId xmlns:a16="http://schemas.microsoft.com/office/drawing/2014/main" id="{8BDD2FF6-908B-A8BA-A431-2518A87D4CAA}"/>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Find out what happens next</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7" name="Rounded Rectangle 12">
            <a:hlinkClick r:id="rId3" action="ppaction://hlinksldjump"/>
            <a:extLst>
              <a:ext uri="{FF2B5EF4-FFF2-40B4-BE49-F238E27FC236}">
                <a16:creationId xmlns:a16="http://schemas.microsoft.com/office/drawing/2014/main" id="{0EC11D5F-1158-9E9B-B655-EB4568A2DD7A}"/>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8" name="Picture 7">
            <a:extLst>
              <a:ext uri="{FF2B5EF4-FFF2-40B4-BE49-F238E27FC236}">
                <a16:creationId xmlns:a16="http://schemas.microsoft.com/office/drawing/2014/main" id="{E7143A4A-49B3-87D1-80ED-DC6235293044}"/>
              </a:ext>
            </a:extLst>
          </p:cNvPr>
          <p:cNvPicPr>
            <a:picLocks noChangeAspect="1"/>
          </p:cNvPicPr>
          <p:nvPr/>
        </p:nvPicPr>
        <p:blipFill>
          <a:blip r:embed="rId4"/>
          <a:stretch>
            <a:fillRect/>
          </a:stretch>
        </p:blipFill>
        <p:spPr>
          <a:xfrm>
            <a:off x="5546035" y="4294019"/>
            <a:ext cx="5791200" cy="2844800"/>
          </a:xfrm>
          <a:prstGeom prst="rect">
            <a:avLst/>
          </a:prstGeom>
        </p:spPr>
      </p:pic>
      <p:sp>
        <p:nvSpPr>
          <p:cNvPr id="11" name="Title 2">
            <a:extLst>
              <a:ext uri="{FF2B5EF4-FFF2-40B4-BE49-F238E27FC236}">
                <a16:creationId xmlns:a16="http://schemas.microsoft.com/office/drawing/2014/main" id="{69A1C3AB-3345-3FE8-AD73-C7A05AE56472}"/>
              </a:ext>
            </a:extLst>
          </p:cNvPr>
          <p:cNvSpPr txBox="1">
            <a:spLocks/>
          </p:cNvSpPr>
          <p:nvPr/>
        </p:nvSpPr>
        <p:spPr>
          <a:xfrm>
            <a:off x="7359887" y="4624572"/>
            <a:ext cx="1523409" cy="56769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US" dirty="0"/>
              <a:t>10/10!</a:t>
            </a:r>
          </a:p>
        </p:txBody>
      </p:sp>
    </p:spTree>
    <p:extLst>
      <p:ext uri="{BB962C8B-B14F-4D97-AF65-F5344CB8AC3E}">
        <p14:creationId xmlns:p14="http://schemas.microsoft.com/office/powerpoint/2010/main" val="1921104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9B5D8C-7290-AEE2-E842-5A72FD5E27B9}"/>
              </a:ext>
            </a:extLst>
          </p:cNvPr>
          <p:cNvSpPr>
            <a:spLocks noGrp="1"/>
          </p:cNvSpPr>
          <p:nvPr>
            <p:ph idx="1"/>
          </p:nvPr>
        </p:nvSpPr>
        <p:spPr/>
        <p:txBody>
          <a:bodyPr>
            <a:normAutofit/>
          </a:bodyPr>
          <a:lstStyle/>
          <a:p>
            <a:r>
              <a:rPr lang="en-US" dirty="0"/>
              <a:t>After a very long debate, with lots of suggested changes and questions, a number of changes have been made to the bill. That’s great, because there now seems like there is a lot more support of the bill.</a:t>
            </a:r>
          </a:p>
          <a:p>
            <a:r>
              <a:rPr lang="en-US" dirty="0"/>
              <a:t>And when the time comes to vote (third reading) the majority of members agree to pass the bill. </a:t>
            </a:r>
          </a:p>
          <a:p>
            <a:r>
              <a:rPr lang="en-US" dirty="0"/>
              <a:t>The problem is, the bill is now different to the bill that passed the </a:t>
            </a:r>
            <a:r>
              <a:rPr lang="en-US" b="1" dirty="0">
                <a:solidFill>
                  <a:srgbClr val="004B3D"/>
                </a:solidFill>
              </a:rPr>
              <a:t>Legislative Assembly</a:t>
            </a:r>
            <a:r>
              <a:rPr lang="en-US" dirty="0"/>
              <a:t>. A note is sent to the </a:t>
            </a:r>
            <a:r>
              <a:rPr lang="en-US" b="1" dirty="0">
                <a:solidFill>
                  <a:srgbClr val="004B3D"/>
                </a:solidFill>
              </a:rPr>
              <a:t>Legislative Assembly</a:t>
            </a:r>
            <a:r>
              <a:rPr lang="en-US" dirty="0"/>
              <a:t> to ask if they agree to the changes. </a:t>
            </a:r>
          </a:p>
          <a:p>
            <a:endParaRPr lang="en-US" dirty="0"/>
          </a:p>
        </p:txBody>
      </p:sp>
      <p:sp>
        <p:nvSpPr>
          <p:cNvPr id="4" name="Title 3">
            <a:extLst>
              <a:ext uri="{FF2B5EF4-FFF2-40B4-BE49-F238E27FC236}">
                <a16:creationId xmlns:a16="http://schemas.microsoft.com/office/drawing/2014/main" id="{4DDB1E76-6E94-736B-E387-65466F549A7A}"/>
              </a:ext>
            </a:extLst>
          </p:cNvPr>
          <p:cNvSpPr>
            <a:spLocks noGrp="1"/>
          </p:cNvSpPr>
          <p:nvPr>
            <p:ph type="title"/>
          </p:nvPr>
        </p:nvSpPr>
        <p:spPr/>
        <p:txBody>
          <a:bodyPr/>
          <a:lstStyle/>
          <a:p>
            <a:r>
              <a:rPr lang="en-US" dirty="0"/>
              <a:t>Amendments are made to the bill </a:t>
            </a:r>
          </a:p>
        </p:txBody>
      </p:sp>
      <p:sp>
        <p:nvSpPr>
          <p:cNvPr id="5" name="Text Placeholder 2">
            <a:extLst>
              <a:ext uri="{FF2B5EF4-FFF2-40B4-BE49-F238E27FC236}">
                <a16:creationId xmlns:a16="http://schemas.microsoft.com/office/drawing/2014/main" id="{E5530079-6CB7-C07F-4EB5-C7BA8CA097C0}"/>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a:t>
            </a:r>
            <a:r>
              <a:rPr lang="en-US" b="1" dirty="0"/>
              <a:t>Legislative Assembly</a:t>
            </a:r>
          </a:p>
        </p:txBody>
      </p:sp>
      <p:sp>
        <p:nvSpPr>
          <p:cNvPr id="6" name="Rounded Rectangle 5">
            <a:hlinkClick r:id="" action="ppaction://noaction"/>
            <a:extLst>
              <a:ext uri="{FF2B5EF4-FFF2-40B4-BE49-F238E27FC236}">
                <a16:creationId xmlns:a16="http://schemas.microsoft.com/office/drawing/2014/main" id="{EE2597C4-629F-A626-3A29-1F41B638740D}"/>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C8B416A8-EEA1-AD0E-E91D-524BBDCAE1DE}"/>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Agree to the amendments</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10" name="Rounded Rectangle 9">
            <a:hlinkClick r:id="" action="ppaction://noaction"/>
            <a:extLst>
              <a:ext uri="{FF2B5EF4-FFF2-40B4-BE49-F238E27FC236}">
                <a16:creationId xmlns:a16="http://schemas.microsoft.com/office/drawing/2014/main" id="{8251316A-DD9F-4595-9263-58D53E6868D0}"/>
              </a:ext>
            </a:extLst>
          </p:cNvPr>
          <p:cNvSpPr/>
          <p:nvPr/>
        </p:nvSpPr>
        <p:spPr>
          <a:xfrm>
            <a:off x="8114116" y="2814430"/>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a:extLst>
              <a:ext uri="{FF2B5EF4-FFF2-40B4-BE49-F238E27FC236}">
                <a16:creationId xmlns:a16="http://schemas.microsoft.com/office/drawing/2014/main" id="{5CA6B6D5-C143-F264-4700-9961AC74A246}"/>
              </a:ext>
            </a:extLst>
          </p:cNvPr>
          <p:cNvSpPr txBox="1">
            <a:spLocks/>
          </p:cNvSpPr>
          <p:nvPr/>
        </p:nvSpPr>
        <p:spPr>
          <a:xfrm>
            <a:off x="8287761" y="2928581"/>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3" action="ppaction://hlinksldjump"/>
              </a:rPr>
              <a:t>Disagree with the amendments</a:t>
            </a:r>
            <a:endParaRPr lang="en-US" dirty="0"/>
          </a:p>
          <a:p>
            <a:pPr>
              <a:lnSpc>
                <a:spcPts val="2000"/>
              </a:lnSpc>
            </a:pPr>
            <a:endParaRPr lang="en-US" dirty="0"/>
          </a:p>
          <a:p>
            <a:pPr>
              <a:lnSpc>
                <a:spcPts val="2000"/>
              </a:lnSpc>
            </a:pPr>
            <a:endParaRPr lang="en-US" dirty="0"/>
          </a:p>
          <a:p>
            <a:pPr>
              <a:lnSpc>
                <a:spcPts val="2000"/>
              </a:lnSpc>
            </a:pPr>
            <a:endParaRPr lang="en-US" dirty="0"/>
          </a:p>
          <a:p>
            <a:endParaRPr lang="en-US" dirty="0"/>
          </a:p>
        </p:txBody>
      </p:sp>
      <p:sp>
        <p:nvSpPr>
          <p:cNvPr id="3" name="Rounded Rectangle 12">
            <a:hlinkClick r:id="rId4" action="ppaction://hlinksldjump"/>
            <a:extLst>
              <a:ext uri="{FF2B5EF4-FFF2-40B4-BE49-F238E27FC236}">
                <a16:creationId xmlns:a16="http://schemas.microsoft.com/office/drawing/2014/main" id="{A330129D-A7C3-9AD8-409B-017A2C0E4DDC}"/>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9" name="Picture 8">
            <a:extLst>
              <a:ext uri="{FF2B5EF4-FFF2-40B4-BE49-F238E27FC236}">
                <a16:creationId xmlns:a16="http://schemas.microsoft.com/office/drawing/2014/main" id="{A2277C68-4030-ED41-AA95-82F260648FAD}"/>
              </a:ext>
            </a:extLst>
          </p:cNvPr>
          <p:cNvPicPr>
            <a:picLocks noChangeAspect="1"/>
          </p:cNvPicPr>
          <p:nvPr/>
        </p:nvPicPr>
        <p:blipFill>
          <a:blip r:embed="rId5"/>
          <a:stretch>
            <a:fillRect/>
          </a:stretch>
        </p:blipFill>
        <p:spPr>
          <a:xfrm rot="20742241">
            <a:off x="8172738" y="3453853"/>
            <a:ext cx="2763832" cy="2466005"/>
          </a:xfrm>
          <a:prstGeom prst="rect">
            <a:avLst/>
          </a:prstGeom>
        </p:spPr>
      </p:pic>
    </p:spTree>
    <p:extLst>
      <p:ext uri="{BB962C8B-B14F-4D97-AF65-F5344CB8AC3E}">
        <p14:creationId xmlns:p14="http://schemas.microsoft.com/office/powerpoint/2010/main" val="1888438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820EC8-D5A8-90DE-9B78-5A331E47CB6D}"/>
              </a:ext>
            </a:extLst>
          </p:cNvPr>
          <p:cNvSpPr>
            <a:spLocks noGrp="1"/>
          </p:cNvSpPr>
          <p:nvPr>
            <p:ph idx="1"/>
          </p:nvPr>
        </p:nvSpPr>
        <p:spPr/>
        <p:txBody>
          <a:bodyPr>
            <a:normAutofit/>
          </a:bodyPr>
          <a:lstStyle/>
          <a:p>
            <a:r>
              <a:rPr lang="en-US" dirty="0"/>
              <a:t>Even without a government majority in the </a:t>
            </a:r>
            <a:r>
              <a:rPr lang="en-US" b="1" dirty="0">
                <a:solidFill>
                  <a:srgbClr val="9F0242"/>
                </a:solidFill>
              </a:rPr>
              <a:t>Legislative Council</a:t>
            </a:r>
            <a:r>
              <a:rPr lang="en-US" dirty="0"/>
              <a:t>, the bill has passed. </a:t>
            </a:r>
          </a:p>
          <a:p>
            <a:r>
              <a:rPr lang="en-US" dirty="0"/>
              <a:t>Many of the members agree that this bill is needed and is in the best interest of the people of Victoria.</a:t>
            </a:r>
          </a:p>
          <a:p>
            <a:r>
              <a:rPr lang="en-US" dirty="0"/>
              <a:t>The bill has now passed both the </a:t>
            </a:r>
            <a:r>
              <a:rPr lang="en-US" b="1" dirty="0">
                <a:solidFill>
                  <a:srgbClr val="004B3D"/>
                </a:solidFill>
              </a:rPr>
              <a:t>Legislative Assembly</a:t>
            </a:r>
            <a:r>
              <a:rPr lang="en-US" dirty="0"/>
              <a:t> and the </a:t>
            </a:r>
            <a:r>
              <a:rPr lang="en-US" b="1" dirty="0">
                <a:solidFill>
                  <a:srgbClr val="9F0242"/>
                </a:solidFill>
              </a:rPr>
              <a:t>Legislative Council</a:t>
            </a:r>
            <a:r>
              <a:rPr lang="en-US" dirty="0"/>
              <a:t>. </a:t>
            </a:r>
          </a:p>
          <a:p>
            <a:r>
              <a:rPr lang="en-US" dirty="0"/>
              <a:t>But it’s not a law just yet.</a:t>
            </a:r>
          </a:p>
          <a:p>
            <a:endParaRPr lang="en-US" dirty="0"/>
          </a:p>
          <a:p>
            <a:endParaRPr lang="en-US" dirty="0"/>
          </a:p>
        </p:txBody>
      </p:sp>
      <p:sp>
        <p:nvSpPr>
          <p:cNvPr id="4" name="Title 3">
            <a:extLst>
              <a:ext uri="{FF2B5EF4-FFF2-40B4-BE49-F238E27FC236}">
                <a16:creationId xmlns:a16="http://schemas.microsoft.com/office/drawing/2014/main" id="{6EE545A7-9733-CD18-C941-30D42E588C7D}"/>
              </a:ext>
            </a:extLst>
          </p:cNvPr>
          <p:cNvSpPr>
            <a:spLocks noGrp="1"/>
          </p:cNvSpPr>
          <p:nvPr>
            <p:ph type="title"/>
          </p:nvPr>
        </p:nvSpPr>
        <p:spPr/>
        <p:txBody>
          <a:bodyPr/>
          <a:lstStyle/>
          <a:p>
            <a:r>
              <a:rPr lang="en-US" dirty="0"/>
              <a:t>Congratulations</a:t>
            </a:r>
            <a:endParaRPr lang="en-US" dirty="0">
              <a:highlight>
                <a:srgbClr val="FFFF00"/>
              </a:highlight>
            </a:endParaRPr>
          </a:p>
        </p:txBody>
      </p:sp>
      <p:sp>
        <p:nvSpPr>
          <p:cNvPr id="5" name="Rounded Rectangle 4">
            <a:hlinkClick r:id="" action="ppaction://noaction"/>
            <a:extLst>
              <a:ext uri="{FF2B5EF4-FFF2-40B4-BE49-F238E27FC236}">
                <a16:creationId xmlns:a16="http://schemas.microsoft.com/office/drawing/2014/main" id="{CC13413A-01E1-70EC-77FE-87E8A5E8B83A}"/>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41A7DC69-AF01-22C8-7178-62F5C94B2FF5}"/>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7" name="Text Placeholder 2">
            <a:extLst>
              <a:ext uri="{FF2B5EF4-FFF2-40B4-BE49-F238E27FC236}">
                <a16:creationId xmlns:a16="http://schemas.microsoft.com/office/drawing/2014/main" id="{E46DA609-0890-0848-0225-3FCF72E914A0}"/>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Find out what happens next</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3" name="Rounded Rectangle 12">
            <a:hlinkClick r:id="rId3" action="ppaction://hlinksldjump"/>
            <a:extLst>
              <a:ext uri="{FF2B5EF4-FFF2-40B4-BE49-F238E27FC236}">
                <a16:creationId xmlns:a16="http://schemas.microsoft.com/office/drawing/2014/main" id="{05DE1C6B-3BB3-DA2A-57D1-A693CFA1F9D0}"/>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8" name="Picture 7">
            <a:extLst>
              <a:ext uri="{FF2B5EF4-FFF2-40B4-BE49-F238E27FC236}">
                <a16:creationId xmlns:a16="http://schemas.microsoft.com/office/drawing/2014/main" id="{14361764-1821-0740-CDA0-6248731E29E4}"/>
              </a:ext>
            </a:extLst>
          </p:cNvPr>
          <p:cNvPicPr>
            <a:picLocks noChangeAspect="1"/>
          </p:cNvPicPr>
          <p:nvPr/>
        </p:nvPicPr>
        <p:blipFill>
          <a:blip r:embed="rId4"/>
          <a:stretch>
            <a:fillRect/>
          </a:stretch>
        </p:blipFill>
        <p:spPr>
          <a:xfrm>
            <a:off x="4519525" y="2748349"/>
            <a:ext cx="6663417" cy="3849974"/>
          </a:xfrm>
          <a:prstGeom prst="rect">
            <a:avLst/>
          </a:prstGeom>
        </p:spPr>
      </p:pic>
    </p:spTree>
    <p:extLst>
      <p:ext uri="{BB962C8B-B14F-4D97-AF65-F5344CB8AC3E}">
        <p14:creationId xmlns:p14="http://schemas.microsoft.com/office/powerpoint/2010/main" val="8718511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011C51-FD68-2A11-69F1-2881E050ED85}"/>
              </a:ext>
            </a:extLst>
          </p:cNvPr>
          <p:cNvSpPr>
            <a:spLocks noGrp="1"/>
          </p:cNvSpPr>
          <p:nvPr>
            <p:ph idx="1"/>
          </p:nvPr>
        </p:nvSpPr>
        <p:spPr/>
        <p:txBody>
          <a:bodyPr>
            <a:normAutofit/>
          </a:bodyPr>
          <a:lstStyle/>
          <a:p>
            <a:r>
              <a:rPr lang="en-US" dirty="0"/>
              <a:t>Sometimes it is worth revisiting a bill at a different time. This gives you a chance to:</a:t>
            </a:r>
          </a:p>
          <a:p>
            <a:pPr marL="285750" indent="-285750">
              <a:buFont typeface="Arial" panose="020B0604020202020204" pitchFamily="34" charset="0"/>
              <a:buChar char="•"/>
            </a:pPr>
            <a:r>
              <a:rPr lang="en-US" dirty="0"/>
              <a:t>Work with the government to see if there are different parts of the bill they do support</a:t>
            </a:r>
          </a:p>
          <a:p>
            <a:pPr marL="285750" indent="-285750">
              <a:buFont typeface="Arial" panose="020B0604020202020204" pitchFamily="34" charset="0"/>
              <a:buChar char="•"/>
            </a:pPr>
            <a:r>
              <a:rPr lang="en-US" dirty="0"/>
              <a:t>Continue to highlight important issues in the community and in the chamber</a:t>
            </a:r>
          </a:p>
          <a:p>
            <a:endParaRPr lang="en-US" dirty="0"/>
          </a:p>
          <a:p>
            <a:endParaRPr lang="en-US" dirty="0"/>
          </a:p>
        </p:txBody>
      </p:sp>
      <p:sp>
        <p:nvSpPr>
          <p:cNvPr id="3" name="Title 2">
            <a:extLst>
              <a:ext uri="{FF2B5EF4-FFF2-40B4-BE49-F238E27FC236}">
                <a16:creationId xmlns:a16="http://schemas.microsoft.com/office/drawing/2014/main" id="{25F75BDF-C081-4BFE-CE5C-2197A54399F0}"/>
              </a:ext>
            </a:extLst>
          </p:cNvPr>
          <p:cNvSpPr>
            <a:spLocks noGrp="1"/>
          </p:cNvSpPr>
          <p:nvPr>
            <p:ph type="title"/>
          </p:nvPr>
        </p:nvSpPr>
        <p:spPr/>
        <p:txBody>
          <a:bodyPr/>
          <a:lstStyle/>
          <a:p>
            <a:r>
              <a:rPr lang="en-US" dirty="0"/>
              <a:t>Come back to it another time</a:t>
            </a:r>
          </a:p>
        </p:txBody>
      </p:sp>
      <p:sp>
        <p:nvSpPr>
          <p:cNvPr id="4" name="Rounded Rectangle 3">
            <a:hlinkClick r:id="" action="ppaction://noaction"/>
            <a:extLst>
              <a:ext uri="{FF2B5EF4-FFF2-40B4-BE49-F238E27FC236}">
                <a16:creationId xmlns:a16="http://schemas.microsoft.com/office/drawing/2014/main" id="{6FB095AA-D170-3B99-992A-B8B0EA47F758}"/>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F665B4DC-5256-E429-8340-EE2E09C9DB2A}"/>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6" name="Text Placeholder 2">
            <a:extLst>
              <a:ext uri="{FF2B5EF4-FFF2-40B4-BE49-F238E27FC236}">
                <a16:creationId xmlns:a16="http://schemas.microsoft.com/office/drawing/2014/main" id="{D4CEE49A-3F47-1C94-E7DC-752FA86B9C1C}"/>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Try again</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7" name="Rounded Rectangle 12">
            <a:hlinkClick r:id="rId2" action="ppaction://hlinksldjump"/>
            <a:extLst>
              <a:ext uri="{FF2B5EF4-FFF2-40B4-BE49-F238E27FC236}">
                <a16:creationId xmlns:a16="http://schemas.microsoft.com/office/drawing/2014/main" id="{D31B4A08-E6D5-BA3F-DD93-1C0629EE42A3}"/>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9" name="Picture 8">
            <a:extLst>
              <a:ext uri="{FF2B5EF4-FFF2-40B4-BE49-F238E27FC236}">
                <a16:creationId xmlns:a16="http://schemas.microsoft.com/office/drawing/2014/main" id="{F02E59F8-8564-AD0F-8B52-F516CEDCB5E6}"/>
              </a:ext>
            </a:extLst>
          </p:cNvPr>
          <p:cNvPicPr>
            <a:picLocks noChangeAspect="1"/>
          </p:cNvPicPr>
          <p:nvPr/>
        </p:nvPicPr>
        <p:blipFill>
          <a:blip r:embed="rId3"/>
          <a:stretch>
            <a:fillRect/>
          </a:stretch>
        </p:blipFill>
        <p:spPr>
          <a:xfrm>
            <a:off x="7818804" y="2379611"/>
            <a:ext cx="3821221" cy="3972420"/>
          </a:xfrm>
          <a:prstGeom prst="rect">
            <a:avLst/>
          </a:prstGeom>
        </p:spPr>
      </p:pic>
      <p:sp>
        <p:nvSpPr>
          <p:cNvPr id="8" name="Rounded Rectangle 7">
            <a:extLst>
              <a:ext uri="{FF2B5EF4-FFF2-40B4-BE49-F238E27FC236}">
                <a16:creationId xmlns:a16="http://schemas.microsoft.com/office/drawing/2014/main" id="{EC954E3F-546D-9AC7-28D6-FB6EC35006FB}"/>
              </a:ext>
            </a:extLst>
          </p:cNvPr>
          <p:cNvSpPr/>
          <p:nvPr/>
        </p:nvSpPr>
        <p:spPr>
          <a:xfrm rot="18900000">
            <a:off x="10567567" y="527696"/>
            <a:ext cx="216024" cy="1332061"/>
          </a:xfrm>
          <a:prstGeom prst="roundRect">
            <a:avLst>
              <a:gd name="adj" fmla="val 50000"/>
            </a:avLst>
          </a:prstGeom>
          <a:solidFill>
            <a:srgbClr val="DC4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5BBAB763-5467-1C8A-1CD7-F4E3AF27E815}"/>
              </a:ext>
            </a:extLst>
          </p:cNvPr>
          <p:cNvSpPr/>
          <p:nvPr/>
        </p:nvSpPr>
        <p:spPr>
          <a:xfrm rot="2700000">
            <a:off x="10567568" y="523363"/>
            <a:ext cx="216024" cy="1332061"/>
          </a:xfrm>
          <a:prstGeom prst="roundRect">
            <a:avLst>
              <a:gd name="adj" fmla="val 50000"/>
            </a:avLst>
          </a:prstGeom>
          <a:solidFill>
            <a:srgbClr val="DC4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5821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DC883D-1CF2-2287-3E33-24D279AFD350}"/>
              </a:ext>
            </a:extLst>
          </p:cNvPr>
          <p:cNvPicPr>
            <a:picLocks noChangeAspect="1"/>
          </p:cNvPicPr>
          <p:nvPr/>
        </p:nvPicPr>
        <p:blipFill>
          <a:blip r:embed="rId2"/>
          <a:stretch>
            <a:fillRect/>
          </a:stretch>
        </p:blipFill>
        <p:spPr>
          <a:xfrm>
            <a:off x="5218746" y="1014413"/>
            <a:ext cx="1728674" cy="3628896"/>
          </a:xfrm>
          <a:prstGeom prst="rect">
            <a:avLst/>
          </a:prstGeom>
        </p:spPr>
      </p:pic>
      <p:sp>
        <p:nvSpPr>
          <p:cNvPr id="2" name="Rounded Rectangle 1">
            <a:extLst>
              <a:ext uri="{FF2B5EF4-FFF2-40B4-BE49-F238E27FC236}">
                <a16:creationId xmlns:a16="http://schemas.microsoft.com/office/drawing/2014/main" id="{0E82808F-095E-1089-7528-8D1617E1318E}"/>
              </a:ext>
            </a:extLst>
          </p:cNvPr>
          <p:cNvSpPr/>
          <p:nvPr/>
        </p:nvSpPr>
        <p:spPr>
          <a:xfrm>
            <a:off x="1020008" y="2849590"/>
            <a:ext cx="6588880" cy="2847947"/>
          </a:xfrm>
          <a:prstGeom prst="roundRect">
            <a:avLst>
              <a:gd name="adj" fmla="val 14833"/>
            </a:avLst>
          </a:prstGeom>
          <a:solidFill>
            <a:srgbClr val="FDDB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BD64042-FBC0-1C62-751E-955A79F2C2C4}"/>
              </a:ext>
            </a:extLst>
          </p:cNvPr>
          <p:cNvSpPr txBox="1">
            <a:spLocks/>
          </p:cNvSpPr>
          <p:nvPr/>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800" dirty="0">
                <a:solidFill>
                  <a:srgbClr val="74002B"/>
                </a:solidFill>
                <a:latin typeface="Arial" panose="020B0604020202020204" pitchFamily="34" charset="0"/>
                <a:cs typeface="Arial" panose="020B0604020202020204" pitchFamily="34" charset="0"/>
              </a:rPr>
              <a:t>LEGISLATIVE COUNCIL</a:t>
            </a:r>
          </a:p>
        </p:txBody>
      </p:sp>
      <p:sp>
        <p:nvSpPr>
          <p:cNvPr id="4" name="Rounded Rectangle 3">
            <a:hlinkClick r:id="" action="ppaction://noaction"/>
            <a:extLst>
              <a:ext uri="{FF2B5EF4-FFF2-40B4-BE49-F238E27FC236}">
                <a16:creationId xmlns:a16="http://schemas.microsoft.com/office/drawing/2014/main" id="{22F21B33-00DC-5B67-FF2C-B2E43CD5E0D0}"/>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
        <p:nvSpPr>
          <p:cNvPr id="5" name="Title 2">
            <a:extLst>
              <a:ext uri="{FF2B5EF4-FFF2-40B4-BE49-F238E27FC236}">
                <a16:creationId xmlns:a16="http://schemas.microsoft.com/office/drawing/2014/main" id="{28E52E44-884E-BE34-1FDB-85A16F4BE517}"/>
              </a:ext>
            </a:extLst>
          </p:cNvPr>
          <p:cNvSpPr txBox="1">
            <a:spLocks/>
          </p:cNvSpPr>
          <p:nvPr/>
        </p:nvSpPr>
        <p:spPr>
          <a:xfrm>
            <a:off x="1039122" y="784023"/>
            <a:ext cx="10131798" cy="567699"/>
          </a:xfrm>
          <a:prstGeom prst="rect">
            <a:avLst/>
          </a:prstGeom>
        </p:spPr>
        <p:txBody>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AU" dirty="0"/>
              <a:t>Oh no…</a:t>
            </a:r>
            <a:endParaRPr lang="en-US" dirty="0"/>
          </a:p>
        </p:txBody>
      </p:sp>
      <p:sp>
        <p:nvSpPr>
          <p:cNvPr id="6" name="Content Placeholder 1">
            <a:extLst>
              <a:ext uri="{FF2B5EF4-FFF2-40B4-BE49-F238E27FC236}">
                <a16:creationId xmlns:a16="http://schemas.microsoft.com/office/drawing/2014/main" id="{0CD5C359-1ABB-AA78-9B16-F8170F9F99E3}"/>
              </a:ext>
            </a:extLst>
          </p:cNvPr>
          <p:cNvSpPr txBox="1">
            <a:spLocks/>
          </p:cNvSpPr>
          <p:nvPr/>
        </p:nvSpPr>
        <p:spPr>
          <a:xfrm>
            <a:off x="1324263" y="3050281"/>
            <a:ext cx="6001570" cy="2553767"/>
          </a:xfrm>
          <a:prstGeom prst="rect">
            <a:avLst/>
          </a:prstGeom>
        </p:spPr>
        <p:txBody>
          <a:bodyPr>
            <a:normAutofit/>
          </a:bodyPr>
          <a:lstStyle>
            <a:lvl1pPr marL="228600" indent="-228600" algn="l" defTabSz="914400" rtl="0" eaLnBrk="1" latinLnBrk="0" hangingPunct="1">
              <a:lnSpc>
                <a:spcPts val="2350"/>
              </a:lnSpc>
              <a:spcBef>
                <a:spcPts val="120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bill has been defeated. There just was not </a:t>
            </a:r>
            <a:br>
              <a:rPr lang="en-US" dirty="0"/>
            </a:br>
            <a:r>
              <a:rPr lang="en-US" dirty="0"/>
              <a:t>enough support.</a:t>
            </a:r>
          </a:p>
          <a:p>
            <a:pPr marL="0" indent="0">
              <a:buNone/>
            </a:pPr>
            <a:r>
              <a:rPr lang="en-US" dirty="0"/>
              <a:t>While the bill can’t be introduced again until after the next election (unless there are some significant changes), you can continue to highlight the issue through member statements, other speeches, and working with people and </a:t>
            </a:r>
            <a:r>
              <a:rPr lang="en-US" dirty="0" err="1"/>
              <a:t>organisations</a:t>
            </a:r>
            <a:r>
              <a:rPr lang="en-US" dirty="0"/>
              <a:t> in your community.</a:t>
            </a:r>
          </a:p>
          <a:p>
            <a:pPr marL="0" indent="0">
              <a:buNone/>
            </a:pPr>
            <a:endParaRPr lang="en-US" dirty="0"/>
          </a:p>
          <a:p>
            <a:endParaRPr lang="en-US" dirty="0"/>
          </a:p>
          <a:p>
            <a:endParaRPr lang="en-US" dirty="0"/>
          </a:p>
        </p:txBody>
      </p:sp>
      <p:sp>
        <p:nvSpPr>
          <p:cNvPr id="7" name="Rounded Rectangle 6">
            <a:hlinkClick r:id="" action="ppaction://noaction"/>
            <a:extLst>
              <a:ext uri="{FF2B5EF4-FFF2-40B4-BE49-F238E27FC236}">
                <a16:creationId xmlns:a16="http://schemas.microsoft.com/office/drawing/2014/main" id="{1E910D7F-5573-2DA2-0C24-44F6A41C2FBD}"/>
              </a:ext>
            </a:extLst>
          </p:cNvPr>
          <p:cNvSpPr/>
          <p:nvPr/>
        </p:nvSpPr>
        <p:spPr>
          <a:xfrm>
            <a:off x="8112125" y="2852738"/>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E974204B-EFFB-1853-B5A1-4D69B0C9BE3C}"/>
              </a:ext>
            </a:extLst>
          </p:cNvPr>
          <p:cNvSpPr txBox="1">
            <a:spLocks/>
          </p:cNvSpPr>
          <p:nvPr/>
        </p:nvSpPr>
        <p:spPr>
          <a:xfrm>
            <a:off x="8285770" y="2966889"/>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3" action="ppaction://hlinksldjump"/>
              </a:rPr>
              <a:t>Try again</a:t>
            </a: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11" name="Text Placeholder 2">
            <a:extLst>
              <a:ext uri="{FF2B5EF4-FFF2-40B4-BE49-F238E27FC236}">
                <a16:creationId xmlns:a16="http://schemas.microsoft.com/office/drawing/2014/main" id="{A1767771-9370-F602-A47F-7A3B86BA303D}"/>
              </a:ext>
            </a:extLst>
          </p:cNvPr>
          <p:cNvSpPr txBox="1">
            <a:spLocks/>
          </p:cNvSpPr>
          <p:nvPr/>
        </p:nvSpPr>
        <p:spPr>
          <a:xfrm>
            <a:off x="8061929" y="2421465"/>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14" name="Content Placeholder 2">
            <a:extLst>
              <a:ext uri="{FF2B5EF4-FFF2-40B4-BE49-F238E27FC236}">
                <a16:creationId xmlns:a16="http://schemas.microsoft.com/office/drawing/2014/main" id="{D5880232-E4EC-B2FC-6DE6-88327B065ADF}"/>
              </a:ext>
            </a:extLst>
          </p:cNvPr>
          <p:cNvSpPr txBox="1">
            <a:spLocks/>
          </p:cNvSpPr>
          <p:nvPr/>
        </p:nvSpPr>
        <p:spPr>
          <a:xfrm>
            <a:off x="1179299" y="6076284"/>
            <a:ext cx="1688947" cy="35551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latin typeface="Arial" panose="020B0604020202020204" pitchFamily="34" charset="0"/>
                <a:cs typeface="Arial" panose="020B0604020202020204" pitchFamily="34" charset="0"/>
              </a:rPr>
              <a:t>Return to beginning</a:t>
            </a:r>
          </a:p>
        </p:txBody>
      </p:sp>
      <p:sp>
        <p:nvSpPr>
          <p:cNvPr id="9" name="Rounded Rectangle 12">
            <a:hlinkClick r:id="rId3" action="ppaction://hlinksldjump"/>
            <a:extLst>
              <a:ext uri="{FF2B5EF4-FFF2-40B4-BE49-F238E27FC236}">
                <a16:creationId xmlns:a16="http://schemas.microsoft.com/office/drawing/2014/main" id="{4CB6BB47-01B7-B305-F287-229CF733D773}"/>
              </a:ext>
            </a:extLst>
          </p:cNvPr>
          <p:cNvSpPr/>
          <p:nvPr/>
        </p:nvSpPr>
        <p:spPr>
          <a:xfrm>
            <a:off x="1044946" y="5974465"/>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
        <p:nvSpPr>
          <p:cNvPr id="10" name="Rounded Rectangle 9">
            <a:extLst>
              <a:ext uri="{FF2B5EF4-FFF2-40B4-BE49-F238E27FC236}">
                <a16:creationId xmlns:a16="http://schemas.microsoft.com/office/drawing/2014/main" id="{67C357EC-6178-FF50-12D0-59987BEA5813}"/>
              </a:ext>
            </a:extLst>
          </p:cNvPr>
          <p:cNvSpPr/>
          <p:nvPr/>
        </p:nvSpPr>
        <p:spPr>
          <a:xfrm rot="18900000">
            <a:off x="10567567" y="527696"/>
            <a:ext cx="216024" cy="1332061"/>
          </a:xfrm>
          <a:prstGeom prst="roundRect">
            <a:avLst>
              <a:gd name="adj" fmla="val 50000"/>
            </a:avLst>
          </a:prstGeom>
          <a:solidFill>
            <a:srgbClr val="DC4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B9AA4DF7-E345-A03A-7032-2AEEA10EFFF0}"/>
              </a:ext>
            </a:extLst>
          </p:cNvPr>
          <p:cNvSpPr/>
          <p:nvPr/>
        </p:nvSpPr>
        <p:spPr>
          <a:xfrm rot="2700000">
            <a:off x="10567568" y="523363"/>
            <a:ext cx="216024" cy="1332061"/>
          </a:xfrm>
          <a:prstGeom prst="roundRect">
            <a:avLst>
              <a:gd name="adj" fmla="val 50000"/>
            </a:avLst>
          </a:prstGeom>
          <a:solidFill>
            <a:srgbClr val="DC4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1773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EDE7"/>
        </a:solidFill>
        <a:effectLst/>
      </p:bgPr>
    </p:bg>
    <p:spTree>
      <p:nvGrpSpPr>
        <p:cNvPr id="1" name=""/>
        <p:cNvGrpSpPr/>
        <p:nvPr/>
      </p:nvGrpSpPr>
      <p:grpSpPr>
        <a:xfrm>
          <a:off x="0" y="0"/>
          <a:ext cx="0" cy="0"/>
          <a:chOff x="0" y="0"/>
          <a:chExt cx="0" cy="0"/>
        </a:xfrm>
      </p:grpSpPr>
      <p:pic>
        <p:nvPicPr>
          <p:cNvPr id="7" name="Picture 6" descr="A group of people sitting in a row&#10;&#10;AI-generated content may be incorrect.">
            <a:extLst>
              <a:ext uri="{FF2B5EF4-FFF2-40B4-BE49-F238E27FC236}">
                <a16:creationId xmlns:a16="http://schemas.microsoft.com/office/drawing/2014/main" id="{E2701043-76AC-E0D7-47B8-EEE2A7AD4A4D}"/>
              </a:ext>
            </a:extLst>
          </p:cNvPr>
          <p:cNvPicPr>
            <a:picLocks noChangeAspect="1"/>
          </p:cNvPicPr>
          <p:nvPr/>
        </p:nvPicPr>
        <p:blipFill>
          <a:blip r:embed="rId2"/>
          <a:srcRect l="133" t="267" r="858" b="221"/>
          <a:stretch>
            <a:fillRect/>
          </a:stretch>
        </p:blipFill>
        <p:spPr>
          <a:xfrm>
            <a:off x="7205664" y="-5244814"/>
            <a:ext cx="25461458" cy="14394877"/>
          </a:xfrm>
          <a:prstGeom prst="rect">
            <a:avLst/>
          </a:prstGeom>
          <a:effectLst>
            <a:softEdge rad="0"/>
          </a:effectLst>
        </p:spPr>
      </p:pic>
      <p:sp>
        <p:nvSpPr>
          <p:cNvPr id="3" name="Rectangle 2">
            <a:extLst>
              <a:ext uri="{FF2B5EF4-FFF2-40B4-BE49-F238E27FC236}">
                <a16:creationId xmlns:a16="http://schemas.microsoft.com/office/drawing/2014/main" id="{8BAF1631-88DB-BA5C-B08C-A6B253115F4B}"/>
              </a:ext>
            </a:extLst>
          </p:cNvPr>
          <p:cNvSpPr/>
          <p:nvPr/>
        </p:nvSpPr>
        <p:spPr>
          <a:xfrm>
            <a:off x="766763" y="4797426"/>
            <a:ext cx="7092950" cy="2060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E54C10AC-9D6D-F9BF-3E2B-9D3B83AA9960}"/>
              </a:ext>
            </a:extLst>
          </p:cNvPr>
          <p:cNvSpPr/>
          <p:nvPr/>
        </p:nvSpPr>
        <p:spPr>
          <a:xfrm>
            <a:off x="766763" y="5157789"/>
            <a:ext cx="7083129" cy="1340666"/>
          </a:xfrm>
          <a:prstGeom prst="roundRect">
            <a:avLst>
              <a:gd name="adj" fmla="val 345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C0A31017-4C45-1B8A-BAF1-04A479DEA58A}"/>
              </a:ext>
            </a:extLst>
          </p:cNvPr>
          <p:cNvSpPr/>
          <p:nvPr/>
        </p:nvSpPr>
        <p:spPr>
          <a:xfrm>
            <a:off x="766763" y="512764"/>
            <a:ext cx="7094975" cy="7022570"/>
          </a:xfrm>
          <a:prstGeom prst="roundRect">
            <a:avLst>
              <a:gd name="adj" fmla="val 7813"/>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A801B915-C8E7-8460-85C5-F96A73FE84E2}"/>
              </a:ext>
            </a:extLst>
          </p:cNvPr>
          <p:cNvSpPr/>
          <p:nvPr/>
        </p:nvSpPr>
        <p:spPr>
          <a:xfrm>
            <a:off x="1020008" y="1952626"/>
            <a:ext cx="6588880" cy="2555874"/>
          </a:xfrm>
          <a:prstGeom prst="roundRect">
            <a:avLst>
              <a:gd name="adj" fmla="val 14833"/>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1D4B1DB6-4E5B-3ECF-710D-4D4EA019E096}"/>
              </a:ext>
            </a:extLst>
          </p:cNvPr>
          <p:cNvSpPr txBox="1">
            <a:spLocks/>
          </p:cNvSpPr>
          <p:nvPr/>
        </p:nvSpPr>
        <p:spPr>
          <a:xfrm>
            <a:off x="969860" y="4723000"/>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solidFill>
                  <a:srgbClr val="465CA9"/>
                </a:solidFill>
                <a:latin typeface="Arial" panose="020B0604020202020204" pitchFamily="34" charset="0"/>
                <a:cs typeface="Arial" panose="020B0604020202020204" pitchFamily="34" charset="0"/>
              </a:rPr>
              <a:t>Choose one option</a:t>
            </a:r>
          </a:p>
        </p:txBody>
      </p:sp>
      <p:sp>
        <p:nvSpPr>
          <p:cNvPr id="9" name="Rounded Rectangle 8">
            <a:hlinkClick r:id="" action="ppaction://noaction"/>
            <a:extLst>
              <a:ext uri="{FF2B5EF4-FFF2-40B4-BE49-F238E27FC236}">
                <a16:creationId xmlns:a16="http://schemas.microsoft.com/office/drawing/2014/main" id="{FA70F8E9-15D3-BF83-F8CA-68DF6854E3CA}"/>
              </a:ext>
            </a:extLst>
          </p:cNvPr>
          <p:cNvSpPr/>
          <p:nvPr/>
        </p:nvSpPr>
        <p:spPr>
          <a:xfrm>
            <a:off x="1019175" y="5163760"/>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F7A7E195-D6DA-52FC-87F2-F33FD60C224E}"/>
              </a:ext>
            </a:extLst>
          </p:cNvPr>
          <p:cNvSpPr txBox="1">
            <a:spLocks/>
          </p:cNvSpPr>
          <p:nvPr/>
        </p:nvSpPr>
        <p:spPr>
          <a:xfrm>
            <a:off x="1324263" y="2153315"/>
            <a:ext cx="6001570" cy="2553767"/>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350"/>
              </a:lnSpc>
              <a:spcAft>
                <a:spcPts val="1200"/>
              </a:spcAft>
              <a:buNone/>
              <a:defRPr sz="1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As a minister you have areas of responsibility such as education, health or transport. It’s your role to introduce any bills that might relate to your areas of responsibility.</a:t>
            </a:r>
          </a:p>
          <a:p>
            <a:r>
              <a:rPr lang="en-US" dirty="0"/>
              <a:t>After talking to maybe your colleagues, experts and the community, you’ve put all your ideas into a bill and your ready to introduce the bill into the </a:t>
            </a:r>
            <a:r>
              <a:rPr lang="en-US" b="1" dirty="0">
                <a:solidFill>
                  <a:srgbClr val="004B3D"/>
                </a:solidFill>
              </a:rPr>
              <a:t>Legislative Assembly</a:t>
            </a:r>
            <a:r>
              <a:rPr lang="en-US" dirty="0"/>
              <a:t>.</a:t>
            </a:r>
          </a:p>
          <a:p>
            <a:endParaRPr lang="en-US" dirty="0"/>
          </a:p>
          <a:p>
            <a:endParaRPr lang="en-US" dirty="0"/>
          </a:p>
        </p:txBody>
      </p:sp>
      <p:sp>
        <p:nvSpPr>
          <p:cNvPr id="13" name="Text Placeholder 2">
            <a:extLst>
              <a:ext uri="{FF2B5EF4-FFF2-40B4-BE49-F238E27FC236}">
                <a16:creationId xmlns:a16="http://schemas.microsoft.com/office/drawing/2014/main" id="{BEC703FD-2E10-7130-5E7E-DD30B14567BB}"/>
              </a:ext>
            </a:extLst>
          </p:cNvPr>
          <p:cNvSpPr txBox="1">
            <a:spLocks/>
          </p:cNvSpPr>
          <p:nvPr/>
        </p:nvSpPr>
        <p:spPr>
          <a:xfrm>
            <a:off x="1189094" y="5279089"/>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000"/>
              </a:lnSpc>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hlinkClick r:id="rId3" action="ppaction://hlinksldjump"/>
              </a:rPr>
              <a:t>Introduce a government bill</a:t>
            </a:r>
            <a:endParaRPr lang="en-US" dirty="0"/>
          </a:p>
          <a:p>
            <a:endParaRPr lang="en-US" dirty="0"/>
          </a:p>
          <a:p>
            <a:endParaRPr lang="en-US" dirty="0"/>
          </a:p>
        </p:txBody>
      </p:sp>
      <p:sp>
        <p:nvSpPr>
          <p:cNvPr id="15" name="Title 2">
            <a:extLst>
              <a:ext uri="{FF2B5EF4-FFF2-40B4-BE49-F238E27FC236}">
                <a16:creationId xmlns:a16="http://schemas.microsoft.com/office/drawing/2014/main" id="{BBF6D27D-A29C-A0E6-18E2-5BCBB45C80F9}"/>
              </a:ext>
            </a:extLst>
          </p:cNvPr>
          <p:cNvSpPr txBox="1">
            <a:spLocks/>
          </p:cNvSpPr>
          <p:nvPr/>
        </p:nvSpPr>
        <p:spPr>
          <a:xfrm>
            <a:off x="1039122" y="784023"/>
            <a:ext cx="6804398" cy="567699"/>
          </a:xfrm>
          <a:prstGeom prst="rect">
            <a:avLst/>
          </a:prstGeom>
        </p:spPr>
        <p:txBody>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AU" dirty="0">
                <a:solidFill>
                  <a:srgbClr val="455BA9"/>
                </a:solidFill>
              </a:rPr>
              <a:t>A minister</a:t>
            </a:r>
            <a:endParaRPr lang="en-US" dirty="0">
              <a:solidFill>
                <a:srgbClr val="455BA9"/>
              </a:solidFill>
            </a:endParaRPr>
          </a:p>
        </p:txBody>
      </p:sp>
      <p:sp>
        <p:nvSpPr>
          <p:cNvPr id="10" name="Content Placeholder 2">
            <a:extLst>
              <a:ext uri="{FF2B5EF4-FFF2-40B4-BE49-F238E27FC236}">
                <a16:creationId xmlns:a16="http://schemas.microsoft.com/office/drawing/2014/main" id="{0409F4FF-2BC9-57EF-20A7-FB532A06F3DE}"/>
              </a:ext>
            </a:extLst>
          </p:cNvPr>
          <p:cNvSpPr txBox="1">
            <a:spLocks/>
          </p:cNvSpPr>
          <p:nvPr/>
        </p:nvSpPr>
        <p:spPr>
          <a:xfrm>
            <a:off x="1037188" y="1312147"/>
            <a:ext cx="3162577"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004B3D"/>
                </a:solidFill>
                <a:latin typeface="Arial" panose="020B0604020202020204" pitchFamily="34" charset="0"/>
                <a:cs typeface="Arial" panose="020B0604020202020204" pitchFamily="34" charset="0"/>
              </a:rPr>
              <a:t>LEGISLATIVE ASSEMBLY</a:t>
            </a:r>
          </a:p>
        </p:txBody>
      </p:sp>
    </p:spTree>
    <p:extLst>
      <p:ext uri="{BB962C8B-B14F-4D97-AF65-F5344CB8AC3E}">
        <p14:creationId xmlns:p14="http://schemas.microsoft.com/office/powerpoint/2010/main" val="2485030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1F75CD-6CCA-87D8-0196-C7EF8A93B4D3}"/>
              </a:ext>
            </a:extLst>
          </p:cNvPr>
          <p:cNvSpPr>
            <a:spLocks noGrp="1"/>
          </p:cNvSpPr>
          <p:nvPr>
            <p:ph idx="1"/>
          </p:nvPr>
        </p:nvSpPr>
        <p:spPr/>
        <p:txBody>
          <a:bodyPr>
            <a:normAutofit/>
          </a:bodyPr>
          <a:lstStyle/>
          <a:p>
            <a:r>
              <a:rPr lang="en-US" dirty="0"/>
              <a:t>The bill has gone through the three readings in the </a:t>
            </a:r>
            <a:r>
              <a:rPr lang="en-US" b="1" dirty="0">
                <a:solidFill>
                  <a:srgbClr val="9F0242"/>
                </a:solidFill>
              </a:rPr>
              <a:t>Legislative Council</a:t>
            </a:r>
            <a:r>
              <a:rPr lang="en-US" dirty="0"/>
              <a:t> and passed with no changes.</a:t>
            </a:r>
          </a:p>
          <a:p>
            <a:r>
              <a:rPr lang="en-US" dirty="0"/>
              <a:t>Whether there was lots of support or some members still had concerns and questions, when it came to the vote </a:t>
            </a:r>
            <a:br>
              <a:rPr lang="en-US" dirty="0"/>
            </a:br>
            <a:r>
              <a:rPr lang="en-US" dirty="0"/>
              <a:t>(third reading), the majority of members thought the bill </a:t>
            </a:r>
            <a:br>
              <a:rPr lang="en-US" dirty="0"/>
            </a:br>
            <a:r>
              <a:rPr lang="en-US" dirty="0"/>
              <a:t>was a good idea.</a:t>
            </a:r>
          </a:p>
          <a:p>
            <a:r>
              <a:rPr lang="en-US" dirty="0"/>
              <a:t>The bill has now passed the </a:t>
            </a:r>
            <a:r>
              <a:rPr lang="en-US" b="1" dirty="0">
                <a:solidFill>
                  <a:srgbClr val="004B3D"/>
                </a:solidFill>
              </a:rPr>
              <a:t>Legislative Assembly</a:t>
            </a:r>
            <a:r>
              <a:rPr lang="en-US" dirty="0"/>
              <a:t> and the </a:t>
            </a:r>
            <a:r>
              <a:rPr lang="en-US" b="1" dirty="0">
                <a:solidFill>
                  <a:srgbClr val="9F0242"/>
                </a:solidFill>
              </a:rPr>
              <a:t>Legislative Council</a:t>
            </a:r>
            <a:r>
              <a:rPr lang="en-US" dirty="0"/>
              <a:t>. </a:t>
            </a:r>
          </a:p>
          <a:p>
            <a:r>
              <a:rPr lang="en-US" dirty="0"/>
              <a:t>But it’s not law just yet.</a:t>
            </a:r>
          </a:p>
          <a:p>
            <a:endParaRPr lang="en-US" dirty="0"/>
          </a:p>
          <a:p>
            <a:endParaRPr lang="en-US" dirty="0"/>
          </a:p>
        </p:txBody>
      </p:sp>
      <p:sp>
        <p:nvSpPr>
          <p:cNvPr id="4" name="Title 3">
            <a:extLst>
              <a:ext uri="{FF2B5EF4-FFF2-40B4-BE49-F238E27FC236}">
                <a16:creationId xmlns:a16="http://schemas.microsoft.com/office/drawing/2014/main" id="{B8BC032A-8B12-A698-A3E9-426256F52F84}"/>
              </a:ext>
            </a:extLst>
          </p:cNvPr>
          <p:cNvSpPr>
            <a:spLocks noGrp="1"/>
          </p:cNvSpPr>
          <p:nvPr>
            <p:ph type="title"/>
          </p:nvPr>
        </p:nvSpPr>
        <p:spPr/>
        <p:txBody>
          <a:bodyPr/>
          <a:lstStyle/>
          <a:p>
            <a:r>
              <a:rPr lang="en-US" dirty="0"/>
              <a:t>Congratulations…</a:t>
            </a:r>
          </a:p>
        </p:txBody>
      </p:sp>
      <p:sp>
        <p:nvSpPr>
          <p:cNvPr id="5" name="Rounded Rectangle 4">
            <a:hlinkClick r:id="" action="ppaction://noaction"/>
            <a:extLst>
              <a:ext uri="{FF2B5EF4-FFF2-40B4-BE49-F238E27FC236}">
                <a16:creationId xmlns:a16="http://schemas.microsoft.com/office/drawing/2014/main" id="{FC3B7DDA-2E65-F1C0-1B16-DDCE6B9AADFC}"/>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59AA179F-A485-705F-A585-FD586A8E55BD}"/>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7" name="Text Placeholder 2">
            <a:extLst>
              <a:ext uri="{FF2B5EF4-FFF2-40B4-BE49-F238E27FC236}">
                <a16:creationId xmlns:a16="http://schemas.microsoft.com/office/drawing/2014/main" id="{26B2C71E-A5F5-28D0-5EEB-77A5114523E4}"/>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Find out what happens next</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3" name="Rounded Rectangle 12">
            <a:hlinkClick r:id="rId3" action="ppaction://hlinksldjump"/>
            <a:extLst>
              <a:ext uri="{FF2B5EF4-FFF2-40B4-BE49-F238E27FC236}">
                <a16:creationId xmlns:a16="http://schemas.microsoft.com/office/drawing/2014/main" id="{5415B397-17A0-711B-D2A3-61FF30D97F0C}"/>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8" name="Picture 7">
            <a:extLst>
              <a:ext uri="{FF2B5EF4-FFF2-40B4-BE49-F238E27FC236}">
                <a16:creationId xmlns:a16="http://schemas.microsoft.com/office/drawing/2014/main" id="{607AD7FA-6355-74AE-42AC-83837C7B0DBE}"/>
              </a:ext>
            </a:extLst>
          </p:cNvPr>
          <p:cNvPicPr>
            <a:picLocks noChangeAspect="1"/>
          </p:cNvPicPr>
          <p:nvPr/>
        </p:nvPicPr>
        <p:blipFill>
          <a:blip r:embed="rId4"/>
          <a:stretch>
            <a:fillRect/>
          </a:stretch>
        </p:blipFill>
        <p:spPr>
          <a:xfrm>
            <a:off x="5340869" y="2748349"/>
            <a:ext cx="6126165" cy="3539562"/>
          </a:xfrm>
          <a:prstGeom prst="rect">
            <a:avLst/>
          </a:prstGeom>
        </p:spPr>
      </p:pic>
    </p:spTree>
    <p:extLst>
      <p:ext uri="{BB962C8B-B14F-4D97-AF65-F5344CB8AC3E}">
        <p14:creationId xmlns:p14="http://schemas.microsoft.com/office/powerpoint/2010/main" val="13386706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37B8CB-3E4E-3844-DC14-1CAB0580612D}"/>
              </a:ext>
            </a:extLst>
          </p:cNvPr>
          <p:cNvSpPr>
            <a:spLocks noGrp="1"/>
          </p:cNvSpPr>
          <p:nvPr>
            <p:ph idx="1"/>
          </p:nvPr>
        </p:nvSpPr>
        <p:spPr/>
        <p:txBody>
          <a:bodyPr>
            <a:normAutofit/>
          </a:bodyPr>
          <a:lstStyle/>
          <a:p>
            <a:r>
              <a:rPr lang="en-US" dirty="0"/>
              <a:t>The </a:t>
            </a:r>
            <a:r>
              <a:rPr lang="en-US" b="1" dirty="0">
                <a:solidFill>
                  <a:srgbClr val="004B3D"/>
                </a:solidFill>
              </a:rPr>
              <a:t>Legislative Assembly</a:t>
            </a:r>
            <a:r>
              <a:rPr lang="en-US" dirty="0"/>
              <a:t> received the note telling them that the </a:t>
            </a:r>
            <a:r>
              <a:rPr lang="en-US" b="1" dirty="0">
                <a:solidFill>
                  <a:srgbClr val="9F0242"/>
                </a:solidFill>
              </a:rPr>
              <a:t>Legislative Council</a:t>
            </a:r>
            <a:r>
              <a:rPr lang="en-US" dirty="0"/>
              <a:t> has made amendments </a:t>
            </a:r>
            <a:br>
              <a:rPr lang="en-US" dirty="0"/>
            </a:br>
            <a:r>
              <a:rPr lang="en-US" dirty="0"/>
              <a:t>to the bill. </a:t>
            </a:r>
          </a:p>
          <a:p>
            <a:r>
              <a:rPr lang="en-US" dirty="0"/>
              <a:t>They have seen the changes, have had some discussion, but the majority of members agree that the changes, and therefore the bill, is still a good idea.</a:t>
            </a:r>
          </a:p>
          <a:p>
            <a:r>
              <a:rPr lang="en-US" dirty="0"/>
              <a:t>Congratulations, the bill has now passed the </a:t>
            </a:r>
            <a:r>
              <a:rPr lang="en-US" b="1" dirty="0">
                <a:solidFill>
                  <a:srgbClr val="004B3D"/>
                </a:solidFill>
              </a:rPr>
              <a:t>Legislative Assembly</a:t>
            </a:r>
            <a:r>
              <a:rPr lang="en-US" dirty="0"/>
              <a:t> and the </a:t>
            </a:r>
            <a:r>
              <a:rPr lang="en-US" b="1" dirty="0">
                <a:solidFill>
                  <a:srgbClr val="9F0242"/>
                </a:solidFill>
              </a:rPr>
              <a:t>Legislative Council</a:t>
            </a:r>
            <a:r>
              <a:rPr lang="en-US" dirty="0"/>
              <a:t>. </a:t>
            </a:r>
          </a:p>
          <a:p>
            <a:r>
              <a:rPr lang="en-US" dirty="0"/>
              <a:t>But it’s not law just yet.</a:t>
            </a:r>
          </a:p>
          <a:p>
            <a:endParaRPr lang="en-US" dirty="0"/>
          </a:p>
          <a:p>
            <a:endParaRPr lang="en-US" dirty="0"/>
          </a:p>
        </p:txBody>
      </p:sp>
      <p:sp>
        <p:nvSpPr>
          <p:cNvPr id="4" name="Title 3">
            <a:extLst>
              <a:ext uri="{FF2B5EF4-FFF2-40B4-BE49-F238E27FC236}">
                <a16:creationId xmlns:a16="http://schemas.microsoft.com/office/drawing/2014/main" id="{EC88779A-CB73-1BE0-6A94-F8A6A566B51A}"/>
              </a:ext>
            </a:extLst>
          </p:cNvPr>
          <p:cNvSpPr>
            <a:spLocks noGrp="1"/>
          </p:cNvSpPr>
          <p:nvPr>
            <p:ph type="title"/>
          </p:nvPr>
        </p:nvSpPr>
        <p:spPr/>
        <p:txBody>
          <a:bodyPr/>
          <a:lstStyle/>
          <a:p>
            <a:r>
              <a:rPr lang="en-US" dirty="0"/>
              <a:t>The Legislative Assembly vote on amendments</a:t>
            </a:r>
          </a:p>
        </p:txBody>
      </p:sp>
      <p:sp>
        <p:nvSpPr>
          <p:cNvPr id="5" name="Rounded Rectangle 4">
            <a:hlinkClick r:id="" action="ppaction://noaction"/>
            <a:extLst>
              <a:ext uri="{FF2B5EF4-FFF2-40B4-BE49-F238E27FC236}">
                <a16:creationId xmlns:a16="http://schemas.microsoft.com/office/drawing/2014/main" id="{951DB569-A822-353C-F154-E905DFC915E5}"/>
              </a:ext>
            </a:extLst>
          </p:cNvPr>
          <p:cNvSpPr/>
          <p:nvPr/>
        </p:nvSpPr>
        <p:spPr>
          <a:xfrm>
            <a:off x="8112125" y="1951207"/>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3EF6D137-0964-4BC5-8227-905E181CCFC8}"/>
              </a:ext>
            </a:extLst>
          </p:cNvPr>
          <p:cNvSpPr txBox="1">
            <a:spLocks/>
          </p:cNvSpPr>
          <p:nvPr/>
        </p:nvSpPr>
        <p:spPr>
          <a:xfrm>
            <a:off x="8061929" y="1519934"/>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Choose one option</a:t>
            </a:r>
          </a:p>
        </p:txBody>
      </p:sp>
      <p:sp>
        <p:nvSpPr>
          <p:cNvPr id="7" name="Text Placeholder 2">
            <a:extLst>
              <a:ext uri="{FF2B5EF4-FFF2-40B4-BE49-F238E27FC236}">
                <a16:creationId xmlns:a16="http://schemas.microsoft.com/office/drawing/2014/main" id="{9A42106F-78E5-D924-A037-AAFCDD9E7D9E}"/>
              </a:ext>
            </a:extLst>
          </p:cNvPr>
          <p:cNvSpPr txBox="1">
            <a:spLocks/>
          </p:cNvSpPr>
          <p:nvPr/>
        </p:nvSpPr>
        <p:spPr>
          <a:xfrm>
            <a:off x="8285770" y="2065358"/>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2" action="ppaction://hlinksldjump"/>
              </a:rPr>
              <a:t>Find out what happens next</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p:txBody>
      </p:sp>
      <p:sp>
        <p:nvSpPr>
          <p:cNvPr id="3" name="Rounded Rectangle 12">
            <a:hlinkClick r:id="rId3" action="ppaction://hlinksldjump"/>
            <a:extLst>
              <a:ext uri="{FF2B5EF4-FFF2-40B4-BE49-F238E27FC236}">
                <a16:creationId xmlns:a16="http://schemas.microsoft.com/office/drawing/2014/main" id="{63566937-7555-8309-3FBA-00F7DEB18F66}"/>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8" name="Picture 7">
            <a:extLst>
              <a:ext uri="{FF2B5EF4-FFF2-40B4-BE49-F238E27FC236}">
                <a16:creationId xmlns:a16="http://schemas.microsoft.com/office/drawing/2014/main" id="{3ADF85FB-63D3-313C-D9CF-7E07D8F8AD76}"/>
              </a:ext>
            </a:extLst>
          </p:cNvPr>
          <p:cNvPicPr>
            <a:picLocks noChangeAspect="1"/>
          </p:cNvPicPr>
          <p:nvPr/>
        </p:nvPicPr>
        <p:blipFill>
          <a:blip r:embed="rId4"/>
          <a:stretch>
            <a:fillRect/>
          </a:stretch>
        </p:blipFill>
        <p:spPr>
          <a:xfrm>
            <a:off x="7901585" y="2690833"/>
            <a:ext cx="3441700" cy="3848100"/>
          </a:xfrm>
          <a:prstGeom prst="rect">
            <a:avLst/>
          </a:prstGeom>
        </p:spPr>
      </p:pic>
    </p:spTree>
    <p:extLst>
      <p:ext uri="{BB962C8B-B14F-4D97-AF65-F5344CB8AC3E}">
        <p14:creationId xmlns:p14="http://schemas.microsoft.com/office/powerpoint/2010/main" val="30901610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18D036-9332-292F-462A-2ABE71437308}"/>
              </a:ext>
            </a:extLst>
          </p:cNvPr>
          <p:cNvSpPr>
            <a:spLocks noGrp="1"/>
          </p:cNvSpPr>
          <p:nvPr>
            <p:ph idx="1"/>
          </p:nvPr>
        </p:nvSpPr>
        <p:spPr/>
        <p:txBody>
          <a:bodyPr>
            <a:normAutofit/>
          </a:bodyPr>
          <a:lstStyle/>
          <a:p>
            <a:r>
              <a:rPr lang="en-US" dirty="0"/>
              <a:t>The </a:t>
            </a:r>
            <a:r>
              <a:rPr lang="en-US" b="1" dirty="0">
                <a:solidFill>
                  <a:srgbClr val="004B3D"/>
                </a:solidFill>
              </a:rPr>
              <a:t>Legislative Assembly</a:t>
            </a:r>
            <a:r>
              <a:rPr lang="en-US" dirty="0"/>
              <a:t> received the note telling them that the </a:t>
            </a:r>
            <a:r>
              <a:rPr lang="en-US" b="1" dirty="0">
                <a:solidFill>
                  <a:srgbClr val="9F0242"/>
                </a:solidFill>
              </a:rPr>
              <a:t>Legislative Council</a:t>
            </a:r>
            <a:r>
              <a:rPr lang="en-US" dirty="0"/>
              <a:t> has made amendments </a:t>
            </a:r>
            <a:br>
              <a:rPr lang="en-US" dirty="0"/>
            </a:br>
            <a:r>
              <a:rPr lang="en-US" dirty="0"/>
              <a:t>to the bill. </a:t>
            </a:r>
          </a:p>
          <a:p>
            <a:r>
              <a:rPr lang="en-US" dirty="0"/>
              <a:t>They have the changes, have had some discussion, and unfortunately the majority of members do not agree to </a:t>
            </a:r>
            <a:br>
              <a:rPr lang="en-US" dirty="0"/>
            </a:br>
            <a:r>
              <a:rPr lang="en-US" dirty="0"/>
              <a:t>the changes.</a:t>
            </a:r>
          </a:p>
          <a:p>
            <a:r>
              <a:rPr lang="en-US" dirty="0"/>
              <a:t>The bill is sent to a committee to discuss further. After much discussion, the </a:t>
            </a:r>
            <a:r>
              <a:rPr lang="en-US" b="1" dirty="0">
                <a:solidFill>
                  <a:srgbClr val="004B3D"/>
                </a:solidFill>
              </a:rPr>
              <a:t>Legislative Assembly</a:t>
            </a:r>
            <a:r>
              <a:rPr lang="en-US" dirty="0"/>
              <a:t> and the </a:t>
            </a:r>
            <a:r>
              <a:rPr lang="en-US" b="1" dirty="0">
                <a:solidFill>
                  <a:srgbClr val="9F0242"/>
                </a:solidFill>
              </a:rPr>
              <a:t>Legislative Council</a:t>
            </a:r>
            <a:r>
              <a:rPr lang="en-US" dirty="0">
                <a:solidFill>
                  <a:srgbClr val="9F0242"/>
                </a:solidFill>
              </a:rPr>
              <a:t> </a:t>
            </a:r>
            <a:r>
              <a:rPr lang="en-US" dirty="0"/>
              <a:t>come to a conclusion.</a:t>
            </a:r>
          </a:p>
          <a:p>
            <a:endParaRPr lang="en-US" dirty="0"/>
          </a:p>
          <a:p>
            <a:endParaRPr lang="en-US" dirty="0"/>
          </a:p>
        </p:txBody>
      </p:sp>
      <p:sp>
        <p:nvSpPr>
          <p:cNvPr id="4" name="Title 3">
            <a:extLst>
              <a:ext uri="{FF2B5EF4-FFF2-40B4-BE49-F238E27FC236}">
                <a16:creationId xmlns:a16="http://schemas.microsoft.com/office/drawing/2014/main" id="{A08C68DC-2091-960C-7324-98D8072EEE9E}"/>
              </a:ext>
            </a:extLst>
          </p:cNvPr>
          <p:cNvSpPr>
            <a:spLocks noGrp="1"/>
          </p:cNvSpPr>
          <p:nvPr>
            <p:ph type="title"/>
          </p:nvPr>
        </p:nvSpPr>
        <p:spPr/>
        <p:txBody>
          <a:bodyPr/>
          <a:lstStyle/>
          <a:p>
            <a:r>
              <a:rPr lang="en-US" dirty="0"/>
              <a:t>Negotiations</a:t>
            </a:r>
          </a:p>
        </p:txBody>
      </p:sp>
      <p:sp>
        <p:nvSpPr>
          <p:cNvPr id="5" name="Rounded Rectangle 4">
            <a:hlinkClick r:id="" action="ppaction://noaction"/>
            <a:extLst>
              <a:ext uri="{FF2B5EF4-FFF2-40B4-BE49-F238E27FC236}">
                <a16:creationId xmlns:a16="http://schemas.microsoft.com/office/drawing/2014/main" id="{62548A9D-8841-1C7B-CD76-FA5E409FAB33}"/>
              </a:ext>
            </a:extLst>
          </p:cNvPr>
          <p:cNvSpPr/>
          <p:nvPr/>
        </p:nvSpPr>
        <p:spPr>
          <a:xfrm>
            <a:off x="8112125" y="1952624"/>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75CFFAB3-84A6-4124-DB7C-9A3690ADF86A}"/>
              </a:ext>
            </a:extLst>
          </p:cNvPr>
          <p:cNvSpPr txBox="1">
            <a:spLocks/>
          </p:cNvSpPr>
          <p:nvPr/>
        </p:nvSpPr>
        <p:spPr>
          <a:xfrm>
            <a:off x="8286948" y="2069376"/>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2" action="ppaction://hlinksldjump"/>
              </a:rPr>
              <a:t>Agree to the changes, but it’s </a:t>
            </a:r>
            <a:br>
              <a:rPr lang="en-US" dirty="0">
                <a:hlinkClick r:id="rId2" action="ppaction://hlinksldjump"/>
              </a:rPr>
            </a:br>
            <a:r>
              <a:rPr lang="en-US" dirty="0">
                <a:hlinkClick r:id="rId2" action="ppaction://hlinksldjump"/>
              </a:rPr>
              <a:t>not law yet</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7" name="Rounded Rectangle 6">
            <a:hlinkClick r:id="" action="ppaction://noaction"/>
            <a:extLst>
              <a:ext uri="{FF2B5EF4-FFF2-40B4-BE49-F238E27FC236}">
                <a16:creationId xmlns:a16="http://schemas.microsoft.com/office/drawing/2014/main" id="{7F533FE8-099D-B088-97F6-A25C6419619F}"/>
              </a:ext>
            </a:extLst>
          </p:cNvPr>
          <p:cNvSpPr/>
          <p:nvPr/>
        </p:nvSpPr>
        <p:spPr>
          <a:xfrm>
            <a:off x="8114116" y="3070550"/>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C5C85B16-7C7B-51F7-D5EB-A37E17F98AC4}"/>
              </a:ext>
            </a:extLst>
          </p:cNvPr>
          <p:cNvSpPr txBox="1">
            <a:spLocks/>
          </p:cNvSpPr>
          <p:nvPr/>
        </p:nvSpPr>
        <p:spPr>
          <a:xfrm>
            <a:off x="8287761" y="3184701"/>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dirty="0">
                <a:hlinkClick r:id="rId3" action="ppaction://hlinksldjump"/>
              </a:rPr>
              <a:t>Can’t agree on the changes</a:t>
            </a:r>
            <a:endParaRPr lang="en-US" dirty="0"/>
          </a:p>
          <a:p>
            <a:pPr>
              <a:lnSpc>
                <a:spcPts val="2000"/>
              </a:lnSpc>
            </a:pPr>
            <a:endParaRPr lang="en-US" dirty="0"/>
          </a:p>
          <a:p>
            <a:pPr>
              <a:lnSpc>
                <a:spcPts val="2000"/>
              </a:lnSpc>
            </a:pPr>
            <a:endParaRPr lang="en-US" dirty="0"/>
          </a:p>
          <a:p>
            <a:pPr>
              <a:lnSpc>
                <a:spcPts val="2000"/>
              </a:lnSpc>
            </a:pPr>
            <a:endParaRPr lang="en-US" dirty="0"/>
          </a:p>
          <a:p>
            <a:pPr>
              <a:lnSpc>
                <a:spcPts val="2000"/>
              </a:lnSpc>
            </a:pPr>
            <a:endParaRPr lang="en-US" dirty="0"/>
          </a:p>
          <a:p>
            <a:endParaRPr lang="en-US" dirty="0"/>
          </a:p>
        </p:txBody>
      </p:sp>
      <p:sp>
        <p:nvSpPr>
          <p:cNvPr id="9" name="Text Placeholder 2">
            <a:extLst>
              <a:ext uri="{FF2B5EF4-FFF2-40B4-BE49-F238E27FC236}">
                <a16:creationId xmlns:a16="http://schemas.microsoft.com/office/drawing/2014/main" id="{15DB8A81-B77F-FC9E-EB3E-2CF1F06B81B3}"/>
              </a:ext>
            </a:extLst>
          </p:cNvPr>
          <p:cNvSpPr txBox="1">
            <a:spLocks/>
          </p:cNvSpPr>
          <p:nvPr/>
        </p:nvSpPr>
        <p:spPr>
          <a:xfrm>
            <a:off x="8061928" y="1519934"/>
            <a:ext cx="4753960"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Both Houses</a:t>
            </a:r>
          </a:p>
        </p:txBody>
      </p:sp>
      <p:sp>
        <p:nvSpPr>
          <p:cNvPr id="3" name="Rounded Rectangle 12">
            <a:hlinkClick r:id="rId4" action="ppaction://hlinksldjump"/>
            <a:extLst>
              <a:ext uri="{FF2B5EF4-FFF2-40B4-BE49-F238E27FC236}">
                <a16:creationId xmlns:a16="http://schemas.microsoft.com/office/drawing/2014/main" id="{858AC300-4446-5F41-A743-AF75615E006D}"/>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pic>
        <p:nvPicPr>
          <p:cNvPr id="10" name="Picture 9">
            <a:extLst>
              <a:ext uri="{FF2B5EF4-FFF2-40B4-BE49-F238E27FC236}">
                <a16:creationId xmlns:a16="http://schemas.microsoft.com/office/drawing/2014/main" id="{0BCF4181-3F1E-4311-E5FD-6FBCC29C3765}"/>
              </a:ext>
            </a:extLst>
          </p:cNvPr>
          <p:cNvPicPr>
            <a:picLocks noChangeAspect="1"/>
          </p:cNvPicPr>
          <p:nvPr/>
        </p:nvPicPr>
        <p:blipFill>
          <a:blip r:embed="rId5"/>
          <a:stretch>
            <a:fillRect/>
          </a:stretch>
        </p:blipFill>
        <p:spPr>
          <a:xfrm>
            <a:off x="8061927" y="3839151"/>
            <a:ext cx="2405251" cy="2628995"/>
          </a:xfrm>
          <a:prstGeom prst="rect">
            <a:avLst/>
          </a:prstGeom>
        </p:spPr>
      </p:pic>
    </p:spTree>
    <p:extLst>
      <p:ext uri="{BB962C8B-B14F-4D97-AF65-F5344CB8AC3E}">
        <p14:creationId xmlns:p14="http://schemas.microsoft.com/office/powerpoint/2010/main" val="5638160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D6F348-2527-C778-57FB-A0605E39E86B}"/>
              </a:ext>
            </a:extLst>
          </p:cNvPr>
          <p:cNvPicPr>
            <a:picLocks noChangeAspect="1"/>
          </p:cNvPicPr>
          <p:nvPr/>
        </p:nvPicPr>
        <p:blipFill>
          <a:blip r:embed="rId2"/>
          <a:stretch>
            <a:fillRect/>
          </a:stretch>
        </p:blipFill>
        <p:spPr>
          <a:xfrm>
            <a:off x="5218746" y="1014413"/>
            <a:ext cx="1728674" cy="3628896"/>
          </a:xfrm>
          <a:prstGeom prst="rect">
            <a:avLst/>
          </a:prstGeom>
        </p:spPr>
      </p:pic>
      <p:sp>
        <p:nvSpPr>
          <p:cNvPr id="2" name="Rounded Rectangle 1">
            <a:extLst>
              <a:ext uri="{FF2B5EF4-FFF2-40B4-BE49-F238E27FC236}">
                <a16:creationId xmlns:a16="http://schemas.microsoft.com/office/drawing/2014/main" id="{B48A7F0D-079D-DED1-5C10-6CCCCDF5EC3F}"/>
              </a:ext>
            </a:extLst>
          </p:cNvPr>
          <p:cNvSpPr/>
          <p:nvPr/>
        </p:nvSpPr>
        <p:spPr>
          <a:xfrm>
            <a:off x="1020008" y="2849590"/>
            <a:ext cx="6588880" cy="2847947"/>
          </a:xfrm>
          <a:prstGeom prst="roundRect">
            <a:avLst>
              <a:gd name="adj" fmla="val 14833"/>
            </a:avLst>
          </a:prstGeom>
          <a:solidFill>
            <a:srgbClr val="FDDB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6119D4D-5270-E21F-C089-851A03522F3C}"/>
              </a:ext>
            </a:extLst>
          </p:cNvPr>
          <p:cNvSpPr txBox="1">
            <a:spLocks/>
          </p:cNvSpPr>
          <p:nvPr/>
        </p:nvSpPr>
        <p:spPr>
          <a:xfrm>
            <a:off x="1037188" y="1312147"/>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800" dirty="0">
                <a:solidFill>
                  <a:srgbClr val="74002B"/>
                </a:solidFill>
                <a:latin typeface="Arial" panose="020B0604020202020204" pitchFamily="34" charset="0"/>
                <a:cs typeface="Arial" panose="020B0604020202020204" pitchFamily="34" charset="0"/>
              </a:rPr>
              <a:t>LEGISLATIVE COUNCIL</a:t>
            </a:r>
          </a:p>
        </p:txBody>
      </p:sp>
      <p:sp>
        <p:nvSpPr>
          <p:cNvPr id="4" name="Rounded Rectangle 3">
            <a:hlinkClick r:id="" action="ppaction://noaction"/>
            <a:extLst>
              <a:ext uri="{FF2B5EF4-FFF2-40B4-BE49-F238E27FC236}">
                <a16:creationId xmlns:a16="http://schemas.microsoft.com/office/drawing/2014/main" id="{A7CA016B-D77C-29A7-EDBC-F18BAD7332CA}"/>
              </a:ext>
            </a:extLst>
          </p:cNvPr>
          <p:cNvSpPr/>
          <p:nvPr/>
        </p:nvSpPr>
        <p:spPr>
          <a:xfrm>
            <a:off x="1044946" y="5974466"/>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
        <p:nvSpPr>
          <p:cNvPr id="5" name="Title 2">
            <a:extLst>
              <a:ext uri="{FF2B5EF4-FFF2-40B4-BE49-F238E27FC236}">
                <a16:creationId xmlns:a16="http://schemas.microsoft.com/office/drawing/2014/main" id="{60C085C0-2BA2-E3AB-1236-E4C2EE838803}"/>
              </a:ext>
            </a:extLst>
          </p:cNvPr>
          <p:cNvSpPr txBox="1">
            <a:spLocks/>
          </p:cNvSpPr>
          <p:nvPr/>
        </p:nvSpPr>
        <p:spPr>
          <a:xfrm>
            <a:off x="1039122" y="784023"/>
            <a:ext cx="10131798" cy="567699"/>
          </a:xfrm>
          <a:prstGeom prst="rect">
            <a:avLst/>
          </a:prstGeom>
        </p:spPr>
        <p:txBody>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AU"/>
              <a:t>Oh no…</a:t>
            </a:r>
            <a:endParaRPr lang="en-US" dirty="0"/>
          </a:p>
        </p:txBody>
      </p:sp>
      <p:sp>
        <p:nvSpPr>
          <p:cNvPr id="6" name="Content Placeholder 1">
            <a:extLst>
              <a:ext uri="{FF2B5EF4-FFF2-40B4-BE49-F238E27FC236}">
                <a16:creationId xmlns:a16="http://schemas.microsoft.com/office/drawing/2014/main" id="{BA284C9A-788D-5D97-03B7-C540C4F1F4E8}"/>
              </a:ext>
            </a:extLst>
          </p:cNvPr>
          <p:cNvSpPr txBox="1">
            <a:spLocks/>
          </p:cNvSpPr>
          <p:nvPr/>
        </p:nvSpPr>
        <p:spPr>
          <a:xfrm>
            <a:off x="1324263" y="3050281"/>
            <a:ext cx="6001570" cy="2553767"/>
          </a:xfrm>
          <a:prstGeom prst="rect">
            <a:avLst/>
          </a:prstGeom>
        </p:spPr>
        <p:txBody>
          <a:bodyPr>
            <a:normAutofit/>
          </a:bodyPr>
          <a:lstStyle>
            <a:lvl1pPr marL="228600" indent="-228600" algn="l" defTabSz="914400" rtl="0" eaLnBrk="1" latinLnBrk="0" hangingPunct="1">
              <a:lnSpc>
                <a:spcPts val="2350"/>
              </a:lnSpc>
              <a:spcBef>
                <a:spcPts val="120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bill needs to pass both the </a:t>
            </a:r>
            <a:r>
              <a:rPr lang="en-US" b="1" dirty="0">
                <a:solidFill>
                  <a:srgbClr val="004B3D"/>
                </a:solidFill>
              </a:rPr>
              <a:t>Legislative Assembly</a:t>
            </a:r>
            <a:r>
              <a:rPr lang="en-US" dirty="0"/>
              <a:t> and </a:t>
            </a:r>
            <a:r>
              <a:rPr lang="en-US" b="1" dirty="0">
                <a:solidFill>
                  <a:srgbClr val="9F0242"/>
                </a:solidFill>
              </a:rPr>
              <a:t>Legislative Council</a:t>
            </a:r>
            <a:r>
              <a:rPr lang="en-US" dirty="0"/>
              <a:t> in exactly the same form.</a:t>
            </a:r>
          </a:p>
          <a:p>
            <a:pPr marL="0" indent="0">
              <a:buNone/>
            </a:pPr>
            <a:endParaRPr lang="en-US" dirty="0"/>
          </a:p>
          <a:p>
            <a:pPr marL="0" indent="0">
              <a:buNone/>
            </a:pPr>
            <a:endParaRPr lang="en-US" dirty="0"/>
          </a:p>
          <a:p>
            <a:endParaRPr lang="en-US" dirty="0"/>
          </a:p>
          <a:p>
            <a:endParaRPr lang="en-US" dirty="0"/>
          </a:p>
        </p:txBody>
      </p:sp>
      <p:sp>
        <p:nvSpPr>
          <p:cNvPr id="10" name="Content Placeholder 2">
            <a:extLst>
              <a:ext uri="{FF2B5EF4-FFF2-40B4-BE49-F238E27FC236}">
                <a16:creationId xmlns:a16="http://schemas.microsoft.com/office/drawing/2014/main" id="{006DE0AB-1652-57AA-4938-DB1D416CDDEE}"/>
              </a:ext>
            </a:extLst>
          </p:cNvPr>
          <p:cNvSpPr txBox="1">
            <a:spLocks/>
          </p:cNvSpPr>
          <p:nvPr/>
        </p:nvSpPr>
        <p:spPr>
          <a:xfrm>
            <a:off x="1179299" y="6076284"/>
            <a:ext cx="1688947" cy="35551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latin typeface="Arial" panose="020B0604020202020204" pitchFamily="34" charset="0"/>
                <a:cs typeface="Arial" panose="020B0604020202020204" pitchFamily="34" charset="0"/>
              </a:rPr>
              <a:t>Return to beginning</a:t>
            </a:r>
          </a:p>
        </p:txBody>
      </p:sp>
      <p:sp>
        <p:nvSpPr>
          <p:cNvPr id="11" name="Text Placeholder 2">
            <a:extLst>
              <a:ext uri="{FF2B5EF4-FFF2-40B4-BE49-F238E27FC236}">
                <a16:creationId xmlns:a16="http://schemas.microsoft.com/office/drawing/2014/main" id="{B2A9B45D-978B-E633-5F18-DAB09A456EB1}"/>
              </a:ext>
            </a:extLst>
          </p:cNvPr>
          <p:cNvSpPr txBox="1">
            <a:spLocks/>
          </p:cNvSpPr>
          <p:nvPr/>
        </p:nvSpPr>
        <p:spPr>
          <a:xfrm>
            <a:off x="8063107" y="2426900"/>
            <a:ext cx="3121013"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buNone/>
              <a:defRPr sz="1400" kern="1200">
                <a:solidFill>
                  <a:srgbClr val="455B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You can</a:t>
            </a:r>
          </a:p>
        </p:txBody>
      </p:sp>
      <p:sp>
        <p:nvSpPr>
          <p:cNvPr id="12" name="Rounded Rectangle 11">
            <a:hlinkClick r:id="" action="ppaction://noaction"/>
            <a:extLst>
              <a:ext uri="{FF2B5EF4-FFF2-40B4-BE49-F238E27FC236}">
                <a16:creationId xmlns:a16="http://schemas.microsoft.com/office/drawing/2014/main" id="{0A4226A9-E00C-572F-2818-2D8A39915E5F}"/>
              </a:ext>
            </a:extLst>
          </p:cNvPr>
          <p:cNvSpPr/>
          <p:nvPr/>
        </p:nvSpPr>
        <p:spPr>
          <a:xfrm>
            <a:off x="8113303" y="2859590"/>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
            <a:extLst>
              <a:ext uri="{FF2B5EF4-FFF2-40B4-BE49-F238E27FC236}">
                <a16:creationId xmlns:a16="http://schemas.microsoft.com/office/drawing/2014/main" id="{658C3C26-E657-636D-402C-2A830CA75026}"/>
              </a:ext>
            </a:extLst>
          </p:cNvPr>
          <p:cNvSpPr txBox="1">
            <a:spLocks/>
          </p:cNvSpPr>
          <p:nvPr/>
        </p:nvSpPr>
        <p:spPr>
          <a:xfrm>
            <a:off x="8288126" y="2976342"/>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Continue to discuss and try and agree on the changes</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14" name="Rounded Rectangle 13">
            <a:hlinkClick r:id="" action="ppaction://noaction"/>
            <a:extLst>
              <a:ext uri="{FF2B5EF4-FFF2-40B4-BE49-F238E27FC236}">
                <a16:creationId xmlns:a16="http://schemas.microsoft.com/office/drawing/2014/main" id="{7403EF5E-6172-6AF0-8E78-4A10BDC336C4}"/>
              </a:ext>
            </a:extLst>
          </p:cNvPr>
          <p:cNvSpPr/>
          <p:nvPr/>
        </p:nvSpPr>
        <p:spPr>
          <a:xfrm>
            <a:off x="8112125" y="3978928"/>
            <a:ext cx="3061878"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
            <a:extLst>
              <a:ext uri="{FF2B5EF4-FFF2-40B4-BE49-F238E27FC236}">
                <a16:creationId xmlns:a16="http://schemas.microsoft.com/office/drawing/2014/main" id="{0E7ABBF8-C0E1-1D67-2A62-CB62382404EF}"/>
              </a:ext>
            </a:extLst>
          </p:cNvPr>
          <p:cNvSpPr txBox="1">
            <a:spLocks/>
          </p:cNvSpPr>
          <p:nvPr/>
        </p:nvSpPr>
        <p:spPr>
          <a:xfrm>
            <a:off x="8286948" y="4095680"/>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4" action="ppaction://hlinksldjump"/>
              </a:rPr>
              <a:t>Redraft the bill, with some </a:t>
            </a:r>
            <a:br>
              <a:rPr lang="en-US" dirty="0">
                <a:hlinkClick r:id="rId4" action="ppaction://hlinksldjump"/>
              </a:rPr>
            </a:br>
            <a:r>
              <a:rPr lang="en-US" dirty="0">
                <a:hlinkClick r:id="rId4" action="ppaction://hlinksldjump"/>
              </a:rPr>
              <a:t>major changes</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7" name="Rounded Rectangle 12">
            <a:hlinkClick r:id="rId4" action="ppaction://hlinksldjump"/>
            <a:extLst>
              <a:ext uri="{FF2B5EF4-FFF2-40B4-BE49-F238E27FC236}">
                <a16:creationId xmlns:a16="http://schemas.microsoft.com/office/drawing/2014/main" id="{01954F7B-1777-2C81-D252-BCB3F1682C1B}"/>
              </a:ext>
            </a:extLst>
          </p:cNvPr>
          <p:cNvSpPr/>
          <p:nvPr/>
        </p:nvSpPr>
        <p:spPr>
          <a:xfrm>
            <a:off x="1044946" y="5980890"/>
            <a:ext cx="2026867" cy="546301"/>
          </a:xfrm>
          <a:prstGeom prst="roundRect">
            <a:avLst>
              <a:gd name="adj" fmla="val 50000"/>
            </a:avLst>
          </a:prstGeom>
          <a:noFill/>
          <a:ln w="28575">
            <a:solidFill>
              <a:srgbClr val="FD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BE5"/>
              </a:solidFill>
            </a:endParaRPr>
          </a:p>
        </p:txBody>
      </p:sp>
    </p:spTree>
    <p:extLst>
      <p:ext uri="{BB962C8B-B14F-4D97-AF65-F5344CB8AC3E}">
        <p14:creationId xmlns:p14="http://schemas.microsoft.com/office/powerpoint/2010/main" val="4407403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83061"/>
        </a:solidFill>
        <a:effectLst/>
      </p:bgPr>
    </p:bg>
    <p:spTree>
      <p:nvGrpSpPr>
        <p:cNvPr id="1" name="">
          <a:extLst>
            <a:ext uri="{FF2B5EF4-FFF2-40B4-BE49-F238E27FC236}">
              <a16:creationId xmlns:a16="http://schemas.microsoft.com/office/drawing/2014/main" id="{D0BF4B45-FD3A-6B63-60A4-1CDA4C3724FA}"/>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69375E70-376E-D219-1041-2337DF945B8A}"/>
              </a:ext>
            </a:extLst>
          </p:cNvPr>
          <p:cNvSpPr/>
          <p:nvPr/>
        </p:nvSpPr>
        <p:spPr>
          <a:xfrm>
            <a:off x="1020008" y="1952625"/>
            <a:ext cx="6588880" cy="2771775"/>
          </a:xfrm>
          <a:prstGeom prst="roundRect">
            <a:avLst>
              <a:gd name="adj" fmla="val 110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DBDB"/>
              </a:solidFill>
            </a:endParaRPr>
          </a:p>
        </p:txBody>
      </p:sp>
      <p:sp>
        <p:nvSpPr>
          <p:cNvPr id="4" name="Title 1">
            <a:extLst>
              <a:ext uri="{FF2B5EF4-FFF2-40B4-BE49-F238E27FC236}">
                <a16:creationId xmlns:a16="http://schemas.microsoft.com/office/drawing/2014/main" id="{D3850A0C-FB58-174A-11B5-974CDCD017B5}"/>
              </a:ext>
            </a:extLst>
          </p:cNvPr>
          <p:cNvSpPr txBox="1">
            <a:spLocks/>
          </p:cNvSpPr>
          <p:nvPr/>
        </p:nvSpPr>
        <p:spPr>
          <a:xfrm>
            <a:off x="1030433" y="738299"/>
            <a:ext cx="10118213" cy="59609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AU" sz="3000" b="1" dirty="0">
                <a:solidFill>
                  <a:schemeClr val="bg1"/>
                </a:solidFill>
                <a:latin typeface="Arial" panose="020B0604020202020204" pitchFamily="34" charset="0"/>
                <a:cs typeface="Arial" panose="020B0604020202020204" pitchFamily="34" charset="0"/>
              </a:rPr>
              <a:t>Congratulations, your bill is now law!</a:t>
            </a:r>
          </a:p>
        </p:txBody>
      </p:sp>
      <p:sp>
        <p:nvSpPr>
          <p:cNvPr id="5" name="Content Placeholder 2">
            <a:extLst>
              <a:ext uri="{FF2B5EF4-FFF2-40B4-BE49-F238E27FC236}">
                <a16:creationId xmlns:a16="http://schemas.microsoft.com/office/drawing/2014/main" id="{426BF0A0-CE89-E1A5-A810-E3709BD42276}"/>
              </a:ext>
            </a:extLst>
          </p:cNvPr>
          <p:cNvSpPr txBox="1">
            <a:spLocks/>
          </p:cNvSpPr>
          <p:nvPr/>
        </p:nvSpPr>
        <p:spPr>
          <a:xfrm>
            <a:off x="1322842" y="2150655"/>
            <a:ext cx="6005436" cy="35777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50"/>
              </a:lnSpc>
              <a:spcBef>
                <a:spcPts val="1200"/>
              </a:spcBef>
              <a:buNone/>
            </a:pPr>
            <a:r>
              <a:rPr lang="en-AU" sz="1600" dirty="0">
                <a:latin typeface="Arial" panose="020B0604020202020204" pitchFamily="34" charset="0"/>
                <a:cs typeface="Arial" panose="020B0604020202020204" pitchFamily="34" charset="0"/>
              </a:rPr>
              <a:t>Now the bill has passed both the </a:t>
            </a:r>
            <a:r>
              <a:rPr lang="en-AU" sz="1600" b="1" dirty="0">
                <a:solidFill>
                  <a:srgbClr val="004B3D"/>
                </a:solidFill>
                <a:latin typeface="Arial" panose="020B0604020202020204" pitchFamily="34" charset="0"/>
                <a:cs typeface="Arial" panose="020B0604020202020204" pitchFamily="34" charset="0"/>
              </a:rPr>
              <a:t>Legislative Assembly </a:t>
            </a:r>
            <a:r>
              <a:rPr lang="en-AU" sz="1600" dirty="0">
                <a:latin typeface="Arial" panose="020B0604020202020204" pitchFamily="34" charset="0"/>
                <a:cs typeface="Arial" panose="020B0604020202020204" pitchFamily="34" charset="0"/>
              </a:rPr>
              <a:t>and </a:t>
            </a:r>
            <a:r>
              <a:rPr lang="en-AU" sz="1600" b="1" dirty="0">
                <a:solidFill>
                  <a:srgbClr val="74002B"/>
                </a:solidFill>
                <a:latin typeface="Arial" panose="020B0604020202020204" pitchFamily="34" charset="0"/>
                <a:cs typeface="Arial" panose="020B0604020202020204" pitchFamily="34" charset="0"/>
              </a:rPr>
              <a:t>Legislative Council</a:t>
            </a:r>
            <a:r>
              <a:rPr lang="en-AU" sz="1600" dirty="0">
                <a:latin typeface="Arial" panose="020B0604020202020204" pitchFamily="34" charset="0"/>
                <a:cs typeface="Arial" panose="020B0604020202020204" pitchFamily="34" charset="0"/>
              </a:rPr>
              <a:t>, it’s time to take the final copy over to the Governor for Royal Assent.</a:t>
            </a:r>
          </a:p>
          <a:p>
            <a:pPr marL="0" indent="0">
              <a:lnSpc>
                <a:spcPts val="2350"/>
              </a:lnSpc>
              <a:spcBef>
                <a:spcPts val="1200"/>
              </a:spcBef>
              <a:buNone/>
            </a:pPr>
            <a:r>
              <a:rPr lang="en-AU" sz="1600" dirty="0">
                <a:latin typeface="Arial" panose="020B0604020202020204" pitchFamily="34" charset="0"/>
                <a:cs typeface="Arial" panose="020B0604020202020204" pitchFamily="34" charset="0"/>
              </a:rPr>
              <a:t>The Governor, with the authority of the Crown, signs the bill…</a:t>
            </a:r>
          </a:p>
          <a:p>
            <a:pPr marL="0" indent="0">
              <a:lnSpc>
                <a:spcPts val="2350"/>
              </a:lnSpc>
              <a:spcBef>
                <a:spcPts val="1200"/>
              </a:spcBef>
              <a:buNone/>
            </a:pPr>
            <a:r>
              <a:rPr lang="en-AU" sz="1600" b="1" dirty="0">
                <a:latin typeface="Arial" panose="020B0604020202020204" pitchFamily="34" charset="0"/>
                <a:cs typeface="Arial" panose="020B0604020202020204" pitchFamily="34" charset="0"/>
              </a:rPr>
              <a:t>The bill is now an Act of Parliament and a law.</a:t>
            </a:r>
          </a:p>
        </p:txBody>
      </p:sp>
      <p:sp>
        <p:nvSpPr>
          <p:cNvPr id="7" name="Content Placeholder 2">
            <a:extLst>
              <a:ext uri="{FF2B5EF4-FFF2-40B4-BE49-F238E27FC236}">
                <a16:creationId xmlns:a16="http://schemas.microsoft.com/office/drawing/2014/main" id="{A9BA94D2-32CD-C6A3-84FE-6C057F96E98A}"/>
              </a:ext>
            </a:extLst>
          </p:cNvPr>
          <p:cNvSpPr txBox="1">
            <a:spLocks/>
          </p:cNvSpPr>
          <p:nvPr/>
        </p:nvSpPr>
        <p:spPr>
          <a:xfrm>
            <a:off x="8059960" y="1528499"/>
            <a:ext cx="4132039" cy="7091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buNone/>
            </a:pPr>
            <a:r>
              <a:rPr lang="en-AU" sz="1400" dirty="0">
                <a:solidFill>
                  <a:srgbClr val="FDD48D"/>
                </a:solidFill>
                <a:latin typeface="Arial" panose="020B0604020202020204" pitchFamily="34" charset="0"/>
                <a:cs typeface="Arial" panose="020B0604020202020204" pitchFamily="34" charset="0"/>
              </a:rPr>
              <a:t>Start again?</a:t>
            </a:r>
          </a:p>
        </p:txBody>
      </p:sp>
      <p:sp>
        <p:nvSpPr>
          <p:cNvPr id="8" name="Rounded Rectangle 7">
            <a:hlinkClick r:id="rId2" action="ppaction://hlinksldjump"/>
            <a:extLst>
              <a:ext uri="{FF2B5EF4-FFF2-40B4-BE49-F238E27FC236}">
                <a16:creationId xmlns:a16="http://schemas.microsoft.com/office/drawing/2014/main" id="{D31FCE77-4316-C95A-0932-A1AAC1EBCFC7}"/>
              </a:ext>
            </a:extLst>
          </p:cNvPr>
          <p:cNvSpPr/>
          <p:nvPr/>
        </p:nvSpPr>
        <p:spPr>
          <a:xfrm>
            <a:off x="8112125" y="1952625"/>
            <a:ext cx="3060700" cy="612775"/>
          </a:xfrm>
          <a:prstGeom prst="roundRect">
            <a:avLst>
              <a:gd name="adj" fmla="val 50000"/>
            </a:avLst>
          </a:prstGeom>
          <a:solidFill>
            <a:srgbClr val="FDD4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C8E44E91-8694-C8EF-36EC-669E1E2D783A}"/>
              </a:ext>
            </a:extLst>
          </p:cNvPr>
          <p:cNvSpPr txBox="1">
            <a:spLocks/>
          </p:cNvSpPr>
          <p:nvPr/>
        </p:nvSpPr>
        <p:spPr>
          <a:xfrm>
            <a:off x="8279609" y="2078643"/>
            <a:ext cx="2842989" cy="722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u="sng" dirty="0">
                <a:latin typeface="Arial" panose="020B0604020202020204" pitchFamily="34" charset="0"/>
                <a:cs typeface="Arial" panose="020B0604020202020204" pitchFamily="34" charset="0"/>
              </a:rPr>
              <a:t>Return to beginning</a:t>
            </a:r>
          </a:p>
        </p:txBody>
      </p:sp>
      <p:sp>
        <p:nvSpPr>
          <p:cNvPr id="3" name="Rounded Rectangle 2">
            <a:hlinkClick r:id="rId2" action="ppaction://hlinksldjump"/>
            <a:extLst>
              <a:ext uri="{FF2B5EF4-FFF2-40B4-BE49-F238E27FC236}">
                <a16:creationId xmlns:a16="http://schemas.microsoft.com/office/drawing/2014/main" id="{B490F127-F032-2F3E-1EE3-7C0C59C790E0}"/>
              </a:ext>
            </a:extLst>
          </p:cNvPr>
          <p:cNvSpPr/>
          <p:nvPr/>
        </p:nvSpPr>
        <p:spPr>
          <a:xfrm>
            <a:off x="8125629" y="1954554"/>
            <a:ext cx="3060700" cy="61277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0BD44CA-AD00-F6AD-EB27-65E6EE747BA5}"/>
              </a:ext>
            </a:extLst>
          </p:cNvPr>
          <p:cNvPicPr>
            <a:picLocks noChangeAspect="1"/>
          </p:cNvPicPr>
          <p:nvPr/>
        </p:nvPicPr>
        <p:blipFill>
          <a:blip r:embed="rId3"/>
          <a:stretch>
            <a:fillRect/>
          </a:stretch>
        </p:blipFill>
        <p:spPr>
          <a:xfrm>
            <a:off x="9688932" y="0"/>
            <a:ext cx="2500233" cy="2771535"/>
          </a:xfrm>
          <a:prstGeom prst="rect">
            <a:avLst/>
          </a:prstGeom>
        </p:spPr>
      </p:pic>
      <p:pic>
        <p:nvPicPr>
          <p:cNvPr id="9" name="Picture 8">
            <a:extLst>
              <a:ext uri="{FF2B5EF4-FFF2-40B4-BE49-F238E27FC236}">
                <a16:creationId xmlns:a16="http://schemas.microsoft.com/office/drawing/2014/main" id="{16F1DF70-4B0C-EF4D-418E-891CD0CF0A92}"/>
              </a:ext>
            </a:extLst>
          </p:cNvPr>
          <p:cNvPicPr>
            <a:picLocks noChangeAspect="1"/>
          </p:cNvPicPr>
          <p:nvPr/>
        </p:nvPicPr>
        <p:blipFill>
          <a:blip r:embed="rId4"/>
          <a:stretch>
            <a:fillRect/>
          </a:stretch>
        </p:blipFill>
        <p:spPr>
          <a:xfrm>
            <a:off x="166703" y="4373962"/>
            <a:ext cx="1406162" cy="2484038"/>
          </a:xfrm>
          <a:prstGeom prst="rect">
            <a:avLst/>
          </a:prstGeom>
        </p:spPr>
      </p:pic>
    </p:spTree>
    <p:extLst>
      <p:ext uri="{BB962C8B-B14F-4D97-AF65-F5344CB8AC3E}">
        <p14:creationId xmlns:p14="http://schemas.microsoft.com/office/powerpoint/2010/main" val="2247528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EDE7"/>
        </a:solidFill>
        <a:effectLst/>
      </p:bgPr>
    </p:bg>
    <p:spTree>
      <p:nvGrpSpPr>
        <p:cNvPr id="1" name=""/>
        <p:cNvGrpSpPr/>
        <p:nvPr/>
      </p:nvGrpSpPr>
      <p:grpSpPr>
        <a:xfrm>
          <a:off x="0" y="0"/>
          <a:ext cx="0" cy="0"/>
          <a:chOff x="0" y="0"/>
          <a:chExt cx="0" cy="0"/>
        </a:xfrm>
      </p:grpSpPr>
      <p:pic>
        <p:nvPicPr>
          <p:cNvPr id="7" name="Picture 6" descr="A group of people sitting in a row&#10;&#10;AI-generated content may be incorrect.">
            <a:extLst>
              <a:ext uri="{FF2B5EF4-FFF2-40B4-BE49-F238E27FC236}">
                <a16:creationId xmlns:a16="http://schemas.microsoft.com/office/drawing/2014/main" id="{9C1F67AC-D799-70EE-B260-C113099E6B7A}"/>
              </a:ext>
            </a:extLst>
          </p:cNvPr>
          <p:cNvPicPr>
            <a:picLocks noChangeAspect="1"/>
          </p:cNvPicPr>
          <p:nvPr/>
        </p:nvPicPr>
        <p:blipFill>
          <a:blip r:embed="rId2"/>
          <a:srcRect l="133" t="267" r="858" b="221"/>
          <a:stretch>
            <a:fillRect/>
          </a:stretch>
        </p:blipFill>
        <p:spPr>
          <a:xfrm>
            <a:off x="-2211388" y="-1212564"/>
            <a:ext cx="25461458" cy="14394877"/>
          </a:xfrm>
          <a:prstGeom prst="rect">
            <a:avLst/>
          </a:prstGeom>
          <a:effectLst>
            <a:softEdge rad="0"/>
          </a:effectLst>
        </p:spPr>
      </p:pic>
      <p:sp>
        <p:nvSpPr>
          <p:cNvPr id="3" name="Rectangle 2">
            <a:extLst>
              <a:ext uri="{FF2B5EF4-FFF2-40B4-BE49-F238E27FC236}">
                <a16:creationId xmlns:a16="http://schemas.microsoft.com/office/drawing/2014/main" id="{58B50314-A708-2C1E-0791-749225A9963B}"/>
              </a:ext>
            </a:extLst>
          </p:cNvPr>
          <p:cNvSpPr/>
          <p:nvPr/>
        </p:nvSpPr>
        <p:spPr>
          <a:xfrm>
            <a:off x="766763" y="4797426"/>
            <a:ext cx="7092950" cy="2060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88278145-5E30-BD93-C341-A4269BB0E1CF}"/>
              </a:ext>
            </a:extLst>
          </p:cNvPr>
          <p:cNvSpPr/>
          <p:nvPr/>
        </p:nvSpPr>
        <p:spPr>
          <a:xfrm>
            <a:off x="766763" y="5157789"/>
            <a:ext cx="7083129" cy="1340666"/>
          </a:xfrm>
          <a:prstGeom prst="roundRect">
            <a:avLst>
              <a:gd name="adj" fmla="val 345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8CCED718-1A99-7155-5E77-A4AF742EFCC2}"/>
              </a:ext>
            </a:extLst>
          </p:cNvPr>
          <p:cNvSpPr/>
          <p:nvPr/>
        </p:nvSpPr>
        <p:spPr>
          <a:xfrm>
            <a:off x="766763" y="512764"/>
            <a:ext cx="7094975" cy="7022570"/>
          </a:xfrm>
          <a:prstGeom prst="roundRect">
            <a:avLst>
              <a:gd name="adj" fmla="val 7813"/>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400CB6D2-A8A0-E5EE-4BEF-190D635CDBE1}"/>
              </a:ext>
            </a:extLst>
          </p:cNvPr>
          <p:cNvSpPr/>
          <p:nvPr/>
        </p:nvSpPr>
        <p:spPr>
          <a:xfrm>
            <a:off x="1020008" y="1952626"/>
            <a:ext cx="6588880" cy="2555874"/>
          </a:xfrm>
          <a:prstGeom prst="roundRect">
            <a:avLst>
              <a:gd name="adj" fmla="val 14833"/>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1B787C28-63E6-64CD-086B-A9BD0B1A5C2C}"/>
              </a:ext>
            </a:extLst>
          </p:cNvPr>
          <p:cNvSpPr txBox="1">
            <a:spLocks/>
          </p:cNvSpPr>
          <p:nvPr/>
        </p:nvSpPr>
        <p:spPr>
          <a:xfrm>
            <a:off x="969860" y="4723000"/>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solidFill>
                  <a:srgbClr val="465CA9"/>
                </a:solidFill>
                <a:latin typeface="Arial" panose="020B0604020202020204" pitchFamily="34" charset="0"/>
                <a:cs typeface="Arial" panose="020B0604020202020204" pitchFamily="34" charset="0"/>
              </a:rPr>
              <a:t>Choose one option</a:t>
            </a:r>
          </a:p>
        </p:txBody>
      </p:sp>
      <p:sp>
        <p:nvSpPr>
          <p:cNvPr id="9" name="Rounded Rectangle 8">
            <a:hlinkClick r:id="" action="ppaction://noaction"/>
            <a:extLst>
              <a:ext uri="{FF2B5EF4-FFF2-40B4-BE49-F238E27FC236}">
                <a16:creationId xmlns:a16="http://schemas.microsoft.com/office/drawing/2014/main" id="{E62CE663-3AD7-445E-6736-393AA3BC42FA}"/>
              </a:ext>
            </a:extLst>
          </p:cNvPr>
          <p:cNvSpPr/>
          <p:nvPr/>
        </p:nvSpPr>
        <p:spPr>
          <a:xfrm>
            <a:off x="1019175" y="5163760"/>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a:extLst>
              <a:ext uri="{FF2B5EF4-FFF2-40B4-BE49-F238E27FC236}">
                <a16:creationId xmlns:a16="http://schemas.microsoft.com/office/drawing/2014/main" id="{9B5D0646-C156-9D3E-1F20-38EDAB5F9ACE}"/>
              </a:ext>
            </a:extLst>
          </p:cNvPr>
          <p:cNvSpPr txBox="1">
            <a:spLocks/>
          </p:cNvSpPr>
          <p:nvPr/>
        </p:nvSpPr>
        <p:spPr>
          <a:xfrm>
            <a:off x="1324263" y="2153315"/>
            <a:ext cx="6001570" cy="2553767"/>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350"/>
              </a:lnSpc>
              <a:spcAft>
                <a:spcPts val="1200"/>
              </a:spcAft>
              <a:buNone/>
              <a:defRPr sz="1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As a shadow minister you are interested in specific areas such as education, health or transport. Your job is mostly to ask questions and come up with different ideas to strengthen these areas. </a:t>
            </a:r>
          </a:p>
          <a:p>
            <a:r>
              <a:rPr lang="en-US" dirty="0"/>
              <a:t>You don’t often introduce bills, but you could if you wanted to. You could introduce a private member’s bill. </a:t>
            </a:r>
          </a:p>
          <a:p>
            <a:endParaRPr lang="en-US" dirty="0"/>
          </a:p>
          <a:p>
            <a:endParaRPr lang="en-US" dirty="0"/>
          </a:p>
          <a:p>
            <a:endParaRPr lang="en-US" dirty="0"/>
          </a:p>
        </p:txBody>
      </p:sp>
      <p:sp>
        <p:nvSpPr>
          <p:cNvPr id="12" name="Text Placeholder 2">
            <a:extLst>
              <a:ext uri="{FF2B5EF4-FFF2-40B4-BE49-F238E27FC236}">
                <a16:creationId xmlns:a16="http://schemas.microsoft.com/office/drawing/2014/main" id="{667E19E4-BDCD-054A-6A8C-E527C1D27400}"/>
              </a:ext>
            </a:extLst>
          </p:cNvPr>
          <p:cNvSpPr txBox="1">
            <a:spLocks/>
          </p:cNvSpPr>
          <p:nvPr/>
        </p:nvSpPr>
        <p:spPr>
          <a:xfrm>
            <a:off x="1189094" y="5279089"/>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000"/>
              </a:lnSpc>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hlinkClick r:id="rId3" action="ppaction://hlinksldjump"/>
              </a:rPr>
              <a:t>Introduce a private member’s bill</a:t>
            </a:r>
            <a:endParaRPr lang="en-US" dirty="0"/>
          </a:p>
          <a:p>
            <a:endParaRPr lang="en-US" dirty="0"/>
          </a:p>
          <a:p>
            <a:endParaRPr lang="en-US" dirty="0"/>
          </a:p>
          <a:p>
            <a:endParaRPr lang="en-US" dirty="0"/>
          </a:p>
        </p:txBody>
      </p:sp>
      <p:sp>
        <p:nvSpPr>
          <p:cNvPr id="13" name="Title 2">
            <a:extLst>
              <a:ext uri="{FF2B5EF4-FFF2-40B4-BE49-F238E27FC236}">
                <a16:creationId xmlns:a16="http://schemas.microsoft.com/office/drawing/2014/main" id="{60B6C602-5266-D5AB-3B78-AD8B8BAFE626}"/>
              </a:ext>
            </a:extLst>
          </p:cNvPr>
          <p:cNvSpPr txBox="1">
            <a:spLocks/>
          </p:cNvSpPr>
          <p:nvPr/>
        </p:nvSpPr>
        <p:spPr>
          <a:xfrm>
            <a:off x="1039122" y="784023"/>
            <a:ext cx="6804398" cy="567699"/>
          </a:xfrm>
          <a:prstGeom prst="rect">
            <a:avLst/>
          </a:prstGeom>
        </p:spPr>
        <p:txBody>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AU" dirty="0">
                <a:solidFill>
                  <a:srgbClr val="455BA9"/>
                </a:solidFill>
              </a:rPr>
              <a:t>A shadow minister</a:t>
            </a:r>
            <a:endParaRPr lang="en-US" dirty="0">
              <a:solidFill>
                <a:srgbClr val="455BA9"/>
              </a:solidFill>
            </a:endParaRPr>
          </a:p>
        </p:txBody>
      </p:sp>
      <p:sp>
        <p:nvSpPr>
          <p:cNvPr id="16" name="Rounded Rectangle 15">
            <a:hlinkClick r:id="" action="ppaction://noaction"/>
            <a:extLst>
              <a:ext uri="{FF2B5EF4-FFF2-40B4-BE49-F238E27FC236}">
                <a16:creationId xmlns:a16="http://schemas.microsoft.com/office/drawing/2014/main" id="{CDB82FD8-3BFA-8D46-A155-A697DB74F6BB}"/>
              </a:ext>
            </a:extLst>
          </p:cNvPr>
          <p:cNvSpPr/>
          <p:nvPr/>
        </p:nvSpPr>
        <p:spPr>
          <a:xfrm>
            <a:off x="4332288" y="5165537"/>
            <a:ext cx="3059112"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198636C9-69F3-0A35-5383-C66802E0A79E}"/>
              </a:ext>
            </a:extLst>
          </p:cNvPr>
          <p:cNvSpPr txBox="1">
            <a:spLocks/>
          </p:cNvSpPr>
          <p:nvPr/>
        </p:nvSpPr>
        <p:spPr>
          <a:xfrm>
            <a:off x="4507111" y="5282289"/>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4" action="ppaction://hlinksldjump"/>
              </a:rPr>
              <a:t>Find another way to highlight important issues</a:t>
            </a:r>
            <a:endParaRPr lang="en-US" dirty="0"/>
          </a:p>
          <a:p>
            <a:pPr>
              <a:spcBef>
                <a:spcPts val="0"/>
              </a:spcBef>
            </a:pPr>
            <a:endParaRPr lang="en-US" dirty="0"/>
          </a:p>
          <a:p>
            <a:pPr>
              <a:spcBef>
                <a:spcPts val="0"/>
              </a:spcBef>
            </a:pPr>
            <a:endParaRPr lang="en-US" dirty="0"/>
          </a:p>
          <a:p>
            <a:endParaRPr lang="en-US" dirty="0"/>
          </a:p>
        </p:txBody>
      </p:sp>
      <p:sp>
        <p:nvSpPr>
          <p:cNvPr id="14" name="Content Placeholder 2">
            <a:extLst>
              <a:ext uri="{FF2B5EF4-FFF2-40B4-BE49-F238E27FC236}">
                <a16:creationId xmlns:a16="http://schemas.microsoft.com/office/drawing/2014/main" id="{13EEE313-1C4F-940B-8446-65EED5AA40E1}"/>
              </a:ext>
            </a:extLst>
          </p:cNvPr>
          <p:cNvSpPr txBox="1">
            <a:spLocks/>
          </p:cNvSpPr>
          <p:nvPr/>
        </p:nvSpPr>
        <p:spPr>
          <a:xfrm>
            <a:off x="1037188" y="1312147"/>
            <a:ext cx="3162577"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004B3D"/>
                </a:solidFill>
                <a:latin typeface="Arial" panose="020B0604020202020204" pitchFamily="34" charset="0"/>
                <a:cs typeface="Arial" panose="020B0604020202020204" pitchFamily="34" charset="0"/>
              </a:rPr>
              <a:t>LEGISLATIVE ASSEMBLY</a:t>
            </a:r>
          </a:p>
        </p:txBody>
      </p:sp>
    </p:spTree>
    <p:extLst>
      <p:ext uri="{BB962C8B-B14F-4D97-AF65-F5344CB8AC3E}">
        <p14:creationId xmlns:p14="http://schemas.microsoft.com/office/powerpoint/2010/main" val="2448813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EDE7"/>
        </a:solidFill>
        <a:effectLst/>
      </p:bgPr>
    </p:bg>
    <p:spTree>
      <p:nvGrpSpPr>
        <p:cNvPr id="1" name=""/>
        <p:cNvGrpSpPr/>
        <p:nvPr/>
      </p:nvGrpSpPr>
      <p:grpSpPr>
        <a:xfrm>
          <a:off x="0" y="0"/>
          <a:ext cx="0" cy="0"/>
          <a:chOff x="0" y="0"/>
          <a:chExt cx="0" cy="0"/>
        </a:xfrm>
      </p:grpSpPr>
      <p:pic>
        <p:nvPicPr>
          <p:cNvPr id="2" name="Picture 1" descr="A group of people sitting in a row&#10;&#10;AI-generated content may be incorrect.">
            <a:extLst>
              <a:ext uri="{FF2B5EF4-FFF2-40B4-BE49-F238E27FC236}">
                <a16:creationId xmlns:a16="http://schemas.microsoft.com/office/drawing/2014/main" id="{8FED4FE4-06C6-0113-C2C0-E69CE2F40302}"/>
              </a:ext>
            </a:extLst>
          </p:cNvPr>
          <p:cNvPicPr>
            <a:picLocks noChangeAspect="1"/>
          </p:cNvPicPr>
          <p:nvPr/>
        </p:nvPicPr>
        <p:blipFill>
          <a:blip r:embed="rId2"/>
          <a:srcRect l="133" t="267" r="858" b="221"/>
          <a:stretch>
            <a:fillRect/>
          </a:stretch>
        </p:blipFill>
        <p:spPr>
          <a:xfrm>
            <a:off x="-13001664" y="-3937773"/>
            <a:ext cx="25461458" cy="14394877"/>
          </a:xfrm>
          <a:prstGeom prst="rect">
            <a:avLst/>
          </a:prstGeom>
          <a:effectLst>
            <a:softEdge rad="0"/>
          </a:effectLst>
        </p:spPr>
      </p:pic>
      <p:sp>
        <p:nvSpPr>
          <p:cNvPr id="3" name="Rounded Rectangle 2">
            <a:extLst>
              <a:ext uri="{FF2B5EF4-FFF2-40B4-BE49-F238E27FC236}">
                <a16:creationId xmlns:a16="http://schemas.microsoft.com/office/drawing/2014/main" id="{B8FA0AFF-F939-4024-E0BC-2D72BEBFF50C}"/>
              </a:ext>
            </a:extLst>
          </p:cNvPr>
          <p:cNvSpPr/>
          <p:nvPr/>
        </p:nvSpPr>
        <p:spPr>
          <a:xfrm>
            <a:off x="766763" y="512764"/>
            <a:ext cx="7094975" cy="7022570"/>
          </a:xfrm>
          <a:prstGeom prst="roundRect">
            <a:avLst>
              <a:gd name="adj" fmla="val 7813"/>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9AF43F80-8D04-7BD1-D278-36B403271FC1}"/>
              </a:ext>
            </a:extLst>
          </p:cNvPr>
          <p:cNvSpPr/>
          <p:nvPr/>
        </p:nvSpPr>
        <p:spPr>
          <a:xfrm>
            <a:off x="1020008" y="1952625"/>
            <a:ext cx="6588880" cy="1869097"/>
          </a:xfrm>
          <a:prstGeom prst="roundRect">
            <a:avLst>
              <a:gd name="adj" fmla="val 21082"/>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C2197A99-D3BB-6B56-7D6B-5E2E11C52410}"/>
              </a:ext>
            </a:extLst>
          </p:cNvPr>
          <p:cNvSpPr txBox="1">
            <a:spLocks/>
          </p:cNvSpPr>
          <p:nvPr/>
        </p:nvSpPr>
        <p:spPr>
          <a:xfrm>
            <a:off x="969860" y="4074786"/>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solidFill>
                  <a:srgbClr val="465CA9"/>
                </a:solidFill>
                <a:latin typeface="Arial" panose="020B0604020202020204" pitchFamily="34" charset="0"/>
                <a:cs typeface="Arial" panose="020B0604020202020204" pitchFamily="34" charset="0"/>
              </a:rPr>
              <a:t>Choose one option</a:t>
            </a:r>
          </a:p>
        </p:txBody>
      </p:sp>
      <p:sp>
        <p:nvSpPr>
          <p:cNvPr id="8" name="Text Placeholder 2">
            <a:extLst>
              <a:ext uri="{FF2B5EF4-FFF2-40B4-BE49-F238E27FC236}">
                <a16:creationId xmlns:a16="http://schemas.microsoft.com/office/drawing/2014/main" id="{40544C13-2AAE-7CC2-49FD-B64D675457D0}"/>
              </a:ext>
            </a:extLst>
          </p:cNvPr>
          <p:cNvSpPr txBox="1">
            <a:spLocks/>
          </p:cNvSpPr>
          <p:nvPr/>
        </p:nvSpPr>
        <p:spPr>
          <a:xfrm>
            <a:off x="1324263" y="2153316"/>
            <a:ext cx="6001570" cy="1697468"/>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350"/>
              </a:lnSpc>
              <a:spcAft>
                <a:spcPts val="1200"/>
              </a:spcAft>
              <a:buNone/>
              <a:defRPr sz="1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As an independent, you don’t often introduce bills, but you could if you wanted to. You could introduce a private member’s bill. </a:t>
            </a:r>
          </a:p>
          <a:p>
            <a:endParaRPr lang="en-US" dirty="0"/>
          </a:p>
          <a:p>
            <a:endParaRPr lang="en-US" dirty="0"/>
          </a:p>
        </p:txBody>
      </p:sp>
      <p:sp>
        <p:nvSpPr>
          <p:cNvPr id="9" name="Text Placeholder 2">
            <a:extLst>
              <a:ext uri="{FF2B5EF4-FFF2-40B4-BE49-F238E27FC236}">
                <a16:creationId xmlns:a16="http://schemas.microsoft.com/office/drawing/2014/main" id="{F09C82A3-7103-DA30-6972-CAA2FEA28BFA}"/>
              </a:ext>
            </a:extLst>
          </p:cNvPr>
          <p:cNvSpPr txBox="1">
            <a:spLocks/>
          </p:cNvSpPr>
          <p:nvPr/>
        </p:nvSpPr>
        <p:spPr>
          <a:xfrm>
            <a:off x="1189094" y="4604381"/>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000"/>
              </a:lnSpc>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Introduce the bill anyway</a:t>
            </a:r>
          </a:p>
          <a:p>
            <a:endParaRPr lang="en-US" dirty="0"/>
          </a:p>
          <a:p>
            <a:endParaRPr lang="en-US" dirty="0"/>
          </a:p>
          <a:p>
            <a:endParaRPr lang="en-US" dirty="0"/>
          </a:p>
          <a:p>
            <a:endParaRPr lang="en-US" dirty="0"/>
          </a:p>
        </p:txBody>
      </p:sp>
      <p:sp>
        <p:nvSpPr>
          <p:cNvPr id="10" name="Title 2">
            <a:extLst>
              <a:ext uri="{FF2B5EF4-FFF2-40B4-BE49-F238E27FC236}">
                <a16:creationId xmlns:a16="http://schemas.microsoft.com/office/drawing/2014/main" id="{F934FB05-AF2D-1ED1-BA9B-C1D6F1A29917}"/>
              </a:ext>
            </a:extLst>
          </p:cNvPr>
          <p:cNvSpPr txBox="1">
            <a:spLocks/>
          </p:cNvSpPr>
          <p:nvPr/>
        </p:nvSpPr>
        <p:spPr>
          <a:xfrm>
            <a:off x="1039122" y="784023"/>
            <a:ext cx="6804398" cy="567699"/>
          </a:xfrm>
          <a:prstGeom prst="rect">
            <a:avLst/>
          </a:prstGeom>
        </p:spPr>
        <p:txBody>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AU" dirty="0">
                <a:solidFill>
                  <a:srgbClr val="455BA9"/>
                </a:solidFill>
              </a:rPr>
              <a:t>An independent</a:t>
            </a:r>
            <a:endParaRPr lang="en-AU" dirty="0">
              <a:solidFill>
                <a:srgbClr val="455BA9"/>
              </a:solidFill>
              <a:highlight>
                <a:srgbClr val="FFFF00"/>
              </a:highlight>
            </a:endParaRPr>
          </a:p>
        </p:txBody>
      </p:sp>
      <p:sp>
        <p:nvSpPr>
          <p:cNvPr id="11" name="Rounded Rectangle 10">
            <a:hlinkClick r:id="" action="ppaction://noaction"/>
            <a:extLst>
              <a:ext uri="{FF2B5EF4-FFF2-40B4-BE49-F238E27FC236}">
                <a16:creationId xmlns:a16="http://schemas.microsoft.com/office/drawing/2014/main" id="{CFB330D5-7D15-9D1B-B804-276ED2C136AA}"/>
              </a:ext>
            </a:extLst>
          </p:cNvPr>
          <p:cNvSpPr/>
          <p:nvPr/>
        </p:nvSpPr>
        <p:spPr>
          <a:xfrm>
            <a:off x="4332288" y="4517671"/>
            <a:ext cx="3059112"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5B64B46E-25E9-A039-F9EC-6BB0E2B67CCB}"/>
              </a:ext>
            </a:extLst>
          </p:cNvPr>
          <p:cNvSpPr txBox="1">
            <a:spLocks/>
          </p:cNvSpPr>
          <p:nvPr/>
        </p:nvSpPr>
        <p:spPr>
          <a:xfrm>
            <a:off x="4507111" y="4634423"/>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Work with a minister to introduce the bill</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15" name="Rounded Rectangle 14">
            <a:hlinkClick r:id="" action="ppaction://noaction"/>
            <a:extLst>
              <a:ext uri="{FF2B5EF4-FFF2-40B4-BE49-F238E27FC236}">
                <a16:creationId xmlns:a16="http://schemas.microsoft.com/office/drawing/2014/main" id="{B6EF274B-8C8E-E34C-E2C0-6698767039BD}"/>
              </a:ext>
            </a:extLst>
          </p:cNvPr>
          <p:cNvSpPr/>
          <p:nvPr/>
        </p:nvSpPr>
        <p:spPr>
          <a:xfrm>
            <a:off x="1019175" y="4515546"/>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
            <a:extLst>
              <a:ext uri="{FF2B5EF4-FFF2-40B4-BE49-F238E27FC236}">
                <a16:creationId xmlns:a16="http://schemas.microsoft.com/office/drawing/2014/main" id="{4BB3055A-B5A1-E852-42FB-1205D6A364EC}"/>
              </a:ext>
            </a:extLst>
          </p:cNvPr>
          <p:cNvSpPr txBox="1">
            <a:spLocks/>
          </p:cNvSpPr>
          <p:nvPr/>
        </p:nvSpPr>
        <p:spPr>
          <a:xfrm>
            <a:off x="1189094" y="4630875"/>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000"/>
              </a:lnSpc>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hlinkClick r:id="rId4" action="ppaction://hlinksldjump"/>
              </a:rPr>
              <a:t>Introduce a private member’s bill</a:t>
            </a:r>
            <a:endParaRPr lang="en-US" dirty="0"/>
          </a:p>
        </p:txBody>
      </p:sp>
      <p:sp>
        <p:nvSpPr>
          <p:cNvPr id="13" name="Content Placeholder 2">
            <a:extLst>
              <a:ext uri="{FF2B5EF4-FFF2-40B4-BE49-F238E27FC236}">
                <a16:creationId xmlns:a16="http://schemas.microsoft.com/office/drawing/2014/main" id="{50CEF39D-3657-3A41-0B41-F800FDD4F3E2}"/>
              </a:ext>
            </a:extLst>
          </p:cNvPr>
          <p:cNvSpPr txBox="1">
            <a:spLocks/>
          </p:cNvSpPr>
          <p:nvPr/>
        </p:nvSpPr>
        <p:spPr>
          <a:xfrm>
            <a:off x="1037188" y="1312147"/>
            <a:ext cx="3162577"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004B3D"/>
                </a:solidFill>
                <a:latin typeface="Arial" panose="020B0604020202020204" pitchFamily="34" charset="0"/>
                <a:cs typeface="Arial" panose="020B0604020202020204" pitchFamily="34" charset="0"/>
              </a:rPr>
              <a:t>LEGISLATIVE ASSEMBLY</a:t>
            </a:r>
          </a:p>
        </p:txBody>
      </p:sp>
    </p:spTree>
    <p:extLst>
      <p:ext uri="{BB962C8B-B14F-4D97-AF65-F5344CB8AC3E}">
        <p14:creationId xmlns:p14="http://schemas.microsoft.com/office/powerpoint/2010/main" val="2260181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EDE7"/>
        </a:solidFill>
        <a:effectLst/>
      </p:bgPr>
    </p:bg>
    <p:spTree>
      <p:nvGrpSpPr>
        <p:cNvPr id="1" name=""/>
        <p:cNvGrpSpPr/>
        <p:nvPr/>
      </p:nvGrpSpPr>
      <p:grpSpPr>
        <a:xfrm>
          <a:off x="0" y="0"/>
          <a:ext cx="0" cy="0"/>
          <a:chOff x="0" y="0"/>
          <a:chExt cx="0" cy="0"/>
        </a:xfrm>
      </p:grpSpPr>
      <p:pic>
        <p:nvPicPr>
          <p:cNvPr id="5" name="Picture 4" descr="A group of people sitting in a row&#10;&#10;AI-generated content may be incorrect.">
            <a:extLst>
              <a:ext uri="{FF2B5EF4-FFF2-40B4-BE49-F238E27FC236}">
                <a16:creationId xmlns:a16="http://schemas.microsoft.com/office/drawing/2014/main" id="{F52B1BEE-D676-32B0-C6A2-B80BA27115C8}"/>
              </a:ext>
            </a:extLst>
          </p:cNvPr>
          <p:cNvPicPr>
            <a:picLocks noChangeAspect="1"/>
          </p:cNvPicPr>
          <p:nvPr/>
        </p:nvPicPr>
        <p:blipFill>
          <a:blip r:embed="rId2"/>
          <a:srcRect l="133" t="267" r="858" b="221"/>
          <a:stretch>
            <a:fillRect/>
          </a:stretch>
        </p:blipFill>
        <p:spPr>
          <a:xfrm>
            <a:off x="-6668595" y="1042458"/>
            <a:ext cx="25461458" cy="14394877"/>
          </a:xfrm>
          <a:prstGeom prst="rect">
            <a:avLst/>
          </a:prstGeom>
          <a:effectLst>
            <a:softEdge rad="0"/>
          </a:effectLst>
        </p:spPr>
      </p:pic>
      <p:sp>
        <p:nvSpPr>
          <p:cNvPr id="3" name="Rounded Rectangle 2">
            <a:extLst>
              <a:ext uri="{FF2B5EF4-FFF2-40B4-BE49-F238E27FC236}">
                <a16:creationId xmlns:a16="http://schemas.microsoft.com/office/drawing/2014/main" id="{88980537-FE09-7D11-D5B2-D78DB47C2AB8}"/>
              </a:ext>
            </a:extLst>
          </p:cNvPr>
          <p:cNvSpPr/>
          <p:nvPr/>
        </p:nvSpPr>
        <p:spPr>
          <a:xfrm>
            <a:off x="766763" y="512764"/>
            <a:ext cx="7094975" cy="7022570"/>
          </a:xfrm>
          <a:prstGeom prst="roundRect">
            <a:avLst>
              <a:gd name="adj" fmla="val 7813"/>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ED50EB6C-6DB2-65DA-11D9-A2C9E0EAA85A}"/>
              </a:ext>
            </a:extLst>
          </p:cNvPr>
          <p:cNvSpPr/>
          <p:nvPr/>
        </p:nvSpPr>
        <p:spPr>
          <a:xfrm>
            <a:off x="1020008" y="1952625"/>
            <a:ext cx="6588880" cy="1869097"/>
          </a:xfrm>
          <a:prstGeom prst="roundRect">
            <a:avLst>
              <a:gd name="adj" fmla="val 21082"/>
            </a:avLst>
          </a:prstGeom>
          <a:solidFill>
            <a:srgbClr val="D3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9C43CC89-4B97-3BC8-C947-2362C282398C}"/>
              </a:ext>
            </a:extLst>
          </p:cNvPr>
          <p:cNvSpPr txBox="1">
            <a:spLocks/>
          </p:cNvSpPr>
          <p:nvPr/>
        </p:nvSpPr>
        <p:spPr>
          <a:xfrm>
            <a:off x="969860" y="4074786"/>
            <a:ext cx="3149259"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400" dirty="0">
                <a:solidFill>
                  <a:srgbClr val="465CA9"/>
                </a:solidFill>
                <a:latin typeface="Arial" panose="020B0604020202020204" pitchFamily="34" charset="0"/>
                <a:cs typeface="Arial" panose="020B0604020202020204" pitchFamily="34" charset="0"/>
              </a:rPr>
              <a:t>Choose one option</a:t>
            </a:r>
          </a:p>
        </p:txBody>
      </p:sp>
      <p:sp>
        <p:nvSpPr>
          <p:cNvPr id="8" name="Text Placeholder 2">
            <a:extLst>
              <a:ext uri="{FF2B5EF4-FFF2-40B4-BE49-F238E27FC236}">
                <a16:creationId xmlns:a16="http://schemas.microsoft.com/office/drawing/2014/main" id="{A02B1535-B6C8-2F0F-9EDB-63870A9FDA56}"/>
              </a:ext>
            </a:extLst>
          </p:cNvPr>
          <p:cNvSpPr txBox="1">
            <a:spLocks/>
          </p:cNvSpPr>
          <p:nvPr/>
        </p:nvSpPr>
        <p:spPr>
          <a:xfrm>
            <a:off x="1324263" y="2153316"/>
            <a:ext cx="6001570" cy="1697468"/>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350"/>
              </a:lnSpc>
              <a:spcAft>
                <a:spcPts val="1200"/>
              </a:spcAft>
              <a:buNone/>
              <a:defRPr sz="1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As an opposition backbencher, you don’t often introduce bills, but you could if you wanted to. You could introduce a private member’s bill. </a:t>
            </a:r>
          </a:p>
          <a:p>
            <a:endParaRPr lang="en-US" dirty="0"/>
          </a:p>
        </p:txBody>
      </p:sp>
      <p:sp>
        <p:nvSpPr>
          <p:cNvPr id="9" name="Text Placeholder 2">
            <a:extLst>
              <a:ext uri="{FF2B5EF4-FFF2-40B4-BE49-F238E27FC236}">
                <a16:creationId xmlns:a16="http://schemas.microsoft.com/office/drawing/2014/main" id="{F5B3C5B4-20AE-B4C9-BE9E-401F901ECBBB}"/>
              </a:ext>
            </a:extLst>
          </p:cNvPr>
          <p:cNvSpPr txBox="1">
            <a:spLocks/>
          </p:cNvSpPr>
          <p:nvPr/>
        </p:nvSpPr>
        <p:spPr>
          <a:xfrm>
            <a:off x="1189094" y="4604381"/>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000"/>
              </a:lnSpc>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Introduce the bill anyway</a:t>
            </a:r>
          </a:p>
          <a:p>
            <a:endParaRPr lang="en-US" dirty="0"/>
          </a:p>
          <a:p>
            <a:endParaRPr lang="en-US" dirty="0"/>
          </a:p>
          <a:p>
            <a:endParaRPr lang="en-US" dirty="0"/>
          </a:p>
          <a:p>
            <a:endParaRPr lang="en-US" dirty="0"/>
          </a:p>
        </p:txBody>
      </p:sp>
      <p:sp>
        <p:nvSpPr>
          <p:cNvPr id="10" name="Title 2">
            <a:extLst>
              <a:ext uri="{FF2B5EF4-FFF2-40B4-BE49-F238E27FC236}">
                <a16:creationId xmlns:a16="http://schemas.microsoft.com/office/drawing/2014/main" id="{9DDE3634-C48A-C820-76F0-F76BC668E1E5}"/>
              </a:ext>
            </a:extLst>
          </p:cNvPr>
          <p:cNvSpPr txBox="1">
            <a:spLocks/>
          </p:cNvSpPr>
          <p:nvPr/>
        </p:nvSpPr>
        <p:spPr>
          <a:xfrm>
            <a:off x="1039122" y="784023"/>
            <a:ext cx="6804398" cy="567699"/>
          </a:xfrm>
          <a:prstGeom prst="rect">
            <a:avLst/>
          </a:prstGeom>
        </p:spPr>
        <p:txBody>
          <a:bodyPr/>
          <a:lstStyle>
            <a:lvl1pPr algn="l" defTabSz="914400" rtl="0" eaLnBrk="1" latinLnBrk="0" hangingPunct="1">
              <a:lnSpc>
                <a:spcPct val="90000"/>
              </a:lnSpc>
              <a:spcBef>
                <a:spcPct val="0"/>
              </a:spcBef>
              <a:buNone/>
              <a:defRPr sz="3000" b="1" kern="1200" baseline="0">
                <a:solidFill>
                  <a:schemeClr val="tx1"/>
                </a:solidFill>
                <a:latin typeface="Arial" panose="020B0604020202020204" pitchFamily="34" charset="0"/>
                <a:ea typeface="+mj-ea"/>
                <a:cs typeface="+mj-cs"/>
              </a:defRPr>
            </a:lvl1pPr>
          </a:lstStyle>
          <a:p>
            <a:r>
              <a:rPr lang="en-AU" dirty="0">
                <a:solidFill>
                  <a:srgbClr val="455BA9"/>
                </a:solidFill>
              </a:rPr>
              <a:t>An opposition backbencher</a:t>
            </a:r>
            <a:endParaRPr lang="en-AU" dirty="0">
              <a:solidFill>
                <a:srgbClr val="455BA9"/>
              </a:solidFill>
              <a:highlight>
                <a:srgbClr val="FFFF00"/>
              </a:highlight>
            </a:endParaRPr>
          </a:p>
        </p:txBody>
      </p:sp>
      <p:sp>
        <p:nvSpPr>
          <p:cNvPr id="11" name="Rounded Rectangle 10">
            <a:hlinkClick r:id="" action="ppaction://noaction"/>
            <a:extLst>
              <a:ext uri="{FF2B5EF4-FFF2-40B4-BE49-F238E27FC236}">
                <a16:creationId xmlns:a16="http://schemas.microsoft.com/office/drawing/2014/main" id="{6C2E4332-E061-AE2C-5A70-47E88A944073}"/>
              </a:ext>
            </a:extLst>
          </p:cNvPr>
          <p:cNvSpPr/>
          <p:nvPr/>
        </p:nvSpPr>
        <p:spPr>
          <a:xfrm>
            <a:off x="4332288" y="4517671"/>
            <a:ext cx="3059112" cy="866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FCDF76D0-8747-7B95-F3D1-8EC39120C3A6}"/>
              </a:ext>
            </a:extLst>
          </p:cNvPr>
          <p:cNvSpPr txBox="1">
            <a:spLocks/>
          </p:cNvSpPr>
          <p:nvPr/>
        </p:nvSpPr>
        <p:spPr>
          <a:xfrm>
            <a:off x="4507111" y="4634423"/>
            <a:ext cx="2832103" cy="698342"/>
          </a:xfrm>
          <a:prstGeom prst="rect">
            <a:avLst/>
          </a:prstGeom>
        </p:spPr>
        <p:txBody>
          <a:bodyPr vert="horz" lIns="91440" tIns="45720" rIns="91440" bIns="45720" rtlCol="0">
            <a:normAutofit/>
          </a:bodyPr>
          <a:lstStyle>
            <a:lvl1pPr marL="0" indent="0" algn="l" defTabSz="914400" rtl="0" eaLnBrk="1" latinLnBrk="0" hangingPunct="1">
              <a:lnSpc>
                <a:spcPts val="2000"/>
              </a:lnSpc>
              <a:spcBef>
                <a:spcPts val="1200"/>
              </a:spcBef>
              <a:spcAft>
                <a:spcPts val="0"/>
              </a:spcAft>
              <a:buFont typeface="Arial" panose="020B0604020202020204" pitchFamily="34" charset="0"/>
              <a:buNone/>
              <a:defRPr sz="1400" kern="1200" baseline="0">
                <a:solidFill>
                  <a:schemeClr val="bg1"/>
                </a:solidFill>
                <a:latin typeface="Arial" panose="020B0604020202020204" pitchFamily="34" charset="0"/>
                <a:ea typeface="+mn-ea"/>
                <a:cs typeface="+mn-cs"/>
              </a:defRPr>
            </a:lvl1pPr>
            <a:lvl2pPr marL="6858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ts val="2350"/>
              </a:lnSpc>
              <a:spcBef>
                <a:spcPts val="0"/>
              </a:spcBef>
              <a:spcAft>
                <a:spcPts val="0"/>
              </a:spcAft>
              <a:buFont typeface="Arial" panose="020B0604020202020204" pitchFamily="34" charset="0"/>
              <a:buChar char="•"/>
              <a:defRPr sz="17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hlinkClick r:id="rId3" action="ppaction://hlinksldjump"/>
              </a:rPr>
              <a:t>Work with a minister to introduce the bill</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endParaRPr lang="en-US" dirty="0"/>
          </a:p>
        </p:txBody>
      </p:sp>
      <p:sp>
        <p:nvSpPr>
          <p:cNvPr id="13" name="Rounded Rectangle 12">
            <a:hlinkClick r:id="" action="ppaction://noaction"/>
            <a:extLst>
              <a:ext uri="{FF2B5EF4-FFF2-40B4-BE49-F238E27FC236}">
                <a16:creationId xmlns:a16="http://schemas.microsoft.com/office/drawing/2014/main" id="{A1605674-0BC3-77B6-2574-36887E35AFCC}"/>
              </a:ext>
            </a:extLst>
          </p:cNvPr>
          <p:cNvSpPr/>
          <p:nvPr/>
        </p:nvSpPr>
        <p:spPr>
          <a:xfrm>
            <a:off x="1019175" y="4515546"/>
            <a:ext cx="3060700" cy="612775"/>
          </a:xfrm>
          <a:prstGeom prst="roundRect">
            <a:avLst>
              <a:gd name="adj" fmla="val 50000"/>
            </a:avLst>
          </a:prstGeom>
          <a:solidFill>
            <a:srgbClr val="465C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83A48553-7450-D18D-7400-EBABB78103B9}"/>
              </a:ext>
            </a:extLst>
          </p:cNvPr>
          <p:cNvSpPr txBox="1">
            <a:spLocks/>
          </p:cNvSpPr>
          <p:nvPr/>
        </p:nvSpPr>
        <p:spPr>
          <a:xfrm>
            <a:off x="1189094" y="4630875"/>
            <a:ext cx="2887291" cy="42682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ts val="2000"/>
              </a:lnSpc>
              <a:buNone/>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hlinkClick r:id="rId4" action="ppaction://hlinksldjump"/>
              </a:rPr>
              <a:t>Introduce a private member’s bill</a:t>
            </a:r>
            <a:endParaRPr lang="en-US" dirty="0"/>
          </a:p>
          <a:p>
            <a:endParaRPr lang="en-US" dirty="0"/>
          </a:p>
        </p:txBody>
      </p:sp>
      <p:sp>
        <p:nvSpPr>
          <p:cNvPr id="15" name="Content Placeholder 2">
            <a:extLst>
              <a:ext uri="{FF2B5EF4-FFF2-40B4-BE49-F238E27FC236}">
                <a16:creationId xmlns:a16="http://schemas.microsoft.com/office/drawing/2014/main" id="{3A980B2B-ADA1-00C9-CFB9-AB55EDFE6389}"/>
              </a:ext>
            </a:extLst>
          </p:cNvPr>
          <p:cNvSpPr txBox="1">
            <a:spLocks/>
          </p:cNvSpPr>
          <p:nvPr/>
        </p:nvSpPr>
        <p:spPr>
          <a:xfrm>
            <a:off x="1037188" y="1312147"/>
            <a:ext cx="3162577" cy="50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700" dirty="0">
                <a:solidFill>
                  <a:srgbClr val="004B3D"/>
                </a:solidFill>
                <a:latin typeface="Arial" panose="020B0604020202020204" pitchFamily="34" charset="0"/>
                <a:cs typeface="Arial" panose="020B0604020202020204" pitchFamily="34" charset="0"/>
              </a:rPr>
              <a:t>LEGISLATIVE ASSEMBLY</a:t>
            </a:r>
          </a:p>
        </p:txBody>
      </p:sp>
    </p:spTree>
    <p:extLst>
      <p:ext uri="{BB962C8B-B14F-4D97-AF65-F5344CB8AC3E}">
        <p14:creationId xmlns:p14="http://schemas.microsoft.com/office/powerpoint/2010/main" val="2817399567"/>
      </p:ext>
    </p:extLst>
  </p:cSld>
  <p:clrMapOvr>
    <a:masterClrMapping/>
  </p:clrMapOvr>
</p:sld>
</file>

<file path=ppt/theme/theme1.xml><?xml version="1.0" encoding="utf-8"?>
<a:theme xmlns:a="http://schemas.openxmlformats.org/drawingml/2006/main" name="Office Theme">
  <a:themeElements>
    <a:clrScheme name="Custom 5">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FEFFFF"/>
      </a:hlink>
      <a:folHlink>
        <a:srgbClr val="D3EAE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ass a bill grid v01" id="{3C874867-BD4A-3042-88D9-64AB64BC0571}" vid="{423BEAB9-494A-A442-911E-E11878D29D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8361405050444698B9DAA4806E4025" ma:contentTypeVersion="26" ma:contentTypeDescription="Create a new document." ma:contentTypeScope="" ma:versionID="ce5ac169346ef1a2346e5681adc35674">
  <xsd:schema xmlns:xsd="http://www.w3.org/2001/XMLSchema" xmlns:xs="http://www.w3.org/2001/XMLSchema" xmlns:p="http://schemas.microsoft.com/office/2006/metadata/properties" xmlns:ns1="http://schemas.microsoft.com/sharepoint/v3" xmlns:ns2="1dbbd805-dc5c-4b69-887c-a132c1389700" xmlns:ns3="da39af72-e28d-4b00-ae84-5af5f18c9689" xmlns:ns4="e2387f99-12d8-4d4d-8e9d-88ecf3c7b58b" targetNamespace="http://schemas.microsoft.com/office/2006/metadata/properties" ma:root="true" ma:fieldsID="7b3346cf1362b7dcdb5f375a9e999295" ns1:_="" ns2:_="" ns3:_="" ns4:_="">
    <xsd:import namespace="http://schemas.microsoft.com/sharepoint/v3"/>
    <xsd:import namespace="1dbbd805-dc5c-4b69-887c-a132c1389700"/>
    <xsd:import namespace="da39af72-e28d-4b00-ae84-5af5f18c9689"/>
    <xsd:import namespace="e2387f99-12d8-4d4d-8e9d-88ecf3c7b58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1:_ip_UnifiedCompliancePolicyProperties" minOccurs="0"/>
                <xsd:element ref="ns1:_ip_UnifiedCompliancePolicyUIAction" minOccurs="0"/>
                <xsd:element ref="ns2:Modifiedby"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bbd805-dc5c-4b69-887c-a132c13897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odifiedby" ma:index="22" nillable="true" ma:displayName="Modified by" ma:format="Dropdown" ma:list="UserInfo" ma:SharePointGroup="0" ma:internalName="Modifiedb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52b4d86e-1c47-47bb-9660-90c02fc04e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39af72-e28d-4b00-ae84-5af5f18c968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387f99-12d8-4d4d-8e9d-88ecf3c7b58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bf40f89e-2c40-46f9-845c-27898e6e1d16}" ma:internalName="TaxCatchAll" ma:readOnly="false" ma:showField="CatchAllData" ma:web="da39af72-e28d-4b00-ae84-5af5f18c96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bbd805-dc5c-4b69-887c-a132c1389700">
      <Terms xmlns="http://schemas.microsoft.com/office/infopath/2007/PartnerControls"/>
    </lcf76f155ced4ddcb4097134ff3c332f>
    <_ip_UnifiedCompliancePolicyUIAction xmlns="http://schemas.microsoft.com/sharepoint/v3" xsi:nil="true"/>
    <TaxCatchAll xmlns="e2387f99-12d8-4d4d-8e9d-88ecf3c7b58b" xsi:nil="true"/>
    <_ip_UnifiedCompliancePolicyProperties xmlns="http://schemas.microsoft.com/sharepoint/v3" xsi:nil="true"/>
    <Modifiedby xmlns="1dbbd805-dc5c-4b69-887c-a132c1389700">
      <UserInfo>
        <DisplayName/>
        <AccountId xsi:nil="true"/>
        <AccountType/>
      </UserInfo>
    </Modifiedby>
  </documentManagement>
</p:properties>
</file>

<file path=customXml/itemProps1.xml><?xml version="1.0" encoding="utf-8"?>
<ds:datastoreItem xmlns:ds="http://schemas.openxmlformats.org/officeDocument/2006/customXml" ds:itemID="{C393AF7A-7A3A-435E-BAC5-8723CCE518C7}"/>
</file>

<file path=customXml/itemProps2.xml><?xml version="1.0" encoding="utf-8"?>
<ds:datastoreItem xmlns:ds="http://schemas.openxmlformats.org/officeDocument/2006/customXml" ds:itemID="{983C3505-898A-4B81-BDF8-16F89B924A22}"/>
</file>

<file path=customXml/itemProps3.xml><?xml version="1.0" encoding="utf-8"?>
<ds:datastoreItem xmlns:ds="http://schemas.openxmlformats.org/officeDocument/2006/customXml" ds:itemID="{8CA982B3-1A81-4B6F-951E-3F176C589772}"/>
</file>

<file path=docProps/app.xml><?xml version="1.0" encoding="utf-8"?>
<Properties xmlns="http://schemas.openxmlformats.org/officeDocument/2006/extended-properties" xmlns:vt="http://schemas.openxmlformats.org/officeDocument/2006/docPropsVTypes">
  <Template/>
  <TotalTime>26676</TotalTime>
  <Words>4482</Words>
  <Application>Microsoft Macintosh PowerPoint</Application>
  <PresentationFormat>Widescreen</PresentationFormat>
  <Paragraphs>714</Paragraphs>
  <Slides>64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64</vt:i4>
      </vt:variant>
    </vt:vector>
  </HeadingPairs>
  <TitlesOfParts>
    <vt:vector size="67" baseType="lpstr">
      <vt:lpstr>Aptos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Yay, you have your party’s support</vt:lpstr>
      <vt:lpstr>PowerPoint Presentation</vt:lpstr>
      <vt:lpstr>Introduce a private member’s bill</vt:lpstr>
      <vt:lpstr>Introduce a private member’s bill</vt:lpstr>
      <vt:lpstr>Are you sure the government supports the bill?</vt:lpstr>
      <vt:lpstr>Don’t introduce the bill, at least not for now</vt:lpstr>
      <vt:lpstr>Try again</vt:lpstr>
      <vt:lpstr>Work with the government</vt:lpstr>
      <vt:lpstr>PowerPoint Presentation</vt:lpstr>
      <vt:lpstr>It was worth a try…</vt:lpstr>
      <vt:lpstr>PowerPoint Presentation</vt:lpstr>
      <vt:lpstr>Point of Order</vt:lpstr>
      <vt:lpstr>Speaker resigns</vt:lpstr>
      <vt:lpstr>Highlighting important issues as the Speaker</vt:lpstr>
      <vt:lpstr>Introduce a government bill</vt:lpstr>
      <vt:lpstr>Come back to it another time</vt:lpstr>
      <vt:lpstr>Other ways for MPs to highlight important matters</vt:lpstr>
      <vt:lpstr>Passing the bill process</vt:lpstr>
      <vt:lpstr>The bill passes the Legislative Assembly</vt:lpstr>
      <vt:lpstr>PowerPoint Presentation</vt:lpstr>
      <vt:lpstr>What is the composition of the Legislative Council?</vt:lpstr>
      <vt:lpstr>Introduce the bill into the Legislative Council</vt:lpstr>
      <vt:lpstr>The bill has lots of support</vt:lpstr>
      <vt:lpstr>The bill has some support</vt:lpstr>
      <vt:lpstr>Amendments (changes) are suggested</vt:lpstr>
      <vt:lpstr>Amendments are made to the bill </vt:lpstr>
      <vt:lpstr>Parliamentary committee inquiries</vt:lpstr>
      <vt:lpstr>The committee process  </vt:lpstr>
      <vt:lpstr>Create a new bill</vt:lpstr>
      <vt:lpstr>Suggest a new policy</vt:lpstr>
      <vt:lpstr>The second reading debate continues</vt:lpstr>
      <vt:lpstr>Introduce the bill into the Legislative Council</vt:lpstr>
      <vt:lpstr>The bill has lots of support</vt:lpstr>
      <vt:lpstr>The second reading debate continues</vt:lpstr>
      <vt:lpstr>The bill has some support</vt:lpstr>
      <vt:lpstr>Amendments (changes) are suggested</vt:lpstr>
      <vt:lpstr>The second reading debate continues</vt:lpstr>
      <vt:lpstr>Parliamentary committee inquiries</vt:lpstr>
      <vt:lpstr>Committee process</vt:lpstr>
      <vt:lpstr>Create a new bill</vt:lpstr>
      <vt:lpstr>Suggest a new policy</vt:lpstr>
      <vt:lpstr>Debate continues still concerns</vt:lpstr>
      <vt:lpstr>Amendments are made to the bill </vt:lpstr>
      <vt:lpstr>Congratulations</vt:lpstr>
      <vt:lpstr>Come back to it another time</vt:lpstr>
      <vt:lpstr>PowerPoint Presentation</vt:lpstr>
      <vt:lpstr>Congratulations…</vt:lpstr>
      <vt:lpstr>The Legislative Assembly vote on amendments</vt:lpstr>
      <vt:lpstr>Negotiations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PARIS POON</dc:creator>
  <cp:lastModifiedBy>PARIS POON</cp:lastModifiedBy>
  <cp:revision>159</cp:revision>
  <dcterms:created xsi:type="dcterms:W3CDTF">2025-09-30T01:17:50Z</dcterms:created>
  <dcterms:modified xsi:type="dcterms:W3CDTF">2025-10-24T12:21:18Z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0x010100398361405050444698B9DAA4806E4025</vt:lpwstr>
  </property>
</Properties>
</file>