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D5620_F36E87FC.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29_6D8B7113.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FF66E_BD6C1AA3.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7" r:id="rId4"/>
  </p:sldMasterIdLst>
  <p:notesMasterIdLst>
    <p:notesMasterId r:id="rId26"/>
  </p:notesMasterIdLst>
  <p:handoutMasterIdLst>
    <p:handoutMasterId r:id="rId27"/>
  </p:handoutMasterIdLst>
  <p:sldIdLst>
    <p:sldId id="270" r:id="rId5"/>
    <p:sldId id="5286" r:id="rId6"/>
    <p:sldId id="2147481208" r:id="rId7"/>
    <p:sldId id="2147481206" r:id="rId8"/>
    <p:sldId id="2147309079" r:id="rId9"/>
    <p:sldId id="2147309093" r:id="rId10"/>
    <p:sldId id="2147309088" r:id="rId11"/>
    <p:sldId id="2147481209" r:id="rId12"/>
    <p:sldId id="2147481210" r:id="rId13"/>
    <p:sldId id="2147481501" r:id="rId14"/>
    <p:sldId id="2147481213" r:id="rId15"/>
    <p:sldId id="2147481212" r:id="rId16"/>
    <p:sldId id="2147309077" r:id="rId17"/>
    <p:sldId id="2147481044" r:id="rId18"/>
    <p:sldId id="2147481202" r:id="rId19"/>
    <p:sldId id="2147481203" r:id="rId20"/>
    <p:sldId id="297" r:id="rId21"/>
    <p:sldId id="2147481211" r:id="rId22"/>
    <p:sldId id="2147481198" r:id="rId23"/>
    <p:sldId id="2147481505" r:id="rId24"/>
    <p:sldId id="2147481504" r:id="rId25"/>
  </p:sldIdLst>
  <p:sldSz cx="12192000" cy="6858000"/>
  <p:notesSz cx="6858000" cy="9144000"/>
  <p:embeddedFontLst>
    <p:embeddedFont>
      <p:font typeface="VIC" panose="00000500000000000000" pitchFamily="2" charset="0"/>
      <p:regular r:id="rId28"/>
      <p:bold r:id="rId29"/>
      <p:italic r:id="rId30"/>
      <p:boldItalic r:id="rId31"/>
    </p:embeddedFont>
    <p:embeddedFont>
      <p:font typeface="VIC Bold" panose="00000800000000000000" pitchFamily="2" charset="0"/>
      <p:bold r:id="rId32"/>
    </p:embeddedFont>
    <p:embeddedFont>
      <p:font typeface="VIC Light" panose="00000400000000000000" pitchFamily="2" charset="0"/>
      <p:regular r:id="rId33"/>
    </p:embeddedFont>
    <p:embeddedFont>
      <p:font typeface="VIC Medium" panose="00000600000000000000" pitchFamily="2" charset="0"/>
      <p:regular r:id="rId34"/>
    </p:embeddedFont>
  </p:embeddedFontLst>
  <p:defaultTex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2EA120-F3CF-24DA-29F7-A5AB96C468DE}" name="Yvette D Baker (DTP)" initials="Y(" userId="S::yvette.baker@transport.vic.gov.au::5bc277f3-ed11-4f3f-a7c8-7c623dbadcc4" providerId="AD"/>
  <p188:author id="{B931A02D-025E-5E22-276A-6987DA6DBDF1}" name="Aimee Dash (DTP)" initials="AD" userId="S::aimee.dash@transport.vic.gov.au::6ae3bc6b-0e0b-4443-9803-2b25ead755fd" providerId="AD"/>
  <p188:author id="{06D36A3A-5E40-0DB7-E56A-F0B4C4D54CBF}" name="Anna M Rowe (DTP)" initials="AR" userId="S::anna.rowe@transport.vic.gov.au::2252227d-a073-4a36-afcb-3e77d957cca0" providerId="AD"/>
  <p188:author id="{A0B31C61-50B9-E131-3EF3-C62B8674208D}" name="Phineas Istratoaie (DTP)" initials="PI" userId="S::phineas.istratoaie@transport.vic.gov.au::fb1117ba-a079-457b-bee8-8e5115a35254" providerId="AD"/>
  <p188:author id="{AC9A6685-20C8-62C3-E7B1-C6633239D3B8}" name="Mary M Appleby (DTP)" initials="" userId="S::applebm@ROADS.VIC.GOV.AU::e8966b4e-679f-4ad3-9625-164a1a68b59c" providerId="AD"/>
  <p188:author id="{203A4BD9-39D8-2E0E-1614-0D4DDBEB714F}" name="Sophie Holdsworth (DELWP)" initials="SH" userId="Sophie Holdsworth (DELWP)" providerId="None"/>
  <p188:author id="{0A62E2FB-9702-C9AE-4100-87071390B155}" name="Stephany Sweeney (DTP)" initials="SS" userId="S::stephany.sweeney@transport.vic.gov.au::e57f8508-4b2c-4c28-aaac-8e597fd498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3229"/>
    <a:srgbClr val="00655D"/>
    <a:srgbClr val="FF6600"/>
    <a:srgbClr val="FF9933"/>
    <a:srgbClr val="FFECE0"/>
    <a:srgbClr val="201C1D"/>
    <a:srgbClr val="D9D9D9"/>
    <a:srgbClr val="73A6F1"/>
    <a:srgbClr val="AE6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677" autoAdjust="0"/>
  </p:normalViewPr>
  <p:slideViewPr>
    <p:cSldViewPr snapToGrid="0">
      <p:cViewPr varScale="1">
        <p:scale>
          <a:sx n="48" d="100"/>
          <a:sy n="48" d="100"/>
        </p:scale>
        <p:origin x="2002"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customXml" Target="../customXml/item5.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ette D Baker (DTP)" userId="S::yvette.baker@transport.vic.gov.au::5bc277f3-ed11-4f3f-a7c8-7c623dbadcc4" providerId="AD" clId="Web-{724FEA25-FB80-8E23-CA6E-2E7943885ED7}"/>
    <pc:docChg chg="delSld modSld sldOrd">
      <pc:chgData name="Yvette D Baker (DTP)" userId="S::yvette.baker@transport.vic.gov.au::5bc277f3-ed11-4f3f-a7c8-7c623dbadcc4" providerId="AD" clId="Web-{724FEA25-FB80-8E23-CA6E-2E7943885ED7}" dt="2025-03-24T22:11:05.972" v="527"/>
      <pc:docMkLst>
        <pc:docMk/>
      </pc:docMkLst>
      <pc:sldChg chg="ord modNotes">
        <pc:chgData name="Yvette D Baker (DTP)" userId="S::yvette.baker@transport.vic.gov.au::5bc277f3-ed11-4f3f-a7c8-7c623dbadcc4" providerId="AD" clId="Web-{724FEA25-FB80-8E23-CA6E-2E7943885ED7}" dt="2025-03-24T22:11:05.972" v="527"/>
        <pc:sldMkLst>
          <pc:docMk/>
          <pc:sldMk cId="1817564402" sldId="2147309077"/>
        </pc:sldMkLst>
      </pc:sldChg>
      <pc:sldChg chg="del modNotes">
        <pc:chgData name="Yvette D Baker (DTP)" userId="S::yvette.baker@transport.vic.gov.au::5bc277f3-ed11-4f3f-a7c8-7c623dbadcc4" providerId="AD" clId="Web-{724FEA25-FB80-8E23-CA6E-2E7943885ED7}" dt="2025-03-24T21:51:01.367" v="230"/>
        <pc:sldMkLst>
          <pc:docMk/>
          <pc:sldMk cId="1089802573" sldId="2147309078"/>
        </pc:sldMkLst>
      </pc:sldChg>
      <pc:sldChg chg="modNotes">
        <pc:chgData name="Yvette D Baker (DTP)" userId="S::yvette.baker@transport.vic.gov.au::5bc277f3-ed11-4f3f-a7c8-7c623dbadcc4" providerId="AD" clId="Web-{724FEA25-FB80-8E23-CA6E-2E7943885ED7}" dt="2025-03-24T21:55:31.998" v="347"/>
        <pc:sldMkLst>
          <pc:docMk/>
          <pc:sldMk cId="838911706" sldId="2147309079"/>
        </pc:sldMkLst>
      </pc:sldChg>
      <pc:sldChg chg="modSp">
        <pc:chgData name="Yvette D Baker (DTP)" userId="S::yvette.baker@transport.vic.gov.au::5bc277f3-ed11-4f3f-a7c8-7c623dbadcc4" providerId="AD" clId="Web-{724FEA25-FB80-8E23-CA6E-2E7943885ED7}" dt="2025-03-24T22:04:56.354" v="352" actId="14100"/>
        <pc:sldMkLst>
          <pc:docMk/>
          <pc:sldMk cId="2938221062" sldId="2147481185"/>
        </pc:sldMkLst>
      </pc:sldChg>
      <pc:sldChg chg="del modNotes">
        <pc:chgData name="Yvette D Baker (DTP)" userId="S::yvette.baker@transport.vic.gov.au::5bc277f3-ed11-4f3f-a7c8-7c623dbadcc4" providerId="AD" clId="Web-{724FEA25-FB80-8E23-CA6E-2E7943885ED7}" dt="2025-03-24T21:50:58.882" v="229"/>
        <pc:sldMkLst>
          <pc:docMk/>
          <pc:sldMk cId="3628172672" sldId="2147481188"/>
        </pc:sldMkLst>
      </pc:sldChg>
      <pc:sldChg chg="addSp delSp modSp modNotes">
        <pc:chgData name="Yvette D Baker (DTP)" userId="S::yvette.baker@transport.vic.gov.au::5bc277f3-ed11-4f3f-a7c8-7c623dbadcc4" providerId="AD" clId="Web-{724FEA25-FB80-8E23-CA6E-2E7943885ED7}" dt="2025-03-24T22:05:17.495" v="353"/>
        <pc:sldMkLst>
          <pc:docMk/>
          <pc:sldMk cId="2530914636" sldId="2147481206"/>
        </pc:sldMkLst>
        <pc:spChg chg="mod">
          <ac:chgData name="Yvette D Baker (DTP)" userId="S::yvette.baker@transport.vic.gov.au::5bc277f3-ed11-4f3f-a7c8-7c623dbadcc4" providerId="AD" clId="Web-{724FEA25-FB80-8E23-CA6E-2E7943885ED7}" dt="2025-03-24T21:26:44.537" v="43" actId="14100"/>
          <ac:spMkLst>
            <pc:docMk/>
            <pc:sldMk cId="2530914636" sldId="2147481206"/>
            <ac:spMk id="2" creationId="{89834E6D-B893-FDF7-6C61-F8EE68D1CD35}"/>
          </ac:spMkLst>
        </pc:spChg>
        <pc:spChg chg="add mod">
          <ac:chgData name="Yvette D Baker (DTP)" userId="S::yvette.baker@transport.vic.gov.au::5bc277f3-ed11-4f3f-a7c8-7c623dbadcc4" providerId="AD" clId="Web-{724FEA25-FB80-8E23-CA6E-2E7943885ED7}" dt="2025-03-24T21:46:25.767" v="207"/>
          <ac:spMkLst>
            <pc:docMk/>
            <pc:sldMk cId="2530914636" sldId="2147481206"/>
            <ac:spMk id="4" creationId="{0705D5C0-9F37-77DE-9466-CDE6792BDC5B}"/>
          </ac:spMkLst>
        </pc:spChg>
        <pc:spChg chg="add mod">
          <ac:chgData name="Yvette D Baker (DTP)" userId="S::yvette.baker@transport.vic.gov.au::5bc277f3-ed11-4f3f-a7c8-7c623dbadcc4" providerId="AD" clId="Web-{724FEA25-FB80-8E23-CA6E-2E7943885ED7}" dt="2025-03-24T21:38:40.866" v="171" actId="20577"/>
          <ac:spMkLst>
            <pc:docMk/>
            <pc:sldMk cId="2530914636" sldId="2147481206"/>
            <ac:spMk id="5" creationId="{F2F41F6B-2CE0-8CE2-0495-44FBCB48FF92}"/>
          </ac:spMkLst>
        </pc:spChg>
        <pc:spChg chg="add mod">
          <ac:chgData name="Yvette D Baker (DTP)" userId="S::yvette.baker@transport.vic.gov.au::5bc277f3-ed11-4f3f-a7c8-7c623dbadcc4" providerId="AD" clId="Web-{724FEA25-FB80-8E23-CA6E-2E7943885ED7}" dt="2025-03-24T22:05:17.495" v="353"/>
          <ac:spMkLst>
            <pc:docMk/>
            <pc:sldMk cId="2530914636" sldId="2147481206"/>
            <ac:spMk id="11" creationId="{160C119F-EDF6-6D9B-6177-FA671ABD76B8}"/>
          </ac:spMkLst>
        </pc:spChg>
        <pc:spChg chg="add mod">
          <ac:chgData name="Yvette D Baker (DTP)" userId="S::yvette.baker@transport.vic.gov.au::5bc277f3-ed11-4f3f-a7c8-7c623dbadcc4" providerId="AD" clId="Web-{724FEA25-FB80-8E23-CA6E-2E7943885ED7}" dt="2025-03-24T21:44:32.858" v="199" actId="14100"/>
          <ac:spMkLst>
            <pc:docMk/>
            <pc:sldMk cId="2530914636" sldId="2147481206"/>
            <ac:spMk id="12" creationId="{192752F6-A125-DE8B-8712-F9A10AC016AE}"/>
          </ac:spMkLst>
        </pc:spChg>
        <pc:spChg chg="add mod">
          <ac:chgData name="Yvette D Baker (DTP)" userId="S::yvette.baker@transport.vic.gov.au::5bc277f3-ed11-4f3f-a7c8-7c623dbadcc4" providerId="AD" clId="Web-{724FEA25-FB80-8E23-CA6E-2E7943885ED7}" dt="2025-03-24T21:50:10.381" v="226" actId="20577"/>
          <ac:spMkLst>
            <pc:docMk/>
            <pc:sldMk cId="2530914636" sldId="2147481206"/>
            <ac:spMk id="13" creationId="{8A686E1E-D1D3-14E6-875E-2497A592FDC9}"/>
          </ac:spMkLst>
        </pc:spChg>
        <pc:spChg chg="add mod">
          <ac:chgData name="Yvette D Baker (DTP)" userId="S::yvette.baker@transport.vic.gov.au::5bc277f3-ed11-4f3f-a7c8-7c623dbadcc4" providerId="AD" clId="Web-{724FEA25-FB80-8E23-CA6E-2E7943885ED7}" dt="2025-03-24T21:45:56.969" v="205" actId="20577"/>
          <ac:spMkLst>
            <pc:docMk/>
            <pc:sldMk cId="2530914636" sldId="2147481206"/>
            <ac:spMk id="18" creationId="{0564AFF5-01EC-DFF9-9A74-6ABE3489F3BC}"/>
          </ac:spMkLst>
        </pc:spChg>
        <pc:picChg chg="add mod ord">
          <ac:chgData name="Yvette D Baker (DTP)" userId="S::yvette.baker@transport.vic.gov.au::5bc277f3-ed11-4f3f-a7c8-7c623dbadcc4" providerId="AD" clId="Web-{724FEA25-FB80-8E23-CA6E-2E7943885ED7}" dt="2025-03-24T21:36:03.753" v="136" actId="14100"/>
          <ac:picMkLst>
            <pc:docMk/>
            <pc:sldMk cId="2530914636" sldId="2147481206"/>
            <ac:picMk id="10" creationId="{1D204412-CDD1-DB70-7380-EFC23A0CF20C}"/>
          </ac:picMkLst>
        </pc:picChg>
      </pc:sldChg>
    </pc:docChg>
  </pc:docChgLst>
  <pc:docChgLst>
    <pc:chgData name="Yvette D Baker (DTP)" userId="S::yvette.baker@transport.vic.gov.au::5bc277f3-ed11-4f3f-a7c8-7c623dbadcc4" providerId="AD" clId="Web-{01DDBC40-4086-2545-5506-79E9A7690C08}"/>
    <pc:docChg chg="modSld">
      <pc:chgData name="Yvette D Baker (DTP)" userId="S::yvette.baker@transport.vic.gov.au::5bc277f3-ed11-4f3f-a7c8-7c623dbadcc4" providerId="AD" clId="Web-{01DDBC40-4086-2545-5506-79E9A7690C08}" dt="2025-03-12T04:30:06.158" v="56" actId="20577"/>
      <pc:docMkLst>
        <pc:docMk/>
      </pc:docMkLst>
      <pc:sldChg chg="modSp">
        <pc:chgData name="Yvette D Baker (DTP)" userId="S::yvette.baker@transport.vic.gov.au::5bc277f3-ed11-4f3f-a7c8-7c623dbadcc4" providerId="AD" clId="Web-{01DDBC40-4086-2545-5506-79E9A7690C08}" dt="2025-03-12T04:28:38.296" v="4" actId="20577"/>
        <pc:sldMkLst>
          <pc:docMk/>
          <pc:sldMk cId="4031085517" sldId="260"/>
        </pc:sldMkLst>
      </pc:sldChg>
      <pc:sldChg chg="modSp">
        <pc:chgData name="Yvette D Baker (DTP)" userId="S::yvette.baker@transport.vic.gov.au::5bc277f3-ed11-4f3f-a7c8-7c623dbadcc4" providerId="AD" clId="Web-{01DDBC40-4086-2545-5506-79E9A7690C08}" dt="2025-03-12T04:30:06.158" v="56" actId="20577"/>
        <pc:sldMkLst>
          <pc:docMk/>
          <pc:sldMk cId="1837854995" sldId="297"/>
        </pc:sldMkLst>
        <pc:spChg chg="mod">
          <ac:chgData name="Yvette D Baker (DTP)" userId="S::yvette.baker@transport.vic.gov.au::5bc277f3-ed11-4f3f-a7c8-7c623dbadcc4" providerId="AD" clId="Web-{01DDBC40-4086-2545-5506-79E9A7690C08}" dt="2025-03-12T04:30:06.158" v="56" actId="20577"/>
          <ac:spMkLst>
            <pc:docMk/>
            <pc:sldMk cId="1837854995" sldId="297"/>
            <ac:spMk id="20" creationId="{A037C439-4DE5-5CF2-67FB-A799876A1712}"/>
          </ac:spMkLst>
        </pc:spChg>
      </pc:sldChg>
    </pc:docChg>
  </pc:docChgLst>
  <pc:docChgLst>
    <pc:chgData name="Phineas Istratoaie (DTP)" userId="fb1117ba-a079-457b-bee8-8e5115a35254" providerId="ADAL" clId="{9EE89BA2-93A8-44A7-9FD1-5A3AA4EB63B0}"/>
    <pc:docChg chg="undo redo custSel modSld">
      <pc:chgData name="Phineas Istratoaie (DTP)" userId="fb1117ba-a079-457b-bee8-8e5115a35254" providerId="ADAL" clId="{9EE89BA2-93A8-44A7-9FD1-5A3AA4EB63B0}" dt="2025-03-26T04:58:53.204" v="121" actId="1076"/>
      <pc:docMkLst>
        <pc:docMk/>
      </pc:docMkLst>
      <pc:sldChg chg="modSp mod">
        <pc:chgData name="Phineas Istratoaie (DTP)" userId="fb1117ba-a079-457b-bee8-8e5115a35254" providerId="ADAL" clId="{9EE89BA2-93A8-44A7-9FD1-5A3AA4EB63B0}" dt="2025-03-26T04:55:19.194" v="111" actId="1076"/>
        <pc:sldMkLst>
          <pc:docMk/>
          <pc:sldMk cId="2679297266" sldId="2147481205"/>
        </pc:sldMkLst>
      </pc:sldChg>
      <pc:sldChg chg="addSp delSp modSp mod">
        <pc:chgData name="Phineas Istratoaie (DTP)" userId="fb1117ba-a079-457b-bee8-8e5115a35254" providerId="ADAL" clId="{9EE89BA2-93A8-44A7-9FD1-5A3AA4EB63B0}" dt="2025-03-26T04:58:53.204" v="121" actId="1076"/>
        <pc:sldMkLst>
          <pc:docMk/>
          <pc:sldMk cId="3400855896" sldId="2147481209"/>
        </pc:sldMkLst>
        <pc:spChg chg="mod">
          <ac:chgData name="Phineas Istratoaie (DTP)" userId="fb1117ba-a079-457b-bee8-8e5115a35254" providerId="ADAL" clId="{9EE89BA2-93A8-44A7-9FD1-5A3AA4EB63B0}" dt="2025-03-26T04:58:27.917" v="118" actId="14100"/>
          <ac:spMkLst>
            <pc:docMk/>
            <pc:sldMk cId="3400855896" sldId="2147481209"/>
            <ac:spMk id="7" creationId="{3ADA8526-AEAA-E7A6-E7DD-5F91FDC123AF}"/>
          </ac:spMkLst>
        </pc:spChg>
        <pc:spChg chg="mod">
          <ac:chgData name="Phineas Istratoaie (DTP)" userId="fb1117ba-a079-457b-bee8-8e5115a35254" providerId="ADAL" clId="{9EE89BA2-93A8-44A7-9FD1-5A3AA4EB63B0}" dt="2025-03-26T04:58:22.143" v="117" actId="14100"/>
          <ac:spMkLst>
            <pc:docMk/>
            <pc:sldMk cId="3400855896" sldId="2147481209"/>
            <ac:spMk id="8" creationId="{432CC43B-0308-FE01-B3C9-8C7CB5C27B0D}"/>
          </ac:spMkLst>
        </pc:spChg>
        <pc:spChg chg="mod">
          <ac:chgData name="Phineas Istratoaie (DTP)" userId="fb1117ba-a079-457b-bee8-8e5115a35254" providerId="ADAL" clId="{9EE89BA2-93A8-44A7-9FD1-5A3AA4EB63B0}" dt="2025-03-26T04:58:34.248" v="119" actId="14100"/>
          <ac:spMkLst>
            <pc:docMk/>
            <pc:sldMk cId="3400855896" sldId="2147481209"/>
            <ac:spMk id="9" creationId="{520F4FA9-F204-10FC-C474-69FD898F0654}"/>
          </ac:spMkLst>
        </pc:spChg>
        <pc:spChg chg="mod">
          <ac:chgData name="Phineas Istratoaie (DTP)" userId="fb1117ba-a079-457b-bee8-8e5115a35254" providerId="ADAL" clId="{9EE89BA2-93A8-44A7-9FD1-5A3AA4EB63B0}" dt="2025-03-26T04:58:42.727" v="120" actId="14100"/>
          <ac:spMkLst>
            <pc:docMk/>
            <pc:sldMk cId="3400855896" sldId="2147481209"/>
            <ac:spMk id="10" creationId="{23A2123A-6294-BAE3-5E03-7D2D33D40D0A}"/>
          </ac:spMkLst>
        </pc:spChg>
        <pc:spChg chg="add mod">
          <ac:chgData name="Phineas Istratoaie (DTP)" userId="fb1117ba-a079-457b-bee8-8e5115a35254" providerId="ADAL" clId="{9EE89BA2-93A8-44A7-9FD1-5A3AA4EB63B0}" dt="2025-03-26T04:57:12.812" v="114" actId="2711"/>
          <ac:spMkLst>
            <pc:docMk/>
            <pc:sldMk cId="3400855896" sldId="2147481209"/>
            <ac:spMk id="17" creationId="{4604DBC7-172D-3A36-8BAB-314421EDE91C}"/>
          </ac:spMkLst>
        </pc:spChg>
        <pc:grpChg chg="add mod">
          <ac:chgData name="Phineas Istratoaie (DTP)" userId="fb1117ba-a079-457b-bee8-8e5115a35254" providerId="ADAL" clId="{9EE89BA2-93A8-44A7-9FD1-5A3AA4EB63B0}" dt="2025-03-26T04:58:53.204" v="121" actId="1076"/>
          <ac:grpSpMkLst>
            <pc:docMk/>
            <pc:sldMk cId="3400855896" sldId="2147481209"/>
            <ac:grpSpMk id="5" creationId="{E58D74AF-306F-8045-005F-0832075B560C}"/>
          </ac:grpSpMkLst>
        </pc:grpChg>
        <pc:cxnChg chg="mod">
          <ac:chgData name="Phineas Istratoaie (DTP)" userId="fb1117ba-a079-457b-bee8-8e5115a35254" providerId="ADAL" clId="{9EE89BA2-93A8-44A7-9FD1-5A3AA4EB63B0}" dt="2025-03-26T04:58:27.917" v="118" actId="14100"/>
          <ac:cxnSpMkLst>
            <pc:docMk/>
            <pc:sldMk cId="3400855896" sldId="2147481209"/>
            <ac:cxnSpMk id="11" creationId="{059EB2E5-D02D-ECE0-87AA-A9F6D2F1C7AF}"/>
          </ac:cxnSpMkLst>
        </pc:cxnChg>
        <pc:cxnChg chg="mod">
          <ac:chgData name="Phineas Istratoaie (DTP)" userId="fb1117ba-a079-457b-bee8-8e5115a35254" providerId="ADAL" clId="{9EE89BA2-93A8-44A7-9FD1-5A3AA4EB63B0}" dt="2025-03-26T04:58:22.143" v="117" actId="14100"/>
          <ac:cxnSpMkLst>
            <pc:docMk/>
            <pc:sldMk cId="3400855896" sldId="2147481209"/>
            <ac:cxnSpMk id="12" creationId="{39555029-7844-2931-9ED7-7225D537E78E}"/>
          </ac:cxnSpMkLst>
        </pc:cxnChg>
        <pc:cxnChg chg="mod">
          <ac:chgData name="Phineas Istratoaie (DTP)" userId="fb1117ba-a079-457b-bee8-8e5115a35254" providerId="ADAL" clId="{9EE89BA2-93A8-44A7-9FD1-5A3AA4EB63B0}" dt="2025-03-26T04:58:34.248" v="119" actId="14100"/>
          <ac:cxnSpMkLst>
            <pc:docMk/>
            <pc:sldMk cId="3400855896" sldId="2147481209"/>
            <ac:cxnSpMk id="13" creationId="{9C1B5751-5976-7260-4253-002B640AAC49}"/>
          </ac:cxnSpMkLst>
        </pc:cxnChg>
        <pc:cxnChg chg="mod">
          <ac:chgData name="Phineas Istratoaie (DTP)" userId="fb1117ba-a079-457b-bee8-8e5115a35254" providerId="ADAL" clId="{9EE89BA2-93A8-44A7-9FD1-5A3AA4EB63B0}" dt="2025-03-26T04:58:42.727" v="120" actId="14100"/>
          <ac:cxnSpMkLst>
            <pc:docMk/>
            <pc:sldMk cId="3400855896" sldId="2147481209"/>
            <ac:cxnSpMk id="14" creationId="{DD67619A-7D66-1EA3-6D82-AE70A42B0A79}"/>
          </ac:cxnSpMkLst>
        </pc:cxnChg>
      </pc:sldChg>
      <pc:sldChg chg="delSp mod">
        <pc:chgData name="Phineas Istratoaie (DTP)" userId="fb1117ba-a079-457b-bee8-8e5115a35254" providerId="ADAL" clId="{9EE89BA2-93A8-44A7-9FD1-5A3AA4EB63B0}" dt="2025-03-26T04:56:40.351" v="113" actId="478"/>
        <pc:sldMkLst>
          <pc:docMk/>
          <pc:sldMk cId="1021169638" sldId="2147481210"/>
        </pc:sldMkLst>
      </pc:sldChg>
    </pc:docChg>
  </pc:docChgLst>
  <pc:docChgLst>
    <pc:chgData name="Yvette D Baker (DTP)" userId="S::yvette.baker@transport.vic.gov.au::5bc277f3-ed11-4f3f-a7c8-7c623dbadcc4" providerId="AD" clId="Web-{24BEC883-36B4-CE19-4567-D4076A7E798B}"/>
    <pc:docChg chg="addSld delSld modSld">
      <pc:chgData name="Yvette D Baker (DTP)" userId="S::yvette.baker@transport.vic.gov.au::5bc277f3-ed11-4f3f-a7c8-7c623dbadcc4" providerId="AD" clId="Web-{24BEC883-36B4-CE19-4567-D4076A7E798B}" dt="2025-03-25T05:15:05.869" v="641" actId="20577"/>
      <pc:docMkLst>
        <pc:docMk/>
      </pc:docMkLst>
      <pc:sldChg chg="addSp modSp new">
        <pc:chgData name="Yvette D Baker (DTP)" userId="S::yvette.baker@transport.vic.gov.au::5bc277f3-ed11-4f3f-a7c8-7c623dbadcc4" providerId="AD" clId="Web-{24BEC883-36B4-CE19-4567-D4076A7E798B}" dt="2025-03-25T05:15:05.869" v="641" actId="20577"/>
        <pc:sldMkLst>
          <pc:docMk/>
          <pc:sldMk cId="1241157835" sldId="2147481209"/>
        </pc:sldMkLst>
      </pc:sldChg>
      <pc:sldChg chg="new del">
        <pc:chgData name="Yvette D Baker (DTP)" userId="S::yvette.baker@transport.vic.gov.au::5bc277f3-ed11-4f3f-a7c8-7c623dbadcc4" providerId="AD" clId="Web-{24BEC883-36B4-CE19-4567-D4076A7E798B}" dt="2025-03-25T04:46:16.974" v="1"/>
        <pc:sldMkLst>
          <pc:docMk/>
          <pc:sldMk cId="3281234207" sldId="2147481209"/>
        </pc:sldMkLst>
      </pc:sldChg>
    </pc:docChg>
  </pc:docChgLst>
  <pc:docChgLst>
    <pc:chgData name="Yvette D Baker (DTP)" userId="S::yvette.baker@transport.vic.gov.au::5bc277f3-ed11-4f3f-a7c8-7c623dbadcc4" providerId="AD" clId="Web-{AE438EC5-B8C5-6DB0-6BCF-66EAF8A9D4DF}"/>
    <pc:docChg chg="modSld">
      <pc:chgData name="Yvette D Baker (DTP)" userId="S::yvette.baker@transport.vic.gov.au::5bc277f3-ed11-4f3f-a7c8-7c623dbadcc4" providerId="AD" clId="Web-{AE438EC5-B8C5-6DB0-6BCF-66EAF8A9D4DF}" dt="2025-03-31T05:44:07.100" v="527"/>
      <pc:docMkLst>
        <pc:docMk/>
      </pc:docMkLst>
      <pc:sldChg chg="modNotes">
        <pc:chgData name="Yvette D Baker (DTP)" userId="S::yvette.baker@transport.vic.gov.au::5bc277f3-ed11-4f3f-a7c8-7c623dbadcc4" providerId="AD" clId="Web-{AE438EC5-B8C5-6DB0-6BCF-66EAF8A9D4DF}" dt="2025-03-31T05:44:07.100" v="527"/>
        <pc:sldMkLst>
          <pc:docMk/>
          <pc:sldMk cId="48731064" sldId="2147481213"/>
        </pc:sldMkLst>
      </pc:sldChg>
    </pc:docChg>
  </pc:docChgLst>
  <pc:docChgLst>
    <pc:chgData name="Yvette D Baker (DTP)" userId="S::yvette.baker@transport.vic.gov.au::5bc277f3-ed11-4f3f-a7c8-7c623dbadcc4" providerId="AD" clId="Web-{1696D06B-7475-0A5B-ABE6-361061D975E0}"/>
    <pc:docChg chg="addSld modSld sldOrd modSection">
      <pc:chgData name="Yvette D Baker (DTP)" userId="S::yvette.baker@transport.vic.gov.au::5bc277f3-ed11-4f3f-a7c8-7c623dbadcc4" providerId="AD" clId="Web-{1696D06B-7475-0A5B-ABE6-361061D975E0}" dt="2025-03-13T05:40:53.489" v="309" actId="1076"/>
      <pc:docMkLst>
        <pc:docMk/>
      </pc:docMkLst>
      <pc:sldChg chg="addSp delSp modSp">
        <pc:chgData name="Yvette D Baker (DTP)" userId="S::yvette.baker@transport.vic.gov.au::5bc277f3-ed11-4f3f-a7c8-7c623dbadcc4" providerId="AD" clId="Web-{1696D06B-7475-0A5B-ABE6-361061D975E0}" dt="2025-03-13T05:27:51.145" v="271" actId="14100"/>
        <pc:sldMkLst>
          <pc:docMk/>
          <pc:sldMk cId="2552706890" sldId="2147481197"/>
        </pc:sldMkLst>
      </pc:sldChg>
      <pc:sldChg chg="addSp delSp modSp new mod ord modClrScheme chgLayout">
        <pc:chgData name="Yvette D Baker (DTP)" userId="S::yvette.baker@transport.vic.gov.au::5bc277f3-ed11-4f3f-a7c8-7c623dbadcc4" providerId="AD" clId="Web-{1696D06B-7475-0A5B-ABE6-361061D975E0}" dt="2025-03-13T05:40:53.489" v="309" actId="1076"/>
        <pc:sldMkLst>
          <pc:docMk/>
          <pc:sldMk cId="4286227214" sldId="2147481199"/>
        </pc:sldMkLst>
      </pc:sldChg>
    </pc:docChg>
  </pc:docChgLst>
  <pc:docChgLst>
    <pc:chgData name="Yvette D Baker (DTP)" userId="S::yvette.baker@transport.vic.gov.au::5bc277f3-ed11-4f3f-a7c8-7c623dbadcc4" providerId="AD" clId="Web-{C4072C87-0CDF-2D55-B026-29C91CC02E8A}"/>
    <pc:docChg chg="addSld delSld">
      <pc:chgData name="Yvette D Baker (DTP)" userId="S::yvette.baker@transport.vic.gov.au::5bc277f3-ed11-4f3f-a7c8-7c623dbadcc4" providerId="AD" clId="Web-{C4072C87-0CDF-2D55-B026-29C91CC02E8A}" dt="2025-03-24T06:55:56.643" v="2"/>
      <pc:docMkLst>
        <pc:docMk/>
      </pc:docMkLst>
      <pc:sldChg chg="new del">
        <pc:chgData name="Yvette D Baker (DTP)" userId="S::yvette.baker@transport.vic.gov.au::5bc277f3-ed11-4f3f-a7c8-7c623dbadcc4" providerId="AD" clId="Web-{C4072C87-0CDF-2D55-B026-29C91CC02E8A}" dt="2025-03-24T06:54:48.251" v="1"/>
        <pc:sldMkLst>
          <pc:docMk/>
          <pc:sldMk cId="55957888" sldId="2147481206"/>
        </pc:sldMkLst>
      </pc:sldChg>
      <pc:sldChg chg="new">
        <pc:chgData name="Yvette D Baker (DTP)" userId="S::yvette.baker@transport.vic.gov.au::5bc277f3-ed11-4f3f-a7c8-7c623dbadcc4" providerId="AD" clId="Web-{C4072C87-0CDF-2D55-B026-29C91CC02E8A}" dt="2025-03-24T06:55:56.643" v="2"/>
        <pc:sldMkLst>
          <pc:docMk/>
          <pc:sldMk cId="2530914636" sldId="2147481206"/>
        </pc:sldMkLst>
      </pc:sldChg>
    </pc:docChg>
  </pc:docChgLst>
  <pc:docChgLst>
    <pc:chgData name="Yvette D Baker (DTP)" userId="S::yvette.baker@transport.vic.gov.au::5bc277f3-ed11-4f3f-a7c8-7c623dbadcc4" providerId="AD" clId="Web-{D5749B31-DA66-A53C-D513-6AD146C0DC30}"/>
    <pc:docChg chg="modSld">
      <pc:chgData name="Yvette D Baker (DTP)" userId="S::yvette.baker@transport.vic.gov.au::5bc277f3-ed11-4f3f-a7c8-7c623dbadcc4" providerId="AD" clId="Web-{D5749B31-DA66-A53C-D513-6AD146C0DC30}" dt="2025-03-20T05:53:03.503" v="3211"/>
      <pc:docMkLst>
        <pc:docMk/>
      </pc:docMkLst>
      <pc:sldChg chg="modNotes">
        <pc:chgData name="Yvette D Baker (DTP)" userId="S::yvette.baker@transport.vic.gov.au::5bc277f3-ed11-4f3f-a7c8-7c623dbadcc4" providerId="AD" clId="Web-{D5749B31-DA66-A53C-D513-6AD146C0DC30}" dt="2025-03-20T05:07:43.828" v="1628"/>
        <pc:sldMkLst>
          <pc:docMk/>
          <pc:sldMk cId="1817564402" sldId="2147309077"/>
        </pc:sldMkLst>
      </pc:sldChg>
      <pc:sldChg chg="modNotes">
        <pc:chgData name="Yvette D Baker (DTP)" userId="S::yvette.baker@transport.vic.gov.au::5bc277f3-ed11-4f3f-a7c8-7c623dbadcc4" providerId="AD" clId="Web-{D5749B31-DA66-A53C-D513-6AD146C0DC30}" dt="2025-03-20T04:07:21.677" v="473"/>
        <pc:sldMkLst>
          <pc:docMk/>
          <pc:sldMk cId="1089802573" sldId="2147309078"/>
        </pc:sldMkLst>
      </pc:sldChg>
      <pc:sldChg chg="modNotes">
        <pc:chgData name="Yvette D Baker (DTP)" userId="S::yvette.baker@transport.vic.gov.au::5bc277f3-ed11-4f3f-a7c8-7c623dbadcc4" providerId="AD" clId="Web-{D5749B31-DA66-A53C-D513-6AD146C0DC30}" dt="2025-03-20T05:36:43.026" v="3202"/>
        <pc:sldMkLst>
          <pc:docMk/>
          <pc:sldMk cId="838911706" sldId="2147309079"/>
        </pc:sldMkLst>
      </pc:sldChg>
      <pc:sldChg chg="modNotes">
        <pc:chgData name="Yvette D Baker (DTP)" userId="S::yvette.baker@transport.vic.gov.au::5bc277f3-ed11-4f3f-a7c8-7c623dbadcc4" providerId="AD" clId="Web-{D5749B31-DA66-A53C-D513-6AD146C0DC30}" dt="2025-03-20T05:13:40.962" v="1853"/>
        <pc:sldMkLst>
          <pc:docMk/>
          <pc:sldMk cId="4084107260" sldId="2147309088"/>
        </pc:sldMkLst>
      </pc:sldChg>
      <pc:sldChg chg="modNotes">
        <pc:chgData name="Yvette D Baker (DTP)" userId="S::yvette.baker@transport.vic.gov.au::5bc277f3-ed11-4f3f-a7c8-7c623dbadcc4" providerId="AD" clId="Web-{D5749B31-DA66-A53C-D513-6AD146C0DC30}" dt="2025-03-20T05:13:36.774" v="1852"/>
        <pc:sldMkLst>
          <pc:docMk/>
          <pc:sldMk cId="384242729" sldId="2147309093"/>
        </pc:sldMkLst>
      </pc:sldChg>
      <pc:sldChg chg="modNotes">
        <pc:chgData name="Yvette D Baker (DTP)" userId="S::yvette.baker@transport.vic.gov.au::5bc277f3-ed11-4f3f-a7c8-7c623dbadcc4" providerId="AD" clId="Web-{D5749B31-DA66-A53C-D513-6AD146C0DC30}" dt="2025-03-20T05:14:34.151" v="1861"/>
        <pc:sldMkLst>
          <pc:docMk/>
          <pc:sldMk cId="3142860064" sldId="2147481040"/>
        </pc:sldMkLst>
      </pc:sldChg>
      <pc:sldChg chg="modNotes">
        <pc:chgData name="Yvette D Baker (DTP)" userId="S::yvette.baker@transport.vic.gov.au::5bc277f3-ed11-4f3f-a7c8-7c623dbadcc4" providerId="AD" clId="Web-{D5749B31-DA66-A53C-D513-6AD146C0DC30}" dt="2025-03-20T05:49:01.903" v="3209"/>
        <pc:sldMkLst>
          <pc:docMk/>
          <pc:sldMk cId="2938221062" sldId="2147481185"/>
        </pc:sldMkLst>
      </pc:sldChg>
      <pc:sldChg chg="modNotes">
        <pc:chgData name="Yvette D Baker (DTP)" userId="S::yvette.baker@transport.vic.gov.au::5bc277f3-ed11-4f3f-a7c8-7c623dbadcc4" providerId="AD" clId="Web-{D5749B31-DA66-A53C-D513-6AD146C0DC30}" dt="2025-03-20T05:53:03.503" v="3211"/>
        <pc:sldMkLst>
          <pc:docMk/>
          <pc:sldMk cId="3628172672" sldId="2147481188"/>
        </pc:sldMkLst>
      </pc:sldChg>
      <pc:sldChg chg="modNotes">
        <pc:chgData name="Yvette D Baker (DTP)" userId="S::yvette.baker@transport.vic.gov.au::5bc277f3-ed11-4f3f-a7c8-7c623dbadcc4" providerId="AD" clId="Web-{D5749B31-DA66-A53C-D513-6AD146C0DC30}" dt="2025-03-20T05:29:21.641" v="2830"/>
        <pc:sldMkLst>
          <pc:docMk/>
          <pc:sldMk cId="2415567799" sldId="2147481194"/>
        </pc:sldMkLst>
      </pc:sldChg>
      <pc:sldChg chg="modNotes">
        <pc:chgData name="Yvette D Baker (DTP)" userId="S::yvette.baker@transport.vic.gov.au::5bc277f3-ed11-4f3f-a7c8-7c623dbadcc4" providerId="AD" clId="Web-{D5749B31-DA66-A53C-D513-6AD146C0DC30}" dt="2025-03-20T05:28:56.171" v="2829"/>
        <pc:sldMkLst>
          <pc:docMk/>
          <pc:sldMk cId="1296343622" sldId="2147481195"/>
        </pc:sldMkLst>
      </pc:sldChg>
      <pc:sldChg chg="modNotes">
        <pc:chgData name="Yvette D Baker (DTP)" userId="S::yvette.baker@transport.vic.gov.au::5bc277f3-ed11-4f3f-a7c8-7c623dbadcc4" providerId="AD" clId="Web-{D5749B31-DA66-A53C-D513-6AD146C0DC30}" dt="2025-03-20T05:30:25.267" v="2834"/>
        <pc:sldMkLst>
          <pc:docMk/>
          <pc:sldMk cId="3177978531" sldId="2147481198"/>
        </pc:sldMkLst>
      </pc:sldChg>
      <pc:sldChg chg="modNotes">
        <pc:chgData name="Yvette D Baker (DTP)" userId="S::yvette.baker@transport.vic.gov.au::5bc277f3-ed11-4f3f-a7c8-7c623dbadcc4" providerId="AD" clId="Web-{D5749B31-DA66-A53C-D513-6AD146C0DC30}" dt="2025-03-20T05:34:19.945" v="3161"/>
        <pc:sldMkLst>
          <pc:docMk/>
          <pc:sldMk cId="4286227214" sldId="2147481199"/>
        </pc:sldMkLst>
      </pc:sldChg>
      <pc:sldChg chg="modNotes">
        <pc:chgData name="Yvette D Baker (DTP)" userId="S::yvette.baker@transport.vic.gov.au::5bc277f3-ed11-4f3f-a7c8-7c623dbadcc4" providerId="AD" clId="Web-{D5749B31-DA66-A53C-D513-6AD146C0DC30}" dt="2025-03-20T05:38:42.748" v="3205"/>
        <pc:sldMkLst>
          <pc:docMk/>
          <pc:sldMk cId="3345711599" sldId="2147481200"/>
        </pc:sldMkLst>
      </pc:sldChg>
      <pc:sldChg chg="modNotes">
        <pc:chgData name="Yvette D Baker (DTP)" userId="S::yvette.baker@transport.vic.gov.au::5bc277f3-ed11-4f3f-a7c8-7c623dbadcc4" providerId="AD" clId="Web-{D5749B31-DA66-A53C-D513-6AD146C0DC30}" dt="2025-03-20T05:19:49.549" v="2371"/>
        <pc:sldMkLst>
          <pc:docMk/>
          <pc:sldMk cId="2679297266" sldId="2147481205"/>
        </pc:sldMkLst>
      </pc:sldChg>
    </pc:docChg>
  </pc:docChgLst>
  <pc:docChgLst>
    <pc:chgData name="Yvette D Baker (DTP)" userId="S::yvette.baker@transport.vic.gov.au::5bc277f3-ed11-4f3f-a7c8-7c623dbadcc4" providerId="AD" clId="Web-{5D4DA07B-E2E9-406A-211C-C21A671EA10A}"/>
    <pc:docChg chg="addSld delSld modSld sldOrd">
      <pc:chgData name="Yvette D Baker (DTP)" userId="S::yvette.baker@transport.vic.gov.au::5bc277f3-ed11-4f3f-a7c8-7c623dbadcc4" providerId="AD" clId="Web-{5D4DA07B-E2E9-406A-211C-C21A671EA10A}" dt="2025-04-01T01:00:49.647" v="1572"/>
      <pc:docMkLst>
        <pc:docMk/>
      </pc:docMkLst>
      <pc:sldChg chg="del modNotes">
        <pc:chgData name="Yvette D Baker (DTP)" userId="S::yvette.baker@transport.vic.gov.au::5bc277f3-ed11-4f3f-a7c8-7c623dbadcc4" providerId="AD" clId="Web-{5D4DA07B-E2E9-406A-211C-C21A671EA10A}" dt="2025-04-01T00:24:49.932" v="1191"/>
        <pc:sldMkLst>
          <pc:docMk/>
          <pc:sldMk cId="3533729322" sldId="2147309070"/>
        </pc:sldMkLst>
      </pc:sldChg>
      <pc:sldChg chg="ord">
        <pc:chgData name="Yvette D Baker (DTP)" userId="S::yvette.baker@transport.vic.gov.au::5bc277f3-ed11-4f3f-a7c8-7c623dbadcc4" providerId="AD" clId="Web-{5D4DA07B-E2E9-406A-211C-C21A671EA10A}" dt="2025-04-01T00:19:37.812" v="1059"/>
        <pc:sldMkLst>
          <pc:docMk/>
          <pc:sldMk cId="1817564402" sldId="2147309077"/>
        </pc:sldMkLst>
      </pc:sldChg>
      <pc:sldChg chg="add del modNotes">
        <pc:chgData name="Yvette D Baker (DTP)" userId="S::yvette.baker@transport.vic.gov.au::5bc277f3-ed11-4f3f-a7c8-7c623dbadcc4" providerId="AD" clId="Web-{5D4DA07B-E2E9-406A-211C-C21A671EA10A}" dt="2025-04-01T00:15:20.865" v="1012"/>
        <pc:sldMkLst>
          <pc:docMk/>
          <pc:sldMk cId="838911706" sldId="2147309079"/>
        </pc:sldMkLst>
      </pc:sldChg>
      <pc:sldChg chg="modNotes">
        <pc:chgData name="Yvette D Baker (DTP)" userId="S::yvette.baker@transport.vic.gov.au::5bc277f3-ed11-4f3f-a7c8-7c623dbadcc4" providerId="AD" clId="Web-{5D4DA07B-E2E9-406A-211C-C21A671EA10A}" dt="2025-04-01T00:12:33.827" v="848"/>
        <pc:sldMkLst>
          <pc:docMk/>
          <pc:sldMk cId="384242729" sldId="2147309093"/>
        </pc:sldMkLst>
      </pc:sldChg>
      <pc:sldChg chg="modNotes">
        <pc:chgData name="Yvette D Baker (DTP)" userId="S::yvette.baker@transport.vic.gov.au::5bc277f3-ed11-4f3f-a7c8-7c623dbadcc4" providerId="AD" clId="Web-{5D4DA07B-E2E9-406A-211C-C21A671EA10A}" dt="2025-04-01T00:12:05.326" v="837"/>
        <pc:sldMkLst>
          <pc:docMk/>
          <pc:sldMk cId="2530914636" sldId="2147481206"/>
        </pc:sldMkLst>
      </pc:sldChg>
      <pc:sldChg chg="modNotes">
        <pc:chgData name="Yvette D Baker (DTP)" userId="S::yvette.baker@transport.vic.gov.au::5bc277f3-ed11-4f3f-a7c8-7c623dbadcc4" providerId="AD" clId="Web-{5D4DA07B-E2E9-406A-211C-C21A671EA10A}" dt="2025-04-01T00:19:04.936" v="1057"/>
        <pc:sldMkLst>
          <pc:docMk/>
          <pc:sldMk cId="2380166152" sldId="2147481212"/>
        </pc:sldMkLst>
      </pc:sldChg>
      <pc:sldChg chg="modNotes">
        <pc:chgData name="Yvette D Baker (DTP)" userId="S::yvette.baker@transport.vic.gov.au::5bc277f3-ed11-4f3f-a7c8-7c623dbadcc4" providerId="AD" clId="Web-{5D4DA07B-E2E9-406A-211C-C21A671EA10A}" dt="2025-04-01T01:00:49.647" v="1572"/>
        <pc:sldMkLst>
          <pc:docMk/>
          <pc:sldMk cId="48731064" sldId="2147481213"/>
        </pc:sldMkLst>
      </pc:sldChg>
      <pc:sldChg chg="del modNotes">
        <pc:chgData name="Yvette D Baker (DTP)" userId="S::yvette.baker@transport.vic.gov.au::5bc277f3-ed11-4f3f-a7c8-7c623dbadcc4" providerId="AD" clId="Web-{5D4DA07B-E2E9-406A-211C-C21A671EA10A}" dt="2025-04-01T00:24:48.291" v="1190"/>
        <pc:sldMkLst>
          <pc:docMk/>
          <pc:sldMk cId="3472152834" sldId="2147481215"/>
        </pc:sldMkLst>
      </pc:sldChg>
      <pc:sldChg chg="modNotes">
        <pc:chgData name="Yvette D Baker (DTP)" userId="S::yvette.baker@transport.vic.gov.au::5bc277f3-ed11-4f3f-a7c8-7c623dbadcc4" providerId="AD" clId="Web-{5D4DA07B-E2E9-406A-211C-C21A671EA10A}" dt="2025-04-01T00:43:56.284" v="1290"/>
        <pc:sldMkLst>
          <pc:docMk/>
          <pc:sldMk cId="2178120908" sldId="2147481501"/>
        </pc:sldMkLst>
      </pc:sldChg>
      <pc:sldChg chg="modNotes">
        <pc:chgData name="Yvette D Baker (DTP)" userId="S::yvette.baker@transport.vic.gov.au::5bc277f3-ed11-4f3f-a7c8-7c623dbadcc4" providerId="AD" clId="Web-{5D4DA07B-E2E9-406A-211C-C21A671EA10A}" dt="2025-04-01T00:57:53.454" v="1544"/>
        <pc:sldMkLst>
          <pc:docMk/>
          <pc:sldMk cId="1692134186" sldId="2147481504"/>
        </pc:sldMkLst>
      </pc:sldChg>
      <pc:sldChg chg="ord modNotes">
        <pc:chgData name="Yvette D Baker (DTP)" userId="S::yvette.baker@transport.vic.gov.au::5bc277f3-ed11-4f3f-a7c8-7c623dbadcc4" providerId="AD" clId="Web-{5D4DA07B-E2E9-406A-211C-C21A671EA10A}" dt="2025-04-01T00:58:45.455" v="1560"/>
        <pc:sldMkLst>
          <pc:docMk/>
          <pc:sldMk cId="2003554661" sldId="2147481505"/>
        </pc:sldMkLst>
      </pc:sldChg>
    </pc:docChg>
  </pc:docChgLst>
  <pc:docChgLst>
    <pc:chgData name="Yvette D Baker (DTP)" userId="S::yvette.baker@transport.vic.gov.au::5bc277f3-ed11-4f3f-a7c8-7c623dbadcc4" providerId="AD" clId="Web-{614A05F0-5839-42D9-EBF1-943C793E042D}"/>
    <pc:docChg chg="addSld modSld">
      <pc:chgData name="Yvette D Baker (DTP)" userId="S::yvette.baker@transport.vic.gov.au::5bc277f3-ed11-4f3f-a7c8-7c623dbadcc4" providerId="AD" clId="Web-{614A05F0-5839-42D9-EBF1-943C793E042D}" dt="2025-03-24T23:19:58.870" v="152"/>
      <pc:docMkLst>
        <pc:docMk/>
      </pc:docMkLst>
      <pc:sldChg chg="addSp delSp modSp new">
        <pc:chgData name="Yvette D Baker (DTP)" userId="S::yvette.baker@transport.vic.gov.au::5bc277f3-ed11-4f3f-a7c8-7c623dbadcc4" providerId="AD" clId="Web-{614A05F0-5839-42D9-EBF1-943C793E042D}" dt="2025-03-24T23:19:58.870" v="152"/>
        <pc:sldMkLst>
          <pc:docMk/>
          <pc:sldMk cId="2229334909" sldId="2147481207"/>
        </pc:sldMkLst>
      </pc:sldChg>
    </pc:docChg>
  </pc:docChgLst>
  <pc:docChgLst>
    <pc:chgData name="Yvette D Baker (DTP)" userId="S::yvette.baker@transport.vic.gov.au::5bc277f3-ed11-4f3f-a7c8-7c623dbadcc4" providerId="AD" clId="Web-{5CD45981-4B73-6396-4040-BCEF778F9BD8}"/>
    <pc:docChg chg="modSld">
      <pc:chgData name="Yvette D Baker (DTP)" userId="S::yvette.baker@transport.vic.gov.au::5bc277f3-ed11-4f3f-a7c8-7c623dbadcc4" providerId="AD" clId="Web-{5CD45981-4B73-6396-4040-BCEF778F9BD8}" dt="2025-04-01T04:25:27.029" v="180"/>
      <pc:docMkLst>
        <pc:docMk/>
      </pc:docMkLst>
      <pc:sldChg chg="modNotes">
        <pc:chgData name="Yvette D Baker (DTP)" userId="S::yvette.baker@transport.vic.gov.au::5bc277f3-ed11-4f3f-a7c8-7c623dbadcc4" providerId="AD" clId="Web-{5CD45981-4B73-6396-4040-BCEF778F9BD8}" dt="2025-04-01T04:24:41.122" v="160"/>
        <pc:sldMkLst>
          <pc:docMk/>
          <pc:sldMk cId="1837854995" sldId="297"/>
        </pc:sldMkLst>
      </pc:sldChg>
      <pc:sldChg chg="modNotes">
        <pc:chgData name="Yvette D Baker (DTP)" userId="S::yvette.baker@transport.vic.gov.au::5bc277f3-ed11-4f3f-a7c8-7c623dbadcc4" providerId="AD" clId="Web-{5CD45981-4B73-6396-4040-BCEF778F9BD8}" dt="2025-04-01T04:23:39.369" v="141"/>
        <pc:sldMkLst>
          <pc:docMk/>
          <pc:sldMk cId="340718224" sldId="5286"/>
        </pc:sldMkLst>
      </pc:sldChg>
      <pc:sldChg chg="modNotes">
        <pc:chgData name="Yvette D Baker (DTP)" userId="S::yvette.baker@transport.vic.gov.au::5bc277f3-ed11-4f3f-a7c8-7c623dbadcc4" providerId="AD" clId="Web-{5CD45981-4B73-6396-4040-BCEF778F9BD8}" dt="2025-04-01T04:24:09.324" v="146"/>
        <pc:sldMkLst>
          <pc:docMk/>
          <pc:sldMk cId="1817564402" sldId="2147309077"/>
        </pc:sldMkLst>
      </pc:sldChg>
      <pc:sldChg chg="modNotes">
        <pc:chgData name="Yvette D Baker (DTP)" userId="S::yvette.baker@transport.vic.gov.au::5bc277f3-ed11-4f3f-a7c8-7c623dbadcc4" providerId="AD" clId="Web-{5CD45981-4B73-6396-4040-BCEF778F9BD8}" dt="2025-04-01T04:23:24.869" v="138"/>
        <pc:sldMkLst>
          <pc:docMk/>
          <pc:sldMk cId="838911706" sldId="2147309079"/>
        </pc:sldMkLst>
      </pc:sldChg>
      <pc:sldChg chg="modNotes">
        <pc:chgData name="Yvette D Baker (DTP)" userId="S::yvette.baker@transport.vic.gov.au::5bc277f3-ed11-4f3f-a7c8-7c623dbadcc4" providerId="AD" clId="Web-{5CD45981-4B73-6396-4040-BCEF778F9BD8}" dt="2025-04-01T04:23:12.212" v="135"/>
        <pc:sldMkLst>
          <pc:docMk/>
          <pc:sldMk cId="4084107260" sldId="2147309088"/>
        </pc:sldMkLst>
      </pc:sldChg>
      <pc:sldChg chg="modNotes">
        <pc:chgData name="Yvette D Baker (DTP)" userId="S::yvette.baker@transport.vic.gov.au::5bc277f3-ed11-4f3f-a7c8-7c623dbadcc4" providerId="AD" clId="Web-{5CD45981-4B73-6396-4040-BCEF778F9BD8}" dt="2025-04-01T04:23:17.228" v="136"/>
        <pc:sldMkLst>
          <pc:docMk/>
          <pc:sldMk cId="384242729" sldId="2147309093"/>
        </pc:sldMkLst>
      </pc:sldChg>
      <pc:sldChg chg="modNotes">
        <pc:chgData name="Yvette D Baker (DTP)" userId="S::yvette.baker@transport.vic.gov.au::5bc277f3-ed11-4f3f-a7c8-7c623dbadcc4" providerId="AD" clId="Web-{5CD45981-4B73-6396-4040-BCEF778F9BD8}" dt="2025-04-01T04:24:21.621" v="153"/>
        <pc:sldMkLst>
          <pc:docMk/>
          <pc:sldMk cId="3014902537" sldId="2147481044"/>
        </pc:sldMkLst>
      </pc:sldChg>
      <pc:sldChg chg="modNotes">
        <pc:chgData name="Yvette D Baker (DTP)" userId="S::yvette.baker@transport.vic.gov.au::5bc277f3-ed11-4f3f-a7c8-7c623dbadcc4" providerId="AD" clId="Web-{5CD45981-4B73-6396-4040-BCEF778F9BD8}" dt="2025-04-01T04:25:27.029" v="180"/>
        <pc:sldMkLst>
          <pc:docMk/>
          <pc:sldMk cId="3177978531" sldId="2147481198"/>
        </pc:sldMkLst>
      </pc:sldChg>
      <pc:sldChg chg="modNotes">
        <pc:chgData name="Yvette D Baker (DTP)" userId="S::yvette.baker@transport.vic.gov.au::5bc277f3-ed11-4f3f-a7c8-7c623dbadcc4" providerId="AD" clId="Web-{5CD45981-4B73-6396-4040-BCEF778F9BD8}" dt="2025-04-01T04:23:29.307" v="139"/>
        <pc:sldMkLst>
          <pc:docMk/>
          <pc:sldMk cId="2530914636" sldId="2147481206"/>
        </pc:sldMkLst>
      </pc:sldChg>
      <pc:sldChg chg="modNotes">
        <pc:chgData name="Yvette D Baker (DTP)" userId="S::yvette.baker@transport.vic.gov.au::5bc277f3-ed11-4f3f-a7c8-7c623dbadcc4" providerId="AD" clId="Web-{5CD45981-4B73-6396-4040-BCEF778F9BD8}" dt="2025-04-01T04:23:34.994" v="140"/>
        <pc:sldMkLst>
          <pc:docMk/>
          <pc:sldMk cId="1699299185" sldId="2147481208"/>
        </pc:sldMkLst>
      </pc:sldChg>
      <pc:sldChg chg="modNotes">
        <pc:chgData name="Yvette D Baker (DTP)" userId="S::yvette.baker@transport.vic.gov.au::5bc277f3-ed11-4f3f-a7c8-7c623dbadcc4" providerId="AD" clId="Web-{5CD45981-4B73-6396-4040-BCEF778F9BD8}" dt="2025-04-01T04:23:06.243" v="134"/>
        <pc:sldMkLst>
          <pc:docMk/>
          <pc:sldMk cId="3400855896" sldId="2147481209"/>
        </pc:sldMkLst>
      </pc:sldChg>
      <pc:sldChg chg="modNotes">
        <pc:chgData name="Yvette D Baker (DTP)" userId="S::yvette.baker@transport.vic.gov.au::5bc277f3-ed11-4f3f-a7c8-7c623dbadcc4" providerId="AD" clId="Web-{5CD45981-4B73-6396-4040-BCEF778F9BD8}" dt="2025-04-01T04:22:07.616" v="128"/>
        <pc:sldMkLst>
          <pc:docMk/>
          <pc:sldMk cId="1021169638" sldId="2147481210"/>
        </pc:sldMkLst>
      </pc:sldChg>
      <pc:sldChg chg="modNotes">
        <pc:chgData name="Yvette D Baker (DTP)" userId="S::yvette.baker@transport.vic.gov.au::5bc277f3-ed11-4f3f-a7c8-7c623dbadcc4" providerId="AD" clId="Web-{5CD45981-4B73-6396-4040-BCEF778F9BD8}" dt="2025-04-01T04:22:57.946" v="133"/>
        <pc:sldMkLst>
          <pc:docMk/>
          <pc:sldMk cId="2380166152" sldId="2147481212"/>
        </pc:sldMkLst>
      </pc:sldChg>
      <pc:sldChg chg="modNotes">
        <pc:chgData name="Yvette D Baker (DTP)" userId="S::yvette.baker@transport.vic.gov.au::5bc277f3-ed11-4f3f-a7c8-7c623dbadcc4" providerId="AD" clId="Web-{5CD45981-4B73-6396-4040-BCEF778F9BD8}" dt="2025-04-01T04:21:51.803" v="126"/>
        <pc:sldMkLst>
          <pc:docMk/>
          <pc:sldMk cId="48731064" sldId="2147481213"/>
        </pc:sldMkLst>
      </pc:sldChg>
      <pc:sldChg chg="modNotes">
        <pc:chgData name="Yvette D Baker (DTP)" userId="S::yvette.baker@transport.vic.gov.au::5bc277f3-ed11-4f3f-a7c8-7c623dbadcc4" providerId="AD" clId="Web-{5CD45981-4B73-6396-4040-BCEF778F9BD8}" dt="2025-04-01T04:21:57.147" v="127"/>
        <pc:sldMkLst>
          <pc:docMk/>
          <pc:sldMk cId="2178120908" sldId="2147481501"/>
        </pc:sldMkLst>
      </pc:sldChg>
      <pc:sldChg chg="modNotes">
        <pc:chgData name="Yvette D Baker (DTP)" userId="S::yvette.baker@transport.vic.gov.au::5bc277f3-ed11-4f3f-a7c8-7c623dbadcc4" providerId="AD" clId="Web-{5CD45981-4B73-6396-4040-BCEF778F9BD8}" dt="2025-04-01T04:25:23.639" v="179"/>
        <pc:sldMkLst>
          <pc:docMk/>
          <pc:sldMk cId="1692134186" sldId="2147481504"/>
        </pc:sldMkLst>
      </pc:sldChg>
      <pc:sldChg chg="modNotes">
        <pc:chgData name="Yvette D Baker (DTP)" userId="S::yvette.baker@transport.vic.gov.au::5bc277f3-ed11-4f3f-a7c8-7c623dbadcc4" providerId="AD" clId="Web-{5CD45981-4B73-6396-4040-BCEF778F9BD8}" dt="2025-04-01T04:25:09.435" v="173"/>
        <pc:sldMkLst>
          <pc:docMk/>
          <pc:sldMk cId="2003554661" sldId="2147481505"/>
        </pc:sldMkLst>
      </pc:sldChg>
    </pc:docChg>
  </pc:docChgLst>
  <pc:docChgLst>
    <pc:chgData name="Stephany Sweeney (DTP)" userId="e57f8508-4b2c-4c28-aaac-8e597fd49875" providerId="ADAL" clId="{B5727A98-5A1F-4C4D-A112-B10E0B7D5CF0}"/>
    <pc:docChg chg="undo custSel addSld delSld modSld">
      <pc:chgData name="Stephany Sweeney (DTP)" userId="e57f8508-4b2c-4c28-aaac-8e597fd49875" providerId="ADAL" clId="{B5727A98-5A1F-4C4D-A112-B10E0B7D5CF0}" dt="2025-03-20T05:08:24.881" v="485"/>
      <pc:docMkLst>
        <pc:docMk/>
      </pc:docMkLst>
      <pc:sldChg chg="addSp delSp modSp mod">
        <pc:chgData name="Stephany Sweeney (DTP)" userId="e57f8508-4b2c-4c28-aaac-8e597fd49875" providerId="ADAL" clId="{B5727A98-5A1F-4C4D-A112-B10E0B7D5CF0}" dt="2025-03-19T04:07:49.375" v="94" actId="1076"/>
        <pc:sldMkLst>
          <pc:docMk/>
          <pc:sldMk cId="838911706" sldId="2147309079"/>
        </pc:sldMkLst>
        <pc:spChg chg="mod">
          <ac:chgData name="Stephany Sweeney (DTP)" userId="e57f8508-4b2c-4c28-aaac-8e597fd49875" providerId="ADAL" clId="{B5727A98-5A1F-4C4D-A112-B10E0B7D5CF0}" dt="2025-03-19T04:07:40.905" v="91" actId="1076"/>
          <ac:spMkLst>
            <pc:docMk/>
            <pc:sldMk cId="838911706" sldId="2147309079"/>
            <ac:spMk id="13" creationId="{96D19932-A39B-F0DF-66F2-FAFD4848FB95}"/>
          </ac:spMkLst>
        </pc:spChg>
        <pc:spChg chg="mod">
          <ac:chgData name="Stephany Sweeney (DTP)" userId="e57f8508-4b2c-4c28-aaac-8e597fd49875" providerId="ADAL" clId="{B5727A98-5A1F-4C4D-A112-B10E0B7D5CF0}" dt="2025-03-19T04:07:20.710" v="84" actId="1076"/>
          <ac:spMkLst>
            <pc:docMk/>
            <pc:sldMk cId="838911706" sldId="2147309079"/>
            <ac:spMk id="14" creationId="{D0A8BA76-98A8-3BF9-3FF1-998CABA42F36}"/>
          </ac:spMkLst>
        </pc:spChg>
        <pc:spChg chg="mod">
          <ac:chgData name="Stephany Sweeney (DTP)" userId="e57f8508-4b2c-4c28-aaac-8e597fd49875" providerId="ADAL" clId="{B5727A98-5A1F-4C4D-A112-B10E0B7D5CF0}" dt="2025-03-19T04:07:13.862" v="81" actId="1076"/>
          <ac:spMkLst>
            <pc:docMk/>
            <pc:sldMk cId="838911706" sldId="2147309079"/>
            <ac:spMk id="16" creationId="{556A3BD5-D30D-AAC1-F694-E75BEC01A96D}"/>
          </ac:spMkLst>
        </pc:spChg>
        <pc:picChg chg="add mod">
          <ac:chgData name="Stephany Sweeney (DTP)" userId="e57f8508-4b2c-4c28-aaac-8e597fd49875" providerId="ADAL" clId="{B5727A98-5A1F-4C4D-A112-B10E0B7D5CF0}" dt="2025-03-19T04:07:47.122" v="93" actId="1076"/>
          <ac:picMkLst>
            <pc:docMk/>
            <pc:sldMk cId="838911706" sldId="2147309079"/>
            <ac:picMk id="18" creationId="{C47ACFF6-DAD5-C418-71C2-69C0CFE1B5FB}"/>
          </ac:picMkLst>
        </pc:picChg>
        <pc:picChg chg="mod">
          <ac:chgData name="Stephany Sweeney (DTP)" userId="e57f8508-4b2c-4c28-aaac-8e597fd49875" providerId="ADAL" clId="{B5727A98-5A1F-4C4D-A112-B10E0B7D5CF0}" dt="2025-03-19T04:07:18.105" v="83" actId="1076"/>
          <ac:picMkLst>
            <pc:docMk/>
            <pc:sldMk cId="838911706" sldId="2147309079"/>
            <ac:picMk id="24" creationId="{A2DD90ED-EDA4-AFBF-E5A0-FEEEE278E84B}"/>
          </ac:picMkLst>
        </pc:picChg>
        <pc:picChg chg="mod">
          <ac:chgData name="Stephany Sweeney (DTP)" userId="e57f8508-4b2c-4c28-aaac-8e597fd49875" providerId="ADAL" clId="{B5727A98-5A1F-4C4D-A112-B10E0B7D5CF0}" dt="2025-03-19T04:07:49.375" v="94" actId="1076"/>
          <ac:picMkLst>
            <pc:docMk/>
            <pc:sldMk cId="838911706" sldId="2147309079"/>
            <ac:picMk id="26" creationId="{8C5515BA-2534-6D57-CA47-3501EED8DAA1}"/>
          </ac:picMkLst>
        </pc:picChg>
        <pc:picChg chg="mod">
          <ac:chgData name="Stephany Sweeney (DTP)" userId="e57f8508-4b2c-4c28-aaac-8e597fd49875" providerId="ADAL" clId="{B5727A98-5A1F-4C4D-A112-B10E0B7D5CF0}" dt="2025-03-19T04:07:42.826" v="92" actId="1076"/>
          <ac:picMkLst>
            <pc:docMk/>
            <pc:sldMk cId="838911706" sldId="2147309079"/>
            <ac:picMk id="1026" creationId="{035786AA-7534-E448-B086-2ABCBD149358}"/>
          </ac:picMkLst>
        </pc:picChg>
        <pc:picChg chg="add mod">
          <ac:chgData name="Stephany Sweeney (DTP)" userId="e57f8508-4b2c-4c28-aaac-8e597fd49875" providerId="ADAL" clId="{B5727A98-5A1F-4C4D-A112-B10E0B7D5CF0}" dt="2025-03-19T04:07:37.179" v="90" actId="1076"/>
          <ac:picMkLst>
            <pc:docMk/>
            <pc:sldMk cId="838911706" sldId="2147309079"/>
            <ac:picMk id="1028" creationId="{40F2E46F-A2E4-4369-74E3-1B5B4009E14A}"/>
          </ac:picMkLst>
        </pc:picChg>
        <pc:cxnChg chg="add mod">
          <ac:chgData name="Stephany Sweeney (DTP)" userId="e57f8508-4b2c-4c28-aaac-8e597fd49875" providerId="ADAL" clId="{B5727A98-5A1F-4C4D-A112-B10E0B7D5CF0}" dt="2025-03-19T03:58:34.202" v="24" actId="1582"/>
          <ac:cxnSpMkLst>
            <pc:docMk/>
            <pc:sldMk cId="838911706" sldId="2147309079"/>
            <ac:cxnSpMk id="20" creationId="{ABD477A1-59C8-BF8F-259D-766D7E477FCE}"/>
          </ac:cxnSpMkLst>
        </pc:cxnChg>
        <pc:cxnChg chg="add mod">
          <ac:chgData name="Stephany Sweeney (DTP)" userId="e57f8508-4b2c-4c28-aaac-8e597fd49875" providerId="ADAL" clId="{B5727A98-5A1F-4C4D-A112-B10E0B7D5CF0}" dt="2025-03-19T04:07:29.573" v="87" actId="1076"/>
          <ac:cxnSpMkLst>
            <pc:docMk/>
            <pc:sldMk cId="838911706" sldId="2147309079"/>
            <ac:cxnSpMk id="21" creationId="{2ABA64DF-F4EC-DAB4-68AC-EFF1AF5C6679}"/>
          </ac:cxnSpMkLst>
        </pc:cxnChg>
        <pc:cxnChg chg="add mod">
          <ac:chgData name="Stephany Sweeney (DTP)" userId="e57f8508-4b2c-4c28-aaac-8e597fd49875" providerId="ADAL" clId="{B5727A98-5A1F-4C4D-A112-B10E0B7D5CF0}" dt="2025-03-19T04:07:16.617" v="82" actId="1076"/>
          <ac:cxnSpMkLst>
            <pc:docMk/>
            <pc:sldMk cId="838911706" sldId="2147309079"/>
            <ac:cxnSpMk id="23" creationId="{6E7D3396-94D6-DA9C-9ED0-233C455C42C9}"/>
          </ac:cxnSpMkLst>
        </pc:cxnChg>
      </pc:sldChg>
      <pc:sldChg chg="del">
        <pc:chgData name="Stephany Sweeney (DTP)" userId="e57f8508-4b2c-4c28-aaac-8e597fd49875" providerId="ADAL" clId="{B5727A98-5A1F-4C4D-A112-B10E0B7D5CF0}" dt="2025-03-19T23:36:04.331" v="97" actId="2696"/>
        <pc:sldMkLst>
          <pc:docMk/>
          <pc:sldMk cId="1498503582" sldId="2147309083"/>
        </pc:sldMkLst>
      </pc:sldChg>
      <pc:sldChg chg="del">
        <pc:chgData name="Stephany Sweeney (DTP)" userId="e57f8508-4b2c-4c28-aaac-8e597fd49875" providerId="ADAL" clId="{B5727A98-5A1F-4C4D-A112-B10E0B7D5CF0}" dt="2025-03-19T23:35:59.353" v="96" actId="2696"/>
        <pc:sldMkLst>
          <pc:docMk/>
          <pc:sldMk cId="4272423558" sldId="2147309085"/>
        </pc:sldMkLst>
      </pc:sldChg>
      <pc:sldChg chg="del">
        <pc:chgData name="Stephany Sweeney (DTP)" userId="e57f8508-4b2c-4c28-aaac-8e597fd49875" providerId="ADAL" clId="{B5727A98-5A1F-4C4D-A112-B10E0B7D5CF0}" dt="2025-03-19T23:36:06.441" v="98" actId="2696"/>
        <pc:sldMkLst>
          <pc:docMk/>
          <pc:sldMk cId="1892500905" sldId="2147481042"/>
        </pc:sldMkLst>
      </pc:sldChg>
      <pc:sldChg chg="addSp delSp modSp mod modNotesTx">
        <pc:chgData name="Stephany Sweeney (DTP)" userId="e57f8508-4b2c-4c28-aaac-8e597fd49875" providerId="ADAL" clId="{B5727A98-5A1F-4C4D-A112-B10E0B7D5CF0}" dt="2025-03-20T03:09:41.759" v="481" actId="14100"/>
        <pc:sldMkLst>
          <pc:docMk/>
          <pc:sldMk cId="3177978531" sldId="2147481198"/>
        </pc:sldMkLst>
        <pc:spChg chg="mod">
          <ac:chgData name="Stephany Sweeney (DTP)" userId="e57f8508-4b2c-4c28-aaac-8e597fd49875" providerId="ADAL" clId="{B5727A98-5A1F-4C4D-A112-B10E0B7D5CF0}" dt="2025-03-20T02:56:25.801" v="369" actId="1076"/>
          <ac:spMkLst>
            <pc:docMk/>
            <pc:sldMk cId="3177978531" sldId="2147481198"/>
            <ac:spMk id="6" creationId="{E3BE099E-D0FC-73C6-DFB2-DA2681D3DC61}"/>
          </ac:spMkLst>
        </pc:spChg>
        <pc:spChg chg="add del mod">
          <ac:chgData name="Stephany Sweeney (DTP)" userId="e57f8508-4b2c-4c28-aaac-8e597fd49875" providerId="ADAL" clId="{B5727A98-5A1F-4C4D-A112-B10E0B7D5CF0}" dt="2025-03-20T03:09:41.759" v="481" actId="14100"/>
          <ac:spMkLst>
            <pc:docMk/>
            <pc:sldMk cId="3177978531" sldId="2147481198"/>
            <ac:spMk id="7" creationId="{DB59D62E-17B1-9AAF-E908-50BA0D4CEA1A}"/>
          </ac:spMkLst>
        </pc:spChg>
        <pc:spChg chg="mod">
          <ac:chgData name="Stephany Sweeney (DTP)" userId="e57f8508-4b2c-4c28-aaac-8e597fd49875" providerId="ADAL" clId="{B5727A98-5A1F-4C4D-A112-B10E0B7D5CF0}" dt="2025-03-20T03:04:47.229" v="469" actId="20577"/>
          <ac:spMkLst>
            <pc:docMk/>
            <pc:sldMk cId="3177978531" sldId="2147481198"/>
            <ac:spMk id="14" creationId="{E33EFE8E-8861-4A0A-8C07-EB239A640666}"/>
          </ac:spMkLst>
        </pc:spChg>
        <pc:spChg chg="mod">
          <ac:chgData name="Stephany Sweeney (DTP)" userId="e57f8508-4b2c-4c28-aaac-8e597fd49875" providerId="ADAL" clId="{B5727A98-5A1F-4C4D-A112-B10E0B7D5CF0}" dt="2025-03-20T02:51:52.974" v="305"/>
          <ac:spMkLst>
            <pc:docMk/>
            <pc:sldMk cId="3177978531" sldId="2147481198"/>
            <ac:spMk id="16" creationId="{1ECA50E6-2B25-211B-7BBA-76739A12DAEF}"/>
          </ac:spMkLst>
        </pc:spChg>
        <pc:spChg chg="mod">
          <ac:chgData name="Stephany Sweeney (DTP)" userId="e57f8508-4b2c-4c28-aaac-8e597fd49875" providerId="ADAL" clId="{B5727A98-5A1F-4C4D-A112-B10E0B7D5CF0}" dt="2025-03-20T03:02:37.450" v="416" actId="20577"/>
          <ac:spMkLst>
            <pc:docMk/>
            <pc:sldMk cId="3177978531" sldId="2147481198"/>
            <ac:spMk id="17" creationId="{4B04BB63-389F-6713-98F8-558F43BB66F5}"/>
          </ac:spMkLst>
        </pc:spChg>
        <pc:spChg chg="mod">
          <ac:chgData name="Stephany Sweeney (DTP)" userId="e57f8508-4b2c-4c28-aaac-8e597fd49875" providerId="ADAL" clId="{B5727A98-5A1F-4C4D-A112-B10E0B7D5CF0}" dt="2025-03-20T02:58:54.240" v="379" actId="20577"/>
          <ac:spMkLst>
            <pc:docMk/>
            <pc:sldMk cId="3177978531" sldId="2147481198"/>
            <ac:spMk id="18" creationId="{C22C365C-741B-D21E-BA83-A3FF33DECAA3}"/>
          </ac:spMkLst>
        </pc:spChg>
        <pc:spChg chg="mod">
          <ac:chgData name="Stephany Sweeney (DTP)" userId="e57f8508-4b2c-4c28-aaac-8e597fd49875" providerId="ADAL" clId="{B5727A98-5A1F-4C4D-A112-B10E0B7D5CF0}" dt="2025-03-20T03:08:07.610" v="477" actId="1076"/>
          <ac:spMkLst>
            <pc:docMk/>
            <pc:sldMk cId="3177978531" sldId="2147481198"/>
            <ac:spMk id="19" creationId="{915F6142-7618-EA04-22E7-22A8620A2D00}"/>
          </ac:spMkLst>
        </pc:spChg>
        <pc:spChg chg="mod">
          <ac:chgData name="Stephany Sweeney (DTP)" userId="e57f8508-4b2c-4c28-aaac-8e597fd49875" providerId="ADAL" clId="{B5727A98-5A1F-4C4D-A112-B10E0B7D5CF0}" dt="2025-03-20T02:45:05.790" v="279" actId="20577"/>
          <ac:spMkLst>
            <pc:docMk/>
            <pc:sldMk cId="3177978531" sldId="2147481198"/>
            <ac:spMk id="20" creationId="{75924F23-9256-5B8B-A692-B3B7FC638A60}"/>
          </ac:spMkLst>
        </pc:spChg>
        <pc:spChg chg="mod">
          <ac:chgData name="Stephany Sweeney (DTP)" userId="e57f8508-4b2c-4c28-aaac-8e597fd49875" providerId="ADAL" clId="{B5727A98-5A1F-4C4D-A112-B10E0B7D5CF0}" dt="2025-03-20T01:34:23.301" v="238" actId="2711"/>
          <ac:spMkLst>
            <pc:docMk/>
            <pc:sldMk cId="3177978531" sldId="2147481198"/>
            <ac:spMk id="23" creationId="{F38C77FE-60CB-65FE-D04D-47370643F93C}"/>
          </ac:spMkLst>
        </pc:spChg>
        <pc:spChg chg="mod">
          <ac:chgData name="Stephany Sweeney (DTP)" userId="e57f8508-4b2c-4c28-aaac-8e597fd49875" providerId="ADAL" clId="{B5727A98-5A1F-4C4D-A112-B10E0B7D5CF0}" dt="2025-03-20T01:34:30.779" v="239" actId="2711"/>
          <ac:spMkLst>
            <pc:docMk/>
            <pc:sldMk cId="3177978531" sldId="2147481198"/>
            <ac:spMk id="24" creationId="{20B1DD0F-044C-CA51-016C-CA639BCC4633}"/>
          </ac:spMkLst>
        </pc:spChg>
        <pc:spChg chg="mod">
          <ac:chgData name="Stephany Sweeney (DTP)" userId="e57f8508-4b2c-4c28-aaac-8e597fd49875" providerId="ADAL" clId="{B5727A98-5A1F-4C4D-A112-B10E0B7D5CF0}" dt="2025-03-20T02:53:26.413" v="316" actId="20577"/>
          <ac:spMkLst>
            <pc:docMk/>
            <pc:sldMk cId="3177978531" sldId="2147481198"/>
            <ac:spMk id="25" creationId="{2C1CD6ED-B46D-B233-1E44-F41BED06EA84}"/>
          </ac:spMkLst>
        </pc:spChg>
        <pc:spChg chg="mod">
          <ac:chgData name="Stephany Sweeney (DTP)" userId="e57f8508-4b2c-4c28-aaac-8e597fd49875" providerId="ADAL" clId="{B5727A98-5A1F-4C4D-A112-B10E0B7D5CF0}" dt="2025-03-20T03:08:19.624" v="478" actId="1076"/>
          <ac:spMkLst>
            <pc:docMk/>
            <pc:sldMk cId="3177978531" sldId="2147481198"/>
            <ac:spMk id="29" creationId="{D59A26E4-FE1D-053A-42F9-E46A2FE0CA9A}"/>
          </ac:spMkLst>
        </pc:spChg>
        <pc:spChg chg="mod">
          <ac:chgData name="Stephany Sweeney (DTP)" userId="e57f8508-4b2c-4c28-aaac-8e597fd49875" providerId="ADAL" clId="{B5727A98-5A1F-4C4D-A112-B10E0B7D5CF0}" dt="2025-03-20T02:56:41.579" v="376" actId="20577"/>
          <ac:spMkLst>
            <pc:docMk/>
            <pc:sldMk cId="3177978531" sldId="2147481198"/>
            <ac:spMk id="37" creationId="{64237243-8459-FDA1-10D1-DA39920D110F}"/>
          </ac:spMkLst>
        </pc:spChg>
      </pc:sldChg>
      <pc:sldChg chg="add modNotesTx">
        <pc:chgData name="Stephany Sweeney (DTP)" userId="e57f8508-4b2c-4c28-aaac-8e597fd49875" providerId="ADAL" clId="{B5727A98-5A1F-4C4D-A112-B10E0B7D5CF0}" dt="2025-03-20T05:08:11.814" v="484"/>
        <pc:sldMkLst>
          <pc:docMk/>
          <pc:sldMk cId="1207210567" sldId="2147481204"/>
        </pc:sldMkLst>
      </pc:sldChg>
      <pc:sldChg chg="add modNotesTx">
        <pc:chgData name="Stephany Sweeney (DTP)" userId="e57f8508-4b2c-4c28-aaac-8e597fd49875" providerId="ADAL" clId="{B5727A98-5A1F-4C4D-A112-B10E0B7D5CF0}" dt="2025-03-20T05:08:24.881" v="485"/>
        <pc:sldMkLst>
          <pc:docMk/>
          <pc:sldMk cId="2679297266" sldId="2147481205"/>
        </pc:sldMkLst>
      </pc:sldChg>
    </pc:docChg>
  </pc:docChgLst>
  <pc:docChgLst>
    <pc:chgData name="Yvette D Baker (DTP)" userId="S::yvette.baker@transport.vic.gov.au::5bc277f3-ed11-4f3f-a7c8-7c623dbadcc4" providerId="AD" clId="Web-{3B424844-9577-2CA9-8805-4337D4FCDFA9}"/>
    <pc:docChg chg="modSld">
      <pc:chgData name="Yvette D Baker (DTP)" userId="S::yvette.baker@transport.vic.gov.au::5bc277f3-ed11-4f3f-a7c8-7c623dbadcc4" providerId="AD" clId="Web-{3B424844-9577-2CA9-8805-4337D4FCDFA9}" dt="2025-03-31T05:29:12.778" v="743"/>
      <pc:docMkLst>
        <pc:docMk/>
      </pc:docMkLst>
      <pc:sldChg chg="modNotes">
        <pc:chgData name="Yvette D Baker (DTP)" userId="S::yvette.baker@transport.vic.gov.au::5bc277f3-ed11-4f3f-a7c8-7c623dbadcc4" providerId="AD" clId="Web-{3B424844-9577-2CA9-8805-4337D4FCDFA9}" dt="2025-03-31T05:29:12.778" v="743"/>
        <pc:sldMkLst>
          <pc:docMk/>
          <pc:sldMk cId="48731064" sldId="2147481213"/>
        </pc:sldMkLst>
      </pc:sldChg>
    </pc:docChg>
  </pc:docChgLst>
  <pc:docChgLst>
    <pc:chgData name="Yvette D Baker (DTP)" userId="S::yvette.baker@transport.vic.gov.au::5bc277f3-ed11-4f3f-a7c8-7c623dbadcc4" providerId="AD" clId="Web-{A3CFDF22-1147-34EB-2155-20A114ADCCBB}"/>
    <pc:docChg chg="addSld delSld modSld">
      <pc:chgData name="Yvette D Baker (DTP)" userId="S::yvette.baker@transport.vic.gov.au::5bc277f3-ed11-4f3f-a7c8-7c623dbadcc4" providerId="AD" clId="Web-{A3CFDF22-1147-34EB-2155-20A114ADCCBB}" dt="2025-03-26T03:09:28.807" v="81" actId="14100"/>
      <pc:docMkLst>
        <pc:docMk/>
      </pc:docMkLst>
      <pc:sldChg chg="del">
        <pc:chgData name="Yvette D Baker (DTP)" userId="S::yvette.baker@transport.vic.gov.au::5bc277f3-ed11-4f3f-a7c8-7c623dbadcc4" providerId="AD" clId="Web-{A3CFDF22-1147-34EB-2155-20A114ADCCBB}" dt="2025-03-26T02:59:45.381" v="46"/>
        <pc:sldMkLst>
          <pc:docMk/>
          <pc:sldMk cId="1817564402" sldId="2147309077"/>
        </pc:sldMkLst>
      </pc:sldChg>
      <pc:sldChg chg="modSp">
        <pc:chgData name="Yvette D Baker (DTP)" userId="S::yvette.baker@transport.vic.gov.au::5bc277f3-ed11-4f3f-a7c8-7c623dbadcc4" providerId="AD" clId="Web-{A3CFDF22-1147-34EB-2155-20A114ADCCBB}" dt="2025-03-26T03:08:03.773" v="52" actId="20577"/>
        <pc:sldMkLst>
          <pc:docMk/>
          <pc:sldMk cId="3142860064" sldId="2147481040"/>
        </pc:sldMkLst>
      </pc:sldChg>
      <pc:sldChg chg="delSp modSp">
        <pc:chgData name="Yvette D Baker (DTP)" userId="S::yvette.baker@transport.vic.gov.au::5bc277f3-ed11-4f3f-a7c8-7c623dbadcc4" providerId="AD" clId="Web-{A3CFDF22-1147-34EB-2155-20A114ADCCBB}" dt="2025-03-26T02:59:02.755" v="45" actId="14100"/>
        <pc:sldMkLst>
          <pc:docMk/>
          <pc:sldMk cId="2530914636" sldId="2147481206"/>
        </pc:sldMkLst>
        <pc:spChg chg="mod">
          <ac:chgData name="Yvette D Baker (DTP)" userId="S::yvette.baker@transport.vic.gov.au::5bc277f3-ed11-4f3f-a7c8-7c623dbadcc4" providerId="AD" clId="Web-{A3CFDF22-1147-34EB-2155-20A114ADCCBB}" dt="2025-03-26T02:58:23.128" v="37" actId="14100"/>
          <ac:spMkLst>
            <pc:docMk/>
            <pc:sldMk cId="2530914636" sldId="2147481206"/>
            <ac:spMk id="5" creationId="{F2F41F6B-2CE0-8CE2-0495-44FBCB48FF92}"/>
          </ac:spMkLst>
        </pc:spChg>
        <pc:spChg chg="mod">
          <ac:chgData name="Yvette D Baker (DTP)" userId="S::yvette.baker@transport.vic.gov.au::5bc277f3-ed11-4f3f-a7c8-7c623dbadcc4" providerId="AD" clId="Web-{A3CFDF22-1147-34EB-2155-20A114ADCCBB}" dt="2025-03-26T02:58:19.410" v="36" actId="1076"/>
          <ac:spMkLst>
            <pc:docMk/>
            <pc:sldMk cId="2530914636" sldId="2147481206"/>
            <ac:spMk id="11" creationId="{160C119F-EDF6-6D9B-6177-FA671ABD76B8}"/>
          </ac:spMkLst>
        </pc:spChg>
        <pc:spChg chg="mod">
          <ac:chgData name="Yvette D Baker (DTP)" userId="S::yvette.baker@transport.vic.gov.au::5bc277f3-ed11-4f3f-a7c8-7c623dbadcc4" providerId="AD" clId="Web-{A3CFDF22-1147-34EB-2155-20A114ADCCBB}" dt="2025-03-26T02:58:36.020" v="39" actId="20577"/>
          <ac:spMkLst>
            <pc:docMk/>
            <pc:sldMk cId="2530914636" sldId="2147481206"/>
            <ac:spMk id="12" creationId="{192752F6-A125-DE8B-8712-F9A10AC016AE}"/>
          </ac:spMkLst>
        </pc:spChg>
        <pc:spChg chg="mod">
          <ac:chgData name="Yvette D Baker (DTP)" userId="S::yvette.baker@transport.vic.gov.au::5bc277f3-ed11-4f3f-a7c8-7c623dbadcc4" providerId="AD" clId="Web-{A3CFDF22-1147-34EB-2155-20A114ADCCBB}" dt="2025-03-26T02:59:02.755" v="45" actId="14100"/>
          <ac:spMkLst>
            <pc:docMk/>
            <pc:sldMk cId="2530914636" sldId="2147481206"/>
            <ac:spMk id="13" creationId="{8A686E1E-D1D3-14E6-875E-2497A592FDC9}"/>
          </ac:spMkLst>
        </pc:spChg>
        <pc:spChg chg="mod">
          <ac:chgData name="Yvette D Baker (DTP)" userId="S::yvette.baker@transport.vic.gov.au::5bc277f3-ed11-4f3f-a7c8-7c623dbadcc4" providerId="AD" clId="Web-{A3CFDF22-1147-34EB-2155-20A114ADCCBB}" dt="2025-03-26T02:58:53.380" v="44" actId="14100"/>
          <ac:spMkLst>
            <pc:docMk/>
            <pc:sldMk cId="2530914636" sldId="2147481206"/>
            <ac:spMk id="18" creationId="{0564AFF5-01EC-DFF9-9A74-6ABE3489F3BC}"/>
          </ac:spMkLst>
        </pc:spChg>
        <pc:picChg chg="mod">
          <ac:chgData name="Yvette D Baker (DTP)" userId="S::yvette.baker@transport.vic.gov.au::5bc277f3-ed11-4f3f-a7c8-7c623dbadcc4" providerId="AD" clId="Web-{A3CFDF22-1147-34EB-2155-20A114ADCCBB}" dt="2025-03-26T02:58:15.675" v="35" actId="14100"/>
          <ac:picMkLst>
            <pc:docMk/>
            <pc:sldMk cId="2530914636" sldId="2147481206"/>
            <ac:picMk id="10" creationId="{1D204412-CDD1-DB70-7380-EFC23A0CF20C}"/>
          </ac:picMkLst>
        </pc:picChg>
      </pc:sldChg>
      <pc:sldChg chg="del">
        <pc:chgData name="Yvette D Baker (DTP)" userId="S::yvette.baker@transport.vic.gov.au::5bc277f3-ed11-4f3f-a7c8-7c623dbadcc4" providerId="AD" clId="Web-{A3CFDF22-1147-34EB-2155-20A114ADCCBB}" dt="2025-03-26T02:55:29.685" v="0"/>
        <pc:sldMkLst>
          <pc:docMk/>
          <pc:sldMk cId="1241157835" sldId="2147481209"/>
        </pc:sldMkLst>
      </pc:sldChg>
      <pc:sldChg chg="modSp new">
        <pc:chgData name="Yvette D Baker (DTP)" userId="S::yvette.baker@transport.vic.gov.au::5bc277f3-ed11-4f3f-a7c8-7c623dbadcc4" providerId="AD" clId="Web-{A3CFDF22-1147-34EB-2155-20A114ADCCBB}" dt="2025-03-26T03:09:28.807" v="81" actId="14100"/>
        <pc:sldMkLst>
          <pc:docMk/>
          <pc:sldMk cId="3400855896" sldId="2147481209"/>
        </pc:sldMkLst>
        <pc:spChg chg="mod">
          <ac:chgData name="Yvette D Baker (DTP)" userId="S::yvette.baker@transport.vic.gov.au::5bc277f3-ed11-4f3f-a7c8-7c623dbadcc4" providerId="AD" clId="Web-{A3CFDF22-1147-34EB-2155-20A114ADCCBB}" dt="2025-03-26T03:09:24.010" v="80" actId="20577"/>
          <ac:spMkLst>
            <pc:docMk/>
            <pc:sldMk cId="3400855896" sldId="2147481209"/>
            <ac:spMk id="2" creationId="{10D03B4F-C9F7-F83C-AD2B-92A11C70421B}"/>
          </ac:spMkLst>
        </pc:spChg>
      </pc:sldChg>
    </pc:docChg>
  </pc:docChgLst>
  <pc:docChgLst>
    <pc:chgData name="Stephany Sweeney (DTP)" userId="e57f8508-4b2c-4c28-aaac-8e597fd49875" providerId="ADAL" clId="{DBCCF927-20AA-4EAB-B626-00AC4A9F2D37}"/>
    <pc:docChg chg="custSel addSld delSld modSld modSection">
      <pc:chgData name="Stephany Sweeney (DTP)" userId="e57f8508-4b2c-4c28-aaac-8e597fd49875" providerId="ADAL" clId="{DBCCF927-20AA-4EAB-B626-00AC4A9F2D37}" dt="2025-03-17T03:57:17.432" v="1127" actId="13926"/>
      <pc:docMkLst>
        <pc:docMk/>
      </pc:docMkLst>
      <pc:sldChg chg="modNotesTx">
        <pc:chgData name="Stephany Sweeney (DTP)" userId="e57f8508-4b2c-4c28-aaac-8e597fd49875" providerId="ADAL" clId="{DBCCF927-20AA-4EAB-B626-00AC4A9F2D37}" dt="2025-03-17T02:24:38.345" v="605" actId="20577"/>
        <pc:sldMkLst>
          <pc:docMk/>
          <pc:sldMk cId="827448686" sldId="260"/>
        </pc:sldMkLst>
      </pc:sldChg>
      <pc:sldChg chg="modSp mod">
        <pc:chgData name="Stephany Sweeney (DTP)" userId="e57f8508-4b2c-4c28-aaac-8e597fd49875" providerId="ADAL" clId="{DBCCF927-20AA-4EAB-B626-00AC4A9F2D37}" dt="2025-03-17T02:23:51.453" v="604" actId="20577"/>
        <pc:sldMkLst>
          <pc:docMk/>
          <pc:sldMk cId="1837854995" sldId="297"/>
        </pc:sldMkLst>
        <pc:spChg chg="mod">
          <ac:chgData name="Stephany Sweeney (DTP)" userId="e57f8508-4b2c-4c28-aaac-8e597fd49875" providerId="ADAL" clId="{DBCCF927-20AA-4EAB-B626-00AC4A9F2D37}" dt="2025-03-17T02:23:51.453" v="604" actId="20577"/>
          <ac:spMkLst>
            <pc:docMk/>
            <pc:sldMk cId="1837854995" sldId="297"/>
            <ac:spMk id="20" creationId="{A037C439-4DE5-5CF2-67FB-A799876A1712}"/>
          </ac:spMkLst>
        </pc:spChg>
      </pc:sldChg>
      <pc:sldChg chg="addSp modSp mod modNotesTx">
        <pc:chgData name="Stephany Sweeney (DTP)" userId="e57f8508-4b2c-4c28-aaac-8e597fd49875" providerId="ADAL" clId="{DBCCF927-20AA-4EAB-B626-00AC4A9F2D37}" dt="2025-03-17T02:18:12.693" v="525" actId="13926"/>
        <pc:sldMkLst>
          <pc:docMk/>
          <pc:sldMk cId="1089802573" sldId="2147309078"/>
        </pc:sldMkLst>
      </pc:sldChg>
      <pc:sldChg chg="addSp modSp mod">
        <pc:chgData name="Stephany Sweeney (DTP)" userId="e57f8508-4b2c-4c28-aaac-8e597fd49875" providerId="ADAL" clId="{DBCCF927-20AA-4EAB-B626-00AC4A9F2D37}" dt="2025-03-17T03:41:18.133" v="966" actId="1036"/>
        <pc:sldMkLst>
          <pc:docMk/>
          <pc:sldMk cId="838911706" sldId="2147309079"/>
        </pc:sldMkLst>
        <pc:spChg chg="mod">
          <ac:chgData name="Stephany Sweeney (DTP)" userId="e57f8508-4b2c-4c28-aaac-8e597fd49875" providerId="ADAL" clId="{DBCCF927-20AA-4EAB-B626-00AC4A9F2D37}" dt="2025-03-17T03:41:18.133" v="966" actId="1036"/>
          <ac:spMkLst>
            <pc:docMk/>
            <pc:sldMk cId="838911706" sldId="2147309079"/>
            <ac:spMk id="16" creationId="{556A3BD5-D30D-AAC1-F694-E75BEC01A96D}"/>
          </ac:spMkLst>
        </pc:spChg>
        <pc:picChg chg="mod">
          <ac:chgData name="Stephany Sweeney (DTP)" userId="e57f8508-4b2c-4c28-aaac-8e597fd49875" providerId="ADAL" clId="{DBCCF927-20AA-4EAB-B626-00AC4A9F2D37}" dt="2025-03-17T02:18:33.583" v="526" actId="1076"/>
          <ac:picMkLst>
            <pc:docMk/>
            <pc:sldMk cId="838911706" sldId="2147309079"/>
            <ac:picMk id="4" creationId="{42A47266-565D-29CE-C9C1-8D6F90FB9230}"/>
          </ac:picMkLst>
        </pc:picChg>
        <pc:picChg chg="mod">
          <ac:chgData name="Stephany Sweeney (DTP)" userId="e57f8508-4b2c-4c28-aaac-8e597fd49875" providerId="ADAL" clId="{DBCCF927-20AA-4EAB-B626-00AC4A9F2D37}" dt="2025-03-17T02:18:37.969" v="527" actId="1076"/>
          <ac:picMkLst>
            <pc:docMk/>
            <pc:sldMk cId="838911706" sldId="2147309079"/>
            <ac:picMk id="5" creationId="{9F30A4CB-1246-662A-C80B-A1AC2042068E}"/>
          </ac:picMkLst>
        </pc:picChg>
      </pc:sldChg>
      <pc:sldChg chg="addSp modSp mod">
        <pc:chgData name="Stephany Sweeney (DTP)" userId="e57f8508-4b2c-4c28-aaac-8e597fd49875" providerId="ADAL" clId="{DBCCF927-20AA-4EAB-B626-00AC4A9F2D37}" dt="2025-03-17T02:29:51.748" v="632" actId="13926"/>
        <pc:sldMkLst>
          <pc:docMk/>
          <pc:sldMk cId="1498503582" sldId="2147309083"/>
        </pc:sldMkLst>
      </pc:sldChg>
      <pc:sldChg chg="addSp modSp mod">
        <pc:chgData name="Stephany Sweeney (DTP)" userId="e57f8508-4b2c-4c28-aaac-8e597fd49875" providerId="ADAL" clId="{DBCCF927-20AA-4EAB-B626-00AC4A9F2D37}" dt="2025-03-17T03:57:17.432" v="1127" actId="13926"/>
        <pc:sldMkLst>
          <pc:docMk/>
          <pc:sldMk cId="960936906" sldId="2147481040"/>
        </pc:sldMkLst>
      </pc:sldChg>
      <pc:sldChg chg="addSp modSp mod">
        <pc:chgData name="Stephany Sweeney (DTP)" userId="e57f8508-4b2c-4c28-aaac-8e597fd49875" providerId="ADAL" clId="{DBCCF927-20AA-4EAB-B626-00AC4A9F2D37}" dt="2025-03-17T02:32:27.473" v="669" actId="14100"/>
        <pc:sldMkLst>
          <pc:docMk/>
          <pc:sldMk cId="1892500905" sldId="2147481042"/>
        </pc:sldMkLst>
      </pc:sldChg>
      <pc:sldChg chg="modSp mod">
        <pc:chgData name="Stephany Sweeney (DTP)" userId="e57f8508-4b2c-4c28-aaac-8e597fd49875" providerId="ADAL" clId="{DBCCF927-20AA-4EAB-B626-00AC4A9F2D37}" dt="2025-03-17T02:14:14.519" v="478" actId="1036"/>
        <pc:sldMkLst>
          <pc:docMk/>
          <pc:sldMk cId="3628172672" sldId="2147481188"/>
        </pc:sldMkLst>
      </pc:sldChg>
      <pc:sldChg chg="modSp mod">
        <pc:chgData name="Stephany Sweeney (DTP)" userId="e57f8508-4b2c-4c28-aaac-8e597fd49875" providerId="ADAL" clId="{DBCCF927-20AA-4EAB-B626-00AC4A9F2D37}" dt="2025-03-17T02:43:26.884" v="675" actId="2711"/>
        <pc:sldMkLst>
          <pc:docMk/>
          <pc:sldMk cId="2415567799" sldId="2147481194"/>
        </pc:sldMkLst>
      </pc:sldChg>
      <pc:sldChg chg="addSp modSp mod modNotesTx">
        <pc:chgData name="Stephany Sweeney (DTP)" userId="e57f8508-4b2c-4c28-aaac-8e597fd49875" providerId="ADAL" clId="{DBCCF927-20AA-4EAB-B626-00AC4A9F2D37}" dt="2025-03-17T03:52:06.262" v="1051" actId="13926"/>
        <pc:sldMkLst>
          <pc:docMk/>
          <pc:sldMk cId="1296343622" sldId="2147481195"/>
        </pc:sldMkLst>
      </pc:sldChg>
      <pc:sldChg chg="addSp delSp modSp mod">
        <pc:chgData name="Stephany Sweeney (DTP)" userId="e57f8508-4b2c-4c28-aaac-8e597fd49875" providerId="ADAL" clId="{DBCCF927-20AA-4EAB-B626-00AC4A9F2D37}" dt="2025-03-17T03:42:46.562" v="1023" actId="13926"/>
        <pc:sldMkLst>
          <pc:docMk/>
          <pc:sldMk cId="4286227214" sldId="2147481199"/>
        </pc:sldMkLst>
      </pc:sldChg>
      <pc:sldChg chg="addSp modSp mod modNotesTx">
        <pc:chgData name="Stephany Sweeney (DTP)" userId="e57f8508-4b2c-4c28-aaac-8e597fd49875" providerId="ADAL" clId="{DBCCF927-20AA-4EAB-B626-00AC4A9F2D37}" dt="2025-03-17T02:47:03.401" v="929" actId="20577"/>
        <pc:sldMkLst>
          <pc:docMk/>
          <pc:sldMk cId="3345711599" sldId="2147481200"/>
        </pc:sldMkLst>
      </pc:sldChg>
      <pc:sldChg chg="new del">
        <pc:chgData name="Stephany Sweeney (DTP)" userId="e57f8508-4b2c-4c28-aaac-8e597fd49875" providerId="ADAL" clId="{DBCCF927-20AA-4EAB-B626-00AC4A9F2D37}" dt="2025-03-17T02:50:20.105" v="932" actId="2696"/>
        <pc:sldMkLst>
          <pc:docMk/>
          <pc:sldMk cId="2906821824" sldId="2147481201"/>
        </pc:sldMkLst>
      </pc:sldChg>
      <pc:sldChg chg="new">
        <pc:chgData name="Stephany Sweeney (DTP)" userId="e57f8508-4b2c-4c28-aaac-8e597fd49875" providerId="ADAL" clId="{DBCCF927-20AA-4EAB-B626-00AC4A9F2D37}" dt="2025-03-17T02:50:14.345" v="931" actId="680"/>
        <pc:sldMkLst>
          <pc:docMk/>
          <pc:sldMk cId="2775650554" sldId="2147481202"/>
        </pc:sldMkLst>
      </pc:sldChg>
    </pc:docChg>
  </pc:docChgLst>
  <pc:docChgLst>
    <pc:chgData name="Yvette D Baker (DTP)" userId="S::yvette.baker@transport.vic.gov.au::5bc277f3-ed11-4f3f-a7c8-7c623dbadcc4" providerId="AD" clId="Web-{7FAB03AE-253F-7C2B-04CE-27F35FEC0353}"/>
    <pc:docChg chg="modSld">
      <pc:chgData name="Yvette D Baker (DTP)" userId="S::yvette.baker@transport.vic.gov.au::5bc277f3-ed11-4f3f-a7c8-7c623dbadcc4" providerId="AD" clId="Web-{7FAB03AE-253F-7C2B-04CE-27F35FEC0353}" dt="2025-03-21T02:46:38.243" v="5" actId="20577"/>
      <pc:docMkLst>
        <pc:docMk/>
      </pc:docMkLst>
      <pc:sldChg chg="modSp">
        <pc:chgData name="Yvette D Baker (DTP)" userId="S::yvette.baker@transport.vic.gov.au::5bc277f3-ed11-4f3f-a7c8-7c623dbadcc4" providerId="AD" clId="Web-{7FAB03AE-253F-7C2B-04CE-27F35FEC0353}" dt="2025-03-21T02:46:38.243" v="5" actId="20577"/>
        <pc:sldMkLst>
          <pc:docMk/>
          <pc:sldMk cId="1828342095" sldId="270"/>
        </pc:sldMkLst>
        <pc:spChg chg="mod">
          <ac:chgData name="Yvette D Baker (DTP)" userId="S::yvette.baker@transport.vic.gov.au::5bc277f3-ed11-4f3f-a7c8-7c623dbadcc4" providerId="AD" clId="Web-{7FAB03AE-253F-7C2B-04CE-27F35FEC0353}" dt="2025-03-21T02:46:38.243" v="5" actId="20577"/>
          <ac:spMkLst>
            <pc:docMk/>
            <pc:sldMk cId="1828342095" sldId="270"/>
            <ac:spMk id="7" creationId="{8383D8C6-5296-71FD-59D8-B5B8D7763032}"/>
          </ac:spMkLst>
        </pc:spChg>
      </pc:sldChg>
    </pc:docChg>
  </pc:docChgLst>
  <pc:docChgLst>
    <pc:chgData name="Yvette D Baker (DTP)" userId="S::yvette.baker@transport.vic.gov.au::5bc277f3-ed11-4f3f-a7c8-7c623dbadcc4" providerId="AD" clId="Web-{2FC65256-20A1-0094-48F0-57B040314AB8}"/>
    <pc:docChg chg="addSld delSld modSld">
      <pc:chgData name="Yvette D Baker (DTP)" userId="S::yvette.baker@transport.vic.gov.au::5bc277f3-ed11-4f3f-a7c8-7c623dbadcc4" providerId="AD" clId="Web-{2FC65256-20A1-0094-48F0-57B040314AB8}" dt="2025-03-26T04:55:59.940" v="131"/>
      <pc:docMkLst>
        <pc:docMk/>
      </pc:docMkLst>
      <pc:sldChg chg="del modNotes">
        <pc:chgData name="Yvette D Baker (DTP)" userId="S::yvette.baker@transport.vic.gov.au::5bc277f3-ed11-4f3f-a7c8-7c623dbadcc4" providerId="AD" clId="Web-{2FC65256-20A1-0094-48F0-57B040314AB8}" dt="2025-03-26T04:55:59.940" v="131"/>
        <pc:sldMkLst>
          <pc:docMk/>
          <pc:sldMk cId="3142860064" sldId="2147481040"/>
        </pc:sldMkLst>
      </pc:sldChg>
      <pc:sldChg chg="del">
        <pc:chgData name="Yvette D Baker (DTP)" userId="S::yvette.baker@transport.vic.gov.au::5bc277f3-ed11-4f3f-a7c8-7c623dbadcc4" providerId="AD" clId="Web-{2FC65256-20A1-0094-48F0-57B040314AB8}" dt="2025-03-26T04:35:33.021" v="10"/>
        <pc:sldMkLst>
          <pc:docMk/>
          <pc:sldMk cId="2415567799" sldId="2147481194"/>
        </pc:sldMkLst>
      </pc:sldChg>
      <pc:sldChg chg="modNotes">
        <pc:chgData name="Yvette D Baker (DTP)" userId="S::yvette.baker@transport.vic.gov.au::5bc277f3-ed11-4f3f-a7c8-7c623dbadcc4" providerId="AD" clId="Web-{2FC65256-20A1-0094-48F0-57B040314AB8}" dt="2025-03-26T04:34:59.833" v="7"/>
        <pc:sldMkLst>
          <pc:docMk/>
          <pc:sldMk cId="4286227214" sldId="2147481199"/>
        </pc:sldMkLst>
      </pc:sldChg>
      <pc:sldChg chg="del">
        <pc:chgData name="Yvette D Baker (DTP)" userId="S::yvette.baker@transport.vic.gov.au::5bc277f3-ed11-4f3f-a7c8-7c623dbadcc4" providerId="AD" clId="Web-{2FC65256-20A1-0094-48F0-57B040314AB8}" dt="2025-03-26T04:35:14.006" v="8"/>
        <pc:sldMkLst>
          <pc:docMk/>
          <pc:sldMk cId="1207210567" sldId="2147481204"/>
        </pc:sldMkLst>
      </pc:sldChg>
      <pc:sldChg chg="addSp modSp modNotes">
        <pc:chgData name="Yvette D Baker (DTP)" userId="S::yvette.baker@transport.vic.gov.au::5bc277f3-ed11-4f3f-a7c8-7c623dbadcc4" providerId="AD" clId="Web-{2FC65256-20A1-0094-48F0-57B040314AB8}" dt="2025-03-26T04:52:05.232" v="127"/>
        <pc:sldMkLst>
          <pc:docMk/>
          <pc:sldMk cId="2679297266" sldId="2147481205"/>
        </pc:sldMkLst>
      </pc:sldChg>
      <pc:sldChg chg="del">
        <pc:chgData name="Yvette D Baker (DTP)" userId="S::yvette.baker@transport.vic.gov.au::5bc277f3-ed11-4f3f-a7c8-7c623dbadcc4" providerId="AD" clId="Web-{2FC65256-20A1-0094-48F0-57B040314AB8}" dt="2025-03-26T04:38:43.870" v="11"/>
        <pc:sldMkLst>
          <pc:docMk/>
          <pc:sldMk cId="2229334909" sldId="2147481207"/>
        </pc:sldMkLst>
      </pc:sldChg>
      <pc:sldChg chg="modNotes">
        <pc:chgData name="Yvette D Baker (DTP)" userId="S::yvette.baker@transport.vic.gov.au::5bc277f3-ed11-4f3f-a7c8-7c623dbadcc4" providerId="AD" clId="Web-{2FC65256-20A1-0094-48F0-57B040314AB8}" dt="2025-03-26T04:55:51.487" v="130"/>
        <pc:sldMkLst>
          <pc:docMk/>
          <pc:sldMk cId="3400855896" sldId="2147481209"/>
        </pc:sldMkLst>
      </pc:sldChg>
      <pc:sldChg chg="add">
        <pc:chgData name="Yvette D Baker (DTP)" userId="S::yvette.baker@transport.vic.gov.au::5bc277f3-ed11-4f3f-a7c8-7c623dbadcc4" providerId="AD" clId="Web-{2FC65256-20A1-0094-48F0-57B040314AB8}" dt="2025-03-26T04:35:19.959" v="9"/>
        <pc:sldMkLst>
          <pc:docMk/>
          <pc:sldMk cId="1207210567" sldId="2147481211"/>
        </pc:sldMkLst>
      </pc:sldChg>
    </pc:docChg>
  </pc:docChgLst>
  <pc:docChgLst>
    <pc:chgData name="Cassie E Hannam (DTP)" userId="47f40109-be5a-4821-a311-aecab3e0b84c" providerId="ADAL" clId="{D0405113-CD38-4857-A8F6-61CF6142361E}"/>
    <pc:docChg chg="modSld">
      <pc:chgData name="Cassie E Hannam (DTP)" userId="47f40109-be5a-4821-a311-aecab3e0b84c" providerId="ADAL" clId="{D0405113-CD38-4857-A8F6-61CF6142361E}" dt="2025-04-01T03:43:07.297" v="14" actId="1035"/>
      <pc:docMkLst>
        <pc:docMk/>
      </pc:docMkLst>
      <pc:sldChg chg="modSp mod">
        <pc:chgData name="Cassie E Hannam (DTP)" userId="47f40109-be5a-4821-a311-aecab3e0b84c" providerId="ADAL" clId="{D0405113-CD38-4857-A8F6-61CF6142361E}" dt="2025-04-01T03:43:07.297" v="14" actId="1035"/>
        <pc:sldMkLst>
          <pc:docMk/>
          <pc:sldMk cId="2530914636" sldId="2147481206"/>
        </pc:sldMkLst>
        <pc:spChg chg="mod">
          <ac:chgData name="Cassie E Hannam (DTP)" userId="47f40109-be5a-4821-a311-aecab3e0b84c" providerId="ADAL" clId="{D0405113-CD38-4857-A8F6-61CF6142361E}" dt="2025-04-01T03:43:07.297" v="14" actId="1035"/>
          <ac:spMkLst>
            <pc:docMk/>
            <pc:sldMk cId="2530914636" sldId="2147481206"/>
            <ac:spMk id="3" creationId="{1B00E548-72F0-64D9-6597-106FD36CD34C}"/>
          </ac:spMkLst>
        </pc:spChg>
        <pc:spChg chg="mod">
          <ac:chgData name="Cassie E Hannam (DTP)" userId="47f40109-be5a-4821-a311-aecab3e0b84c" providerId="ADAL" clId="{D0405113-CD38-4857-A8F6-61CF6142361E}" dt="2025-04-01T03:43:07.297" v="14" actId="1035"/>
          <ac:spMkLst>
            <pc:docMk/>
            <pc:sldMk cId="2530914636" sldId="2147481206"/>
            <ac:spMk id="6" creationId="{767C6D47-B5B8-44DF-ADC0-22ABFB459006}"/>
          </ac:spMkLst>
        </pc:spChg>
        <pc:spChg chg="mod">
          <ac:chgData name="Cassie E Hannam (DTP)" userId="47f40109-be5a-4821-a311-aecab3e0b84c" providerId="ADAL" clId="{D0405113-CD38-4857-A8F6-61CF6142361E}" dt="2025-04-01T03:43:07.297" v="14" actId="1035"/>
          <ac:spMkLst>
            <pc:docMk/>
            <pc:sldMk cId="2530914636" sldId="2147481206"/>
            <ac:spMk id="12" creationId="{192752F6-A125-DE8B-8712-F9A10AC016AE}"/>
          </ac:spMkLst>
        </pc:spChg>
        <pc:spChg chg="mod">
          <ac:chgData name="Cassie E Hannam (DTP)" userId="47f40109-be5a-4821-a311-aecab3e0b84c" providerId="ADAL" clId="{D0405113-CD38-4857-A8F6-61CF6142361E}" dt="2025-04-01T03:43:07.297" v="14" actId="1035"/>
          <ac:spMkLst>
            <pc:docMk/>
            <pc:sldMk cId="2530914636" sldId="2147481206"/>
            <ac:spMk id="13" creationId="{8A686E1E-D1D3-14E6-875E-2497A592FDC9}"/>
          </ac:spMkLst>
        </pc:spChg>
        <pc:spChg chg="mod">
          <ac:chgData name="Cassie E Hannam (DTP)" userId="47f40109-be5a-4821-a311-aecab3e0b84c" providerId="ADAL" clId="{D0405113-CD38-4857-A8F6-61CF6142361E}" dt="2025-04-01T03:43:07.297" v="14" actId="1035"/>
          <ac:spMkLst>
            <pc:docMk/>
            <pc:sldMk cId="2530914636" sldId="2147481206"/>
            <ac:spMk id="18" creationId="{0564AFF5-01EC-DFF9-9A74-6ABE3489F3BC}"/>
          </ac:spMkLst>
        </pc:spChg>
      </pc:sldChg>
    </pc:docChg>
  </pc:docChgLst>
  <pc:docChgLst>
    <pc:chgData name="Anna M Rowe (DTP)" userId="2252227d-a073-4a36-afcb-3e77d957cca0" providerId="ADAL" clId="{7DF2F15A-2690-4444-B0DE-40E71C09F026}"/>
    <pc:docChg chg="undo custSel addSld delSld modSld sldOrd">
      <pc:chgData name="Anna M Rowe (DTP)" userId="2252227d-a073-4a36-afcb-3e77d957cca0" providerId="ADAL" clId="{7DF2F15A-2690-4444-B0DE-40E71C09F026}" dt="2025-04-03T03:45:58.127" v="1868" actId="20577"/>
      <pc:docMkLst>
        <pc:docMk/>
      </pc:docMkLst>
      <pc:sldChg chg="modSp mod">
        <pc:chgData name="Anna M Rowe (DTP)" userId="2252227d-a073-4a36-afcb-3e77d957cca0" providerId="ADAL" clId="{7DF2F15A-2690-4444-B0DE-40E71C09F026}" dt="2025-03-27T02:02:26.565" v="117" actId="1076"/>
        <pc:sldMkLst>
          <pc:docMk/>
          <pc:sldMk cId="1828342095" sldId="270"/>
        </pc:sldMkLst>
        <pc:spChg chg="mod">
          <ac:chgData name="Anna M Rowe (DTP)" userId="2252227d-a073-4a36-afcb-3e77d957cca0" providerId="ADAL" clId="{7DF2F15A-2690-4444-B0DE-40E71C09F026}" dt="2025-03-27T02:02:26.565" v="117" actId="1076"/>
          <ac:spMkLst>
            <pc:docMk/>
            <pc:sldMk cId="1828342095" sldId="270"/>
            <ac:spMk id="2" creationId="{4454904C-48F4-98B8-E3B8-7D961A33DA39}"/>
          </ac:spMkLst>
        </pc:spChg>
        <pc:spChg chg="mod">
          <ac:chgData name="Anna M Rowe (DTP)" userId="2252227d-a073-4a36-afcb-3e77d957cca0" providerId="ADAL" clId="{7DF2F15A-2690-4444-B0DE-40E71C09F026}" dt="2025-03-27T02:02:22.841" v="116" actId="20577"/>
          <ac:spMkLst>
            <pc:docMk/>
            <pc:sldMk cId="1828342095" sldId="270"/>
            <ac:spMk id="7" creationId="{8383D8C6-5296-71FD-59D8-B5B8D7763032}"/>
          </ac:spMkLst>
        </pc:spChg>
      </pc:sldChg>
      <pc:sldChg chg="modSp mod">
        <pc:chgData name="Anna M Rowe (DTP)" userId="2252227d-a073-4a36-afcb-3e77d957cca0" providerId="ADAL" clId="{7DF2F15A-2690-4444-B0DE-40E71C09F026}" dt="2025-03-27T04:12:45.072" v="1756" actId="1076"/>
        <pc:sldMkLst>
          <pc:docMk/>
          <pc:sldMk cId="1837854995" sldId="297"/>
        </pc:sldMkLst>
        <pc:spChg chg="mod">
          <ac:chgData name="Anna M Rowe (DTP)" userId="2252227d-a073-4a36-afcb-3e77d957cca0" providerId="ADAL" clId="{7DF2F15A-2690-4444-B0DE-40E71C09F026}" dt="2025-03-27T04:12:42.278" v="1755" actId="1076"/>
          <ac:spMkLst>
            <pc:docMk/>
            <pc:sldMk cId="1837854995" sldId="297"/>
            <ac:spMk id="20" creationId="{A037C439-4DE5-5CF2-67FB-A799876A1712}"/>
          </ac:spMkLst>
        </pc:spChg>
        <pc:spChg chg="mod">
          <ac:chgData name="Anna M Rowe (DTP)" userId="2252227d-a073-4a36-afcb-3e77d957cca0" providerId="ADAL" clId="{7DF2F15A-2690-4444-B0DE-40E71C09F026}" dt="2025-03-27T04:12:45.072" v="1756" actId="1076"/>
          <ac:spMkLst>
            <pc:docMk/>
            <pc:sldMk cId="1837854995" sldId="297"/>
            <ac:spMk id="21" creationId="{2E481FFE-CBBA-5521-2CA1-A92C1173EC92}"/>
          </ac:spMkLst>
        </pc:spChg>
      </pc:sldChg>
      <pc:sldChg chg="modSp add mod">
        <pc:chgData name="Anna M Rowe (DTP)" userId="2252227d-a073-4a36-afcb-3e77d957cca0" providerId="ADAL" clId="{7DF2F15A-2690-4444-B0DE-40E71C09F026}" dt="2025-03-27T05:21:17.620" v="1808" actId="20577"/>
        <pc:sldMkLst>
          <pc:docMk/>
          <pc:sldMk cId="340718224" sldId="5286"/>
        </pc:sldMkLst>
        <pc:spChg chg="mod">
          <ac:chgData name="Anna M Rowe (DTP)" userId="2252227d-a073-4a36-afcb-3e77d957cca0" providerId="ADAL" clId="{7DF2F15A-2690-4444-B0DE-40E71C09F026}" dt="2025-03-27T02:51:57.683" v="1164" actId="1076"/>
          <ac:spMkLst>
            <pc:docMk/>
            <pc:sldMk cId="340718224" sldId="5286"/>
            <ac:spMk id="2" creationId="{32B3639D-78E7-F487-8B24-E9AED6105F66}"/>
          </ac:spMkLst>
        </pc:spChg>
        <pc:spChg chg="mod">
          <ac:chgData name="Anna M Rowe (DTP)" userId="2252227d-a073-4a36-afcb-3e77d957cca0" providerId="ADAL" clId="{7DF2F15A-2690-4444-B0DE-40E71C09F026}" dt="2025-03-27T05:21:17.620" v="1808" actId="20577"/>
          <ac:spMkLst>
            <pc:docMk/>
            <pc:sldMk cId="340718224" sldId="5286"/>
            <ac:spMk id="5" creationId="{FDD3C188-5AC9-F210-8104-6ADAEC1517F5}"/>
          </ac:spMkLst>
        </pc:spChg>
        <pc:spChg chg="mod">
          <ac:chgData name="Anna M Rowe (DTP)" userId="2252227d-a073-4a36-afcb-3e77d957cca0" providerId="ADAL" clId="{7DF2F15A-2690-4444-B0DE-40E71C09F026}" dt="2025-03-27T02:51:57.683" v="1164" actId="1076"/>
          <ac:spMkLst>
            <pc:docMk/>
            <pc:sldMk cId="340718224" sldId="5286"/>
            <ac:spMk id="11" creationId="{D9115158-2DCE-6EAE-EB0F-C99B1D7944D6}"/>
          </ac:spMkLst>
        </pc:spChg>
      </pc:sldChg>
      <pc:sldChg chg="addSp delSp modSp mod">
        <pc:chgData name="Anna M Rowe (DTP)" userId="2252227d-a073-4a36-afcb-3e77d957cca0" providerId="ADAL" clId="{7DF2F15A-2690-4444-B0DE-40E71C09F026}" dt="2025-03-27T03:17:36.700" v="1411"/>
        <pc:sldMkLst>
          <pc:docMk/>
          <pc:sldMk cId="3533729322" sldId="2147309070"/>
        </pc:sldMkLst>
      </pc:sldChg>
      <pc:sldChg chg="addSp delSp modSp add mod modShow">
        <pc:chgData name="Anna M Rowe (DTP)" userId="2252227d-a073-4a36-afcb-3e77d957cca0" providerId="ADAL" clId="{7DF2F15A-2690-4444-B0DE-40E71C09F026}" dt="2025-03-27T04:01:05.822" v="1650" actId="207"/>
        <pc:sldMkLst>
          <pc:docMk/>
          <pc:sldMk cId="1817564402" sldId="2147309077"/>
        </pc:sldMkLst>
        <pc:spChg chg="mod">
          <ac:chgData name="Anna M Rowe (DTP)" userId="2252227d-a073-4a36-afcb-3e77d957cca0" providerId="ADAL" clId="{7DF2F15A-2690-4444-B0DE-40E71C09F026}" dt="2025-03-27T04:01:05.822" v="1650" actId="207"/>
          <ac:spMkLst>
            <pc:docMk/>
            <pc:sldMk cId="1817564402" sldId="2147309077"/>
            <ac:spMk id="9" creationId="{889AEA91-4781-F4F1-E2DD-A5171BE55CAD}"/>
          </ac:spMkLst>
        </pc:spChg>
        <pc:picChg chg="mod">
          <ac:chgData name="Anna M Rowe (DTP)" userId="2252227d-a073-4a36-afcb-3e77d957cca0" providerId="ADAL" clId="{7DF2F15A-2690-4444-B0DE-40E71C09F026}" dt="2025-03-27T03:38:28.499" v="1539" actId="1076"/>
          <ac:picMkLst>
            <pc:docMk/>
            <pc:sldMk cId="1817564402" sldId="2147309077"/>
            <ac:picMk id="11" creationId="{66039877-6E5C-B722-C331-36AE69F15CA7}"/>
          </ac:picMkLst>
        </pc:picChg>
        <pc:picChg chg="add mod">
          <ac:chgData name="Anna M Rowe (DTP)" userId="2252227d-a073-4a36-afcb-3e77d957cca0" providerId="ADAL" clId="{7DF2F15A-2690-4444-B0DE-40E71C09F026}" dt="2025-03-27T03:37:25.169" v="1530" actId="167"/>
          <ac:picMkLst>
            <pc:docMk/>
            <pc:sldMk cId="1817564402" sldId="2147309077"/>
            <ac:picMk id="3074" creationId="{ABA2B261-8981-FEAE-F177-BE77805F2290}"/>
          </ac:picMkLst>
        </pc:picChg>
      </pc:sldChg>
      <pc:sldChg chg="addSp delSp modSp mod ord">
        <pc:chgData name="Anna M Rowe (DTP)" userId="2252227d-a073-4a36-afcb-3e77d957cca0" providerId="ADAL" clId="{7DF2F15A-2690-4444-B0DE-40E71C09F026}" dt="2025-03-27T05:21:30.611" v="1812"/>
        <pc:sldMkLst>
          <pc:docMk/>
          <pc:sldMk cId="838911706" sldId="2147309079"/>
        </pc:sldMkLst>
        <pc:spChg chg="mod">
          <ac:chgData name="Anna M Rowe (DTP)" userId="2252227d-a073-4a36-afcb-3e77d957cca0" providerId="ADAL" clId="{7DF2F15A-2690-4444-B0DE-40E71C09F026}" dt="2025-03-27T02:33:18.107" v="442" actId="20577"/>
          <ac:spMkLst>
            <pc:docMk/>
            <pc:sldMk cId="838911706" sldId="2147309079"/>
            <ac:spMk id="14" creationId="{D0A8BA76-98A8-3BF9-3FF1-998CABA42F36}"/>
          </ac:spMkLst>
        </pc:spChg>
        <pc:picChg chg="mod">
          <ac:chgData name="Anna M Rowe (DTP)" userId="2252227d-a073-4a36-afcb-3e77d957cca0" providerId="ADAL" clId="{7DF2F15A-2690-4444-B0DE-40E71C09F026}" dt="2025-03-27T02:34:18.390" v="455" actId="1076"/>
          <ac:picMkLst>
            <pc:docMk/>
            <pc:sldMk cId="838911706" sldId="2147309079"/>
            <ac:picMk id="3" creationId="{FED28EB9-FC16-7AE7-671D-D2174F9A768D}"/>
          </ac:picMkLst>
        </pc:picChg>
        <pc:picChg chg="mod">
          <ac:chgData name="Anna M Rowe (DTP)" userId="2252227d-a073-4a36-afcb-3e77d957cca0" providerId="ADAL" clId="{7DF2F15A-2690-4444-B0DE-40E71C09F026}" dt="2025-03-27T02:34:20.721" v="457" actId="1076"/>
          <ac:picMkLst>
            <pc:docMk/>
            <pc:sldMk cId="838911706" sldId="2147309079"/>
            <ac:picMk id="4" creationId="{42A47266-565D-29CE-C9C1-8D6F90FB9230}"/>
          </ac:picMkLst>
        </pc:picChg>
        <pc:picChg chg="mod">
          <ac:chgData name="Anna M Rowe (DTP)" userId="2252227d-a073-4a36-afcb-3e77d957cca0" providerId="ADAL" clId="{7DF2F15A-2690-4444-B0DE-40E71C09F026}" dt="2025-03-27T02:34:19.313" v="456" actId="1076"/>
          <ac:picMkLst>
            <pc:docMk/>
            <pc:sldMk cId="838911706" sldId="2147309079"/>
            <ac:picMk id="5" creationId="{9F30A4CB-1246-662A-C80B-A1AC2042068E}"/>
          </ac:picMkLst>
        </pc:picChg>
        <pc:picChg chg="mod">
          <ac:chgData name="Anna M Rowe (DTP)" userId="2252227d-a073-4a36-afcb-3e77d957cca0" providerId="ADAL" clId="{7DF2F15A-2690-4444-B0DE-40E71C09F026}" dt="2025-03-27T02:34:16.914" v="454" actId="1076"/>
          <ac:picMkLst>
            <pc:docMk/>
            <pc:sldMk cId="838911706" sldId="2147309079"/>
            <ac:picMk id="6" creationId="{58C57C01-5091-1689-DCA0-682DAB144E84}"/>
          </ac:picMkLst>
        </pc:picChg>
        <pc:picChg chg="mod">
          <ac:chgData name="Anna M Rowe (DTP)" userId="2252227d-a073-4a36-afcb-3e77d957cca0" providerId="ADAL" clId="{7DF2F15A-2690-4444-B0DE-40E71C09F026}" dt="2025-03-27T02:32:50.911" v="438" actId="1076"/>
          <ac:picMkLst>
            <pc:docMk/>
            <pc:sldMk cId="838911706" sldId="2147309079"/>
            <ac:picMk id="26" creationId="{8C5515BA-2534-6D57-CA47-3501EED8DAA1}"/>
          </ac:picMkLst>
        </pc:picChg>
      </pc:sldChg>
      <pc:sldChg chg="modSp mod ord">
        <pc:chgData name="Anna M Rowe (DTP)" userId="2252227d-a073-4a36-afcb-3e77d957cca0" providerId="ADAL" clId="{7DF2F15A-2690-4444-B0DE-40E71C09F026}" dt="2025-03-27T03:57:26.905" v="1627" actId="1076"/>
        <pc:sldMkLst>
          <pc:docMk/>
          <pc:sldMk cId="4084107260" sldId="2147309088"/>
        </pc:sldMkLst>
      </pc:sldChg>
      <pc:sldChg chg="modSp mod">
        <pc:chgData name="Anna M Rowe (DTP)" userId="2252227d-a073-4a36-afcb-3e77d957cca0" providerId="ADAL" clId="{7DF2F15A-2690-4444-B0DE-40E71C09F026}" dt="2025-03-27T03:57:17.649" v="1626" actId="1076"/>
        <pc:sldMkLst>
          <pc:docMk/>
          <pc:sldMk cId="384242729" sldId="2147309093"/>
        </pc:sldMkLst>
        <pc:spChg chg="mod">
          <ac:chgData name="Anna M Rowe (DTP)" userId="2252227d-a073-4a36-afcb-3e77d957cca0" providerId="ADAL" clId="{7DF2F15A-2690-4444-B0DE-40E71C09F026}" dt="2025-03-27T03:57:17.649" v="1626" actId="1076"/>
          <ac:spMkLst>
            <pc:docMk/>
            <pc:sldMk cId="384242729" sldId="2147309093"/>
            <ac:spMk id="69" creationId="{216DE379-B951-C615-1E00-E83ABE7AFCAC}"/>
          </ac:spMkLst>
        </pc:spChg>
      </pc:sldChg>
      <pc:sldChg chg="addSp delSp modSp del mod modNotesTx">
        <pc:chgData name="Anna M Rowe (DTP)" userId="2252227d-a073-4a36-afcb-3e77d957cca0" providerId="ADAL" clId="{7DF2F15A-2690-4444-B0DE-40E71C09F026}" dt="2025-03-27T02:46:46.356" v="1061" actId="2696"/>
        <pc:sldMkLst>
          <pc:docMk/>
          <pc:sldMk cId="2938221062" sldId="2147481185"/>
        </pc:sldMkLst>
      </pc:sldChg>
      <pc:sldChg chg="del mod ord modShow">
        <pc:chgData name="Anna M Rowe (DTP)" userId="2252227d-a073-4a36-afcb-3e77d957cca0" providerId="ADAL" clId="{7DF2F15A-2690-4444-B0DE-40E71C09F026}" dt="2025-03-27T03:40:36.385" v="1546" actId="2696"/>
        <pc:sldMkLst>
          <pc:docMk/>
          <pc:sldMk cId="1296343622" sldId="2147481195"/>
        </pc:sldMkLst>
      </pc:sldChg>
      <pc:sldChg chg="addSp modSp">
        <pc:chgData name="Anna M Rowe (DTP)" userId="2252227d-a073-4a36-afcb-3e77d957cca0" providerId="ADAL" clId="{7DF2F15A-2690-4444-B0DE-40E71C09F026}" dt="2025-03-27T04:13:14.560" v="1762"/>
        <pc:sldMkLst>
          <pc:docMk/>
          <pc:sldMk cId="3177978531" sldId="2147481198"/>
        </pc:sldMkLst>
        <pc:spChg chg="add mod">
          <ac:chgData name="Anna M Rowe (DTP)" userId="2252227d-a073-4a36-afcb-3e77d957cca0" providerId="ADAL" clId="{7DF2F15A-2690-4444-B0DE-40E71C09F026}" dt="2025-03-27T04:13:14.560" v="1762"/>
          <ac:spMkLst>
            <pc:docMk/>
            <pc:sldMk cId="3177978531" sldId="2147481198"/>
            <ac:spMk id="9" creationId="{E4B2C03D-4BCF-DFDF-4B90-46CAB9D1FD62}"/>
          </ac:spMkLst>
        </pc:spChg>
      </pc:sldChg>
      <pc:sldChg chg="addSp delSp modSp del mod">
        <pc:chgData name="Anna M Rowe (DTP)" userId="2252227d-a073-4a36-afcb-3e77d957cca0" providerId="ADAL" clId="{7DF2F15A-2690-4444-B0DE-40E71C09F026}" dt="2025-03-27T03:01:51.889" v="1281" actId="2696"/>
        <pc:sldMkLst>
          <pc:docMk/>
          <pc:sldMk cId="4286227214" sldId="2147481199"/>
        </pc:sldMkLst>
      </pc:sldChg>
      <pc:sldChg chg="modSp mod modNotesTx">
        <pc:chgData name="Anna M Rowe (DTP)" userId="2252227d-a073-4a36-afcb-3e77d957cca0" providerId="ADAL" clId="{7DF2F15A-2690-4444-B0DE-40E71C09F026}" dt="2025-03-27T04:04:40.906" v="1697" actId="20577"/>
        <pc:sldMkLst>
          <pc:docMk/>
          <pc:sldMk cId="2775650554" sldId="2147481202"/>
        </pc:sldMkLst>
        <pc:spChg chg="mod">
          <ac:chgData name="Anna M Rowe (DTP)" userId="2252227d-a073-4a36-afcb-3e77d957cca0" providerId="ADAL" clId="{7DF2F15A-2690-4444-B0DE-40E71C09F026}" dt="2025-03-27T02:03:18.016" v="177" actId="20577"/>
          <ac:spMkLst>
            <pc:docMk/>
            <pc:sldMk cId="2775650554" sldId="2147481202"/>
            <ac:spMk id="5" creationId="{C6245B27-2558-FAB8-EF86-2EEE30FAAB51}"/>
          </ac:spMkLst>
        </pc:spChg>
      </pc:sldChg>
      <pc:sldChg chg="modSp mod">
        <pc:chgData name="Anna M Rowe (DTP)" userId="2252227d-a073-4a36-afcb-3e77d957cca0" providerId="ADAL" clId="{7DF2F15A-2690-4444-B0DE-40E71C09F026}" dt="2025-03-27T02:03:09.264" v="168" actId="20577"/>
        <pc:sldMkLst>
          <pc:docMk/>
          <pc:sldMk cId="1333136193" sldId="2147481203"/>
        </pc:sldMkLst>
        <pc:spChg chg="mod">
          <ac:chgData name="Anna M Rowe (DTP)" userId="2252227d-a073-4a36-afcb-3e77d957cca0" providerId="ADAL" clId="{7DF2F15A-2690-4444-B0DE-40E71C09F026}" dt="2025-03-27T02:03:09.264" v="168" actId="20577"/>
          <ac:spMkLst>
            <pc:docMk/>
            <pc:sldMk cId="1333136193" sldId="2147481203"/>
            <ac:spMk id="5" creationId="{DCB17504-38F1-6A38-4638-4F87C796ACDC}"/>
          </ac:spMkLst>
        </pc:spChg>
      </pc:sldChg>
      <pc:sldChg chg="delSp del mod">
        <pc:chgData name="Anna M Rowe (DTP)" userId="2252227d-a073-4a36-afcb-3e77d957cca0" providerId="ADAL" clId="{7DF2F15A-2690-4444-B0DE-40E71C09F026}" dt="2025-03-27T03:18:41.236" v="1422" actId="2696"/>
        <pc:sldMkLst>
          <pc:docMk/>
          <pc:sldMk cId="2679297266" sldId="2147481205"/>
        </pc:sldMkLst>
      </pc:sldChg>
      <pc:sldChg chg="addSp delSp modSp mod ord modNotesTx">
        <pc:chgData name="Anna M Rowe (DTP)" userId="2252227d-a073-4a36-afcb-3e77d957cca0" providerId="ADAL" clId="{7DF2F15A-2690-4444-B0DE-40E71C09F026}" dt="2025-04-03T03:45:58.127" v="1868" actId="20577"/>
        <pc:sldMkLst>
          <pc:docMk/>
          <pc:sldMk cId="2530914636" sldId="2147481206"/>
        </pc:sldMkLst>
        <pc:spChg chg="mod">
          <ac:chgData name="Anna M Rowe (DTP)" userId="2252227d-a073-4a36-afcb-3e77d957cca0" providerId="ADAL" clId="{7DF2F15A-2690-4444-B0DE-40E71C09F026}" dt="2025-03-27T03:36:08.686" v="1524" actId="20577"/>
          <ac:spMkLst>
            <pc:docMk/>
            <pc:sldMk cId="2530914636" sldId="2147481206"/>
            <ac:spMk id="2" creationId="{89834E6D-B893-FDF7-6C61-F8EE68D1CD35}"/>
          </ac:spMkLst>
        </pc:spChg>
        <pc:spChg chg="add mod">
          <ac:chgData name="Anna M Rowe (DTP)" userId="2252227d-a073-4a36-afcb-3e77d957cca0" providerId="ADAL" clId="{7DF2F15A-2690-4444-B0DE-40E71C09F026}" dt="2025-03-27T02:38:23.362" v="710" actId="1076"/>
          <ac:spMkLst>
            <pc:docMk/>
            <pc:sldMk cId="2530914636" sldId="2147481206"/>
            <ac:spMk id="3" creationId="{1B00E548-72F0-64D9-6597-106FD36CD34C}"/>
          </ac:spMkLst>
        </pc:spChg>
        <pc:spChg chg="mod">
          <ac:chgData name="Anna M Rowe (DTP)" userId="2252227d-a073-4a36-afcb-3e77d957cca0" providerId="ADAL" clId="{7DF2F15A-2690-4444-B0DE-40E71C09F026}" dt="2025-03-27T02:38:33.722" v="711" actId="14100"/>
          <ac:spMkLst>
            <pc:docMk/>
            <pc:sldMk cId="2530914636" sldId="2147481206"/>
            <ac:spMk id="5" creationId="{F2F41F6B-2CE0-8CE2-0495-44FBCB48FF92}"/>
          </ac:spMkLst>
        </pc:spChg>
        <pc:spChg chg="add mod">
          <ac:chgData name="Anna M Rowe (DTP)" userId="2252227d-a073-4a36-afcb-3e77d957cca0" providerId="ADAL" clId="{7DF2F15A-2690-4444-B0DE-40E71C09F026}" dt="2025-03-27T02:47:55.672" v="1159" actId="14100"/>
          <ac:spMkLst>
            <pc:docMk/>
            <pc:sldMk cId="2530914636" sldId="2147481206"/>
            <ac:spMk id="6" creationId="{767C6D47-B5B8-44DF-ADC0-22ABFB459006}"/>
          </ac:spMkLst>
        </pc:spChg>
        <pc:spChg chg="add mod">
          <ac:chgData name="Anna M Rowe (DTP)" userId="2252227d-a073-4a36-afcb-3e77d957cca0" providerId="ADAL" clId="{7DF2F15A-2690-4444-B0DE-40E71C09F026}" dt="2025-03-27T03:00:36.669" v="1252" actId="1076"/>
          <ac:spMkLst>
            <pc:docMk/>
            <pc:sldMk cId="2530914636" sldId="2147481206"/>
            <ac:spMk id="8" creationId="{EF960EC2-392E-3200-3BD3-32789ED99FC4}"/>
          </ac:spMkLst>
        </pc:spChg>
        <pc:spChg chg="mod">
          <ac:chgData name="Anna M Rowe (DTP)" userId="2252227d-a073-4a36-afcb-3e77d957cca0" providerId="ADAL" clId="{7DF2F15A-2690-4444-B0DE-40E71C09F026}" dt="2025-03-27T02:38:23.362" v="710" actId="1076"/>
          <ac:spMkLst>
            <pc:docMk/>
            <pc:sldMk cId="2530914636" sldId="2147481206"/>
            <ac:spMk id="12" creationId="{192752F6-A125-DE8B-8712-F9A10AC016AE}"/>
          </ac:spMkLst>
        </pc:spChg>
        <pc:spChg chg="mod">
          <ac:chgData name="Anna M Rowe (DTP)" userId="2252227d-a073-4a36-afcb-3e77d957cca0" providerId="ADAL" clId="{7DF2F15A-2690-4444-B0DE-40E71C09F026}" dt="2025-03-27T02:38:23.362" v="710" actId="1076"/>
          <ac:spMkLst>
            <pc:docMk/>
            <pc:sldMk cId="2530914636" sldId="2147481206"/>
            <ac:spMk id="13" creationId="{8A686E1E-D1D3-14E6-875E-2497A592FDC9}"/>
          </ac:spMkLst>
        </pc:spChg>
        <pc:spChg chg="mod">
          <ac:chgData name="Anna M Rowe (DTP)" userId="2252227d-a073-4a36-afcb-3e77d957cca0" providerId="ADAL" clId="{7DF2F15A-2690-4444-B0DE-40E71C09F026}" dt="2025-03-27T02:48:02.739" v="1161" actId="14100"/>
          <ac:spMkLst>
            <pc:docMk/>
            <pc:sldMk cId="2530914636" sldId="2147481206"/>
            <ac:spMk id="18" creationId="{0564AFF5-01EC-DFF9-9A74-6ABE3489F3BC}"/>
          </ac:spMkLst>
        </pc:spChg>
        <pc:picChg chg="mod">
          <ac:chgData name="Anna M Rowe (DTP)" userId="2252227d-a073-4a36-afcb-3e77d957cca0" providerId="ADAL" clId="{7DF2F15A-2690-4444-B0DE-40E71C09F026}" dt="2025-03-27T02:38:35.488" v="712" actId="1076"/>
          <ac:picMkLst>
            <pc:docMk/>
            <pc:sldMk cId="2530914636" sldId="2147481206"/>
            <ac:picMk id="10" creationId="{1D204412-CDD1-DB70-7380-EFC23A0CF20C}"/>
          </ac:picMkLst>
        </pc:picChg>
      </pc:sldChg>
      <pc:sldChg chg="addSp modSp mod modNotesTx">
        <pc:chgData name="Anna M Rowe (DTP)" userId="2252227d-a073-4a36-afcb-3e77d957cca0" providerId="ADAL" clId="{7DF2F15A-2690-4444-B0DE-40E71C09F026}" dt="2025-03-27T02:59:39.839" v="1242" actId="1036"/>
        <pc:sldMkLst>
          <pc:docMk/>
          <pc:sldMk cId="1699299185" sldId="2147481208"/>
        </pc:sldMkLst>
        <pc:spChg chg="add mod">
          <ac:chgData name="Anna M Rowe (DTP)" userId="2252227d-a073-4a36-afcb-3e77d957cca0" providerId="ADAL" clId="{7DF2F15A-2690-4444-B0DE-40E71C09F026}" dt="2025-03-27T02:47:40.388" v="1158" actId="1076"/>
          <ac:spMkLst>
            <pc:docMk/>
            <pc:sldMk cId="1699299185" sldId="2147481208"/>
            <ac:spMk id="3" creationId="{8FD2A853-B9A0-8874-0768-D8538FAF77A4}"/>
          </ac:spMkLst>
        </pc:spChg>
        <pc:spChg chg="mod">
          <ac:chgData name="Anna M Rowe (DTP)" userId="2252227d-a073-4a36-afcb-3e77d957cca0" providerId="ADAL" clId="{7DF2F15A-2690-4444-B0DE-40E71C09F026}" dt="2025-03-27T02:59:39.839" v="1242" actId="1036"/>
          <ac:spMkLst>
            <pc:docMk/>
            <pc:sldMk cId="1699299185" sldId="2147481208"/>
            <ac:spMk id="6" creationId="{EC868212-8270-4A8F-5A62-9E5123C622BA}"/>
          </ac:spMkLst>
        </pc:spChg>
        <pc:spChg chg="mod">
          <ac:chgData name="Anna M Rowe (DTP)" userId="2252227d-a073-4a36-afcb-3e77d957cca0" providerId="ADAL" clId="{7DF2F15A-2690-4444-B0DE-40E71C09F026}" dt="2025-03-27T02:47:33.132" v="1156" actId="20577"/>
          <ac:spMkLst>
            <pc:docMk/>
            <pc:sldMk cId="1699299185" sldId="2147481208"/>
            <ac:spMk id="9" creationId="{42741662-E871-7C29-EDA4-F2975C067AA1}"/>
          </ac:spMkLst>
        </pc:spChg>
        <pc:picChg chg="add mod">
          <ac:chgData name="Anna M Rowe (DTP)" userId="2252227d-a073-4a36-afcb-3e77d957cca0" providerId="ADAL" clId="{7DF2F15A-2690-4444-B0DE-40E71C09F026}" dt="2025-03-27T02:46:29.219" v="1058" actId="14100"/>
          <ac:picMkLst>
            <pc:docMk/>
            <pc:sldMk cId="1699299185" sldId="2147481208"/>
            <ac:picMk id="2" creationId="{9AA434D9-D956-6D59-1770-3EC96A3EF4EA}"/>
          </ac:picMkLst>
        </pc:picChg>
      </pc:sldChg>
      <pc:sldChg chg="addSp delSp modSp mod">
        <pc:chgData name="Anna M Rowe (DTP)" userId="2252227d-a073-4a36-afcb-3e77d957cca0" providerId="ADAL" clId="{7DF2F15A-2690-4444-B0DE-40E71C09F026}" dt="2025-03-27T04:12:25.771" v="1754" actId="14100"/>
        <pc:sldMkLst>
          <pc:docMk/>
          <pc:sldMk cId="3400855896" sldId="2147481209"/>
        </pc:sldMkLst>
        <pc:spChg chg="mod">
          <ac:chgData name="Anna M Rowe (DTP)" userId="2252227d-a073-4a36-afcb-3e77d957cca0" providerId="ADAL" clId="{7DF2F15A-2690-4444-B0DE-40E71C09F026}" dt="2025-03-27T04:09:52.185" v="1748" actId="1076"/>
          <ac:spMkLst>
            <pc:docMk/>
            <pc:sldMk cId="3400855896" sldId="2147481209"/>
            <ac:spMk id="7" creationId="{3ADA8526-AEAA-E7A6-E7DD-5F91FDC123AF}"/>
          </ac:spMkLst>
        </pc:spChg>
        <pc:spChg chg="mod">
          <ac:chgData name="Anna M Rowe (DTP)" userId="2252227d-a073-4a36-afcb-3e77d957cca0" providerId="ADAL" clId="{7DF2F15A-2690-4444-B0DE-40E71C09F026}" dt="2025-03-27T04:09:48.464" v="1747" actId="1076"/>
          <ac:spMkLst>
            <pc:docMk/>
            <pc:sldMk cId="3400855896" sldId="2147481209"/>
            <ac:spMk id="8" creationId="{432CC43B-0308-FE01-B3C9-8C7CB5C27B0D}"/>
          </ac:spMkLst>
        </pc:spChg>
        <pc:spChg chg="mod">
          <ac:chgData name="Anna M Rowe (DTP)" userId="2252227d-a073-4a36-afcb-3e77d957cca0" providerId="ADAL" clId="{7DF2F15A-2690-4444-B0DE-40E71C09F026}" dt="2025-03-27T04:09:48.464" v="1747" actId="1076"/>
          <ac:spMkLst>
            <pc:docMk/>
            <pc:sldMk cId="3400855896" sldId="2147481209"/>
            <ac:spMk id="9" creationId="{520F4FA9-F204-10FC-C474-69FD898F0654}"/>
          </ac:spMkLst>
        </pc:spChg>
        <pc:spChg chg="mod">
          <ac:chgData name="Anna M Rowe (DTP)" userId="2252227d-a073-4a36-afcb-3e77d957cca0" providerId="ADAL" clId="{7DF2F15A-2690-4444-B0DE-40E71C09F026}" dt="2025-03-27T04:09:48.464" v="1747" actId="1076"/>
          <ac:spMkLst>
            <pc:docMk/>
            <pc:sldMk cId="3400855896" sldId="2147481209"/>
            <ac:spMk id="10" creationId="{23A2123A-6294-BAE3-5E03-7D2D33D40D0A}"/>
          </ac:spMkLst>
        </pc:spChg>
        <pc:grpChg chg="mod">
          <ac:chgData name="Anna M Rowe (DTP)" userId="2252227d-a073-4a36-afcb-3e77d957cca0" providerId="ADAL" clId="{7DF2F15A-2690-4444-B0DE-40E71C09F026}" dt="2025-03-27T04:10:11.219" v="1749" actId="1076"/>
          <ac:grpSpMkLst>
            <pc:docMk/>
            <pc:sldMk cId="3400855896" sldId="2147481209"/>
            <ac:grpSpMk id="5" creationId="{E58D74AF-306F-8045-005F-0832075B560C}"/>
          </ac:grpSpMkLst>
        </pc:grpChg>
        <pc:picChg chg="add mod">
          <ac:chgData name="Anna M Rowe (DTP)" userId="2252227d-a073-4a36-afcb-3e77d957cca0" providerId="ADAL" clId="{7DF2F15A-2690-4444-B0DE-40E71C09F026}" dt="2025-03-27T04:09:48.464" v="1747" actId="1076"/>
          <ac:picMkLst>
            <pc:docMk/>
            <pc:sldMk cId="3400855896" sldId="2147481209"/>
            <ac:picMk id="9218" creationId="{3BA1BB6C-2331-E172-E435-83E913D87579}"/>
          </ac:picMkLst>
        </pc:picChg>
        <pc:cxnChg chg="mod">
          <ac:chgData name="Anna M Rowe (DTP)" userId="2252227d-a073-4a36-afcb-3e77d957cca0" providerId="ADAL" clId="{7DF2F15A-2690-4444-B0DE-40E71C09F026}" dt="2025-03-27T04:10:56.278" v="1753" actId="14100"/>
          <ac:cxnSpMkLst>
            <pc:docMk/>
            <pc:sldMk cId="3400855896" sldId="2147481209"/>
            <ac:cxnSpMk id="11" creationId="{059EB2E5-D02D-ECE0-87AA-A9F6D2F1C7AF}"/>
          </ac:cxnSpMkLst>
        </pc:cxnChg>
        <pc:cxnChg chg="mod">
          <ac:chgData name="Anna M Rowe (DTP)" userId="2252227d-a073-4a36-afcb-3e77d957cca0" providerId="ADAL" clId="{7DF2F15A-2690-4444-B0DE-40E71C09F026}" dt="2025-03-27T04:12:25.771" v="1754" actId="14100"/>
          <ac:cxnSpMkLst>
            <pc:docMk/>
            <pc:sldMk cId="3400855896" sldId="2147481209"/>
            <ac:cxnSpMk id="12" creationId="{39555029-7844-2931-9ED7-7225D537E78E}"/>
          </ac:cxnSpMkLst>
        </pc:cxnChg>
        <pc:cxnChg chg="mod">
          <ac:chgData name="Anna M Rowe (DTP)" userId="2252227d-a073-4a36-afcb-3e77d957cca0" providerId="ADAL" clId="{7DF2F15A-2690-4444-B0DE-40E71C09F026}" dt="2025-03-27T04:10:17.585" v="1750" actId="14100"/>
          <ac:cxnSpMkLst>
            <pc:docMk/>
            <pc:sldMk cId="3400855896" sldId="2147481209"/>
            <ac:cxnSpMk id="13" creationId="{9C1B5751-5976-7260-4253-002B640AAC49}"/>
          </ac:cxnSpMkLst>
        </pc:cxnChg>
        <pc:cxnChg chg="mod">
          <ac:chgData name="Anna M Rowe (DTP)" userId="2252227d-a073-4a36-afcb-3e77d957cca0" providerId="ADAL" clId="{7DF2F15A-2690-4444-B0DE-40E71C09F026}" dt="2025-03-27T04:09:48.464" v="1747" actId="1076"/>
          <ac:cxnSpMkLst>
            <pc:docMk/>
            <pc:sldMk cId="3400855896" sldId="2147481209"/>
            <ac:cxnSpMk id="14" creationId="{DD67619A-7D66-1EA3-6D82-AE70A42B0A79}"/>
          </ac:cxnSpMkLst>
        </pc:cxnChg>
      </pc:sldChg>
      <pc:sldChg chg="addSp modSp mod">
        <pc:chgData name="Anna M Rowe (DTP)" userId="2252227d-a073-4a36-afcb-3e77d957cca0" providerId="ADAL" clId="{7DF2F15A-2690-4444-B0DE-40E71C09F026}" dt="2025-03-27T04:06:37.193" v="1712" actId="20577"/>
        <pc:sldMkLst>
          <pc:docMk/>
          <pc:sldMk cId="1021169638" sldId="2147481210"/>
        </pc:sldMkLst>
        <pc:spChg chg="mod">
          <ac:chgData name="Anna M Rowe (DTP)" userId="2252227d-a073-4a36-afcb-3e77d957cca0" providerId="ADAL" clId="{7DF2F15A-2690-4444-B0DE-40E71C09F026}" dt="2025-03-27T04:06:37.193" v="1712" actId="20577"/>
          <ac:spMkLst>
            <pc:docMk/>
            <pc:sldMk cId="1021169638" sldId="2147481210"/>
            <ac:spMk id="2" creationId="{5A3128FF-E6D0-05CF-C90B-6F4F5D45CA61}"/>
          </ac:spMkLst>
        </pc:spChg>
        <pc:spChg chg="add mod">
          <ac:chgData name="Anna M Rowe (DTP)" userId="2252227d-a073-4a36-afcb-3e77d957cca0" providerId="ADAL" clId="{7DF2F15A-2690-4444-B0DE-40E71C09F026}" dt="2025-03-27T03:00:49.128" v="1253"/>
          <ac:spMkLst>
            <pc:docMk/>
            <pc:sldMk cId="1021169638" sldId="2147481210"/>
            <ac:spMk id="3" creationId="{B7C6CFD7-1680-E229-6EFC-82530CD7304A}"/>
          </ac:spMkLst>
        </pc:spChg>
      </pc:sldChg>
      <pc:sldChg chg="addSp delSp modSp mod">
        <pc:chgData name="Anna M Rowe (DTP)" userId="2252227d-a073-4a36-afcb-3e77d957cca0" providerId="ADAL" clId="{7DF2F15A-2690-4444-B0DE-40E71C09F026}" dt="2025-03-27T04:12:59.291" v="1761" actId="27636"/>
        <pc:sldMkLst>
          <pc:docMk/>
          <pc:sldMk cId="1207210567" sldId="2147481211"/>
        </pc:sldMkLst>
        <pc:spChg chg="add mod">
          <ac:chgData name="Anna M Rowe (DTP)" userId="2252227d-a073-4a36-afcb-3e77d957cca0" providerId="ADAL" clId="{7DF2F15A-2690-4444-B0DE-40E71C09F026}" dt="2025-03-27T04:12:59.291" v="1761" actId="27636"/>
          <ac:spMkLst>
            <pc:docMk/>
            <pc:sldMk cId="1207210567" sldId="2147481211"/>
            <ac:spMk id="2" creationId="{C2D27056-9730-422F-D21D-D3E44944AF66}"/>
          </ac:spMkLst>
        </pc:spChg>
      </pc:sldChg>
      <pc:sldChg chg="addSp delSp modSp add mod modNotesTx">
        <pc:chgData name="Anna M Rowe (DTP)" userId="2252227d-a073-4a36-afcb-3e77d957cca0" providerId="ADAL" clId="{7DF2F15A-2690-4444-B0DE-40E71C09F026}" dt="2025-03-27T04:06:26.476" v="1705" actId="20577"/>
        <pc:sldMkLst>
          <pc:docMk/>
          <pc:sldMk cId="2380166152" sldId="2147481212"/>
        </pc:sldMkLst>
        <pc:spChg chg="mod">
          <ac:chgData name="Anna M Rowe (DTP)" userId="2252227d-a073-4a36-afcb-3e77d957cca0" providerId="ADAL" clId="{7DF2F15A-2690-4444-B0DE-40E71C09F026}" dt="2025-03-27T04:06:26.476" v="1705" actId="20577"/>
          <ac:spMkLst>
            <pc:docMk/>
            <pc:sldMk cId="2380166152" sldId="2147481212"/>
            <ac:spMk id="2" creationId="{FF5B8870-29EC-92AF-EA25-0635F6EB8590}"/>
          </ac:spMkLst>
        </pc:spChg>
        <pc:spChg chg="mod">
          <ac:chgData name="Anna M Rowe (DTP)" userId="2252227d-a073-4a36-afcb-3e77d957cca0" providerId="ADAL" clId="{7DF2F15A-2690-4444-B0DE-40E71C09F026}" dt="2025-03-27T02:59:15.809" v="1229" actId="1076"/>
          <ac:spMkLst>
            <pc:docMk/>
            <pc:sldMk cId="2380166152" sldId="2147481212"/>
            <ac:spMk id="6" creationId="{EBE49DCE-6C54-0E01-64DF-28347C2145EA}"/>
          </ac:spMkLst>
        </pc:spChg>
        <pc:spChg chg="add mod">
          <ac:chgData name="Anna M Rowe (DTP)" userId="2252227d-a073-4a36-afcb-3e77d957cca0" providerId="ADAL" clId="{7DF2F15A-2690-4444-B0DE-40E71C09F026}" dt="2025-03-27T03:01:04.154" v="1258" actId="14100"/>
          <ac:spMkLst>
            <pc:docMk/>
            <pc:sldMk cId="2380166152" sldId="2147481212"/>
            <ac:spMk id="9" creationId="{85DE8519-D8C8-DB2A-D358-40B4F058DC13}"/>
          </ac:spMkLst>
        </pc:spChg>
        <pc:graphicFrameChg chg="mod">
          <ac:chgData name="Anna M Rowe (DTP)" userId="2252227d-a073-4a36-afcb-3e77d957cca0" providerId="ADAL" clId="{7DF2F15A-2690-4444-B0DE-40E71C09F026}" dt="2025-03-27T02:59:15.809" v="1229" actId="1076"/>
          <ac:graphicFrameMkLst>
            <pc:docMk/>
            <pc:sldMk cId="2380166152" sldId="2147481212"/>
            <ac:graphicFrameMk id="7" creationId="{0987AF04-B179-1F4A-82E0-2DE288F58C16}"/>
          </ac:graphicFrameMkLst>
        </pc:graphicFrameChg>
        <pc:picChg chg="add mod modCrop">
          <ac:chgData name="Anna M Rowe (DTP)" userId="2252227d-a073-4a36-afcb-3e77d957cca0" providerId="ADAL" clId="{7DF2F15A-2690-4444-B0DE-40E71C09F026}" dt="2025-03-27T02:59:19.293" v="1230" actId="1076"/>
          <ac:picMkLst>
            <pc:docMk/>
            <pc:sldMk cId="2380166152" sldId="2147481212"/>
            <ac:picMk id="4" creationId="{0BC5CE9E-7EB2-EBAB-9235-88FEDA3AC237}"/>
          </ac:picMkLst>
        </pc:picChg>
        <pc:picChg chg="add mod modCrop">
          <ac:chgData name="Anna M Rowe (DTP)" userId="2252227d-a073-4a36-afcb-3e77d957cca0" providerId="ADAL" clId="{7DF2F15A-2690-4444-B0DE-40E71C09F026}" dt="2025-03-27T02:59:19.293" v="1230" actId="1076"/>
          <ac:picMkLst>
            <pc:docMk/>
            <pc:sldMk cId="2380166152" sldId="2147481212"/>
            <ac:picMk id="5" creationId="{0B55D8D5-FBBD-5A71-5A3F-AB1599221BD1}"/>
          </ac:picMkLst>
        </pc:picChg>
        <pc:picChg chg="mod modCrop">
          <ac:chgData name="Anna M Rowe (DTP)" userId="2252227d-a073-4a36-afcb-3e77d957cca0" providerId="ADAL" clId="{7DF2F15A-2690-4444-B0DE-40E71C09F026}" dt="2025-03-27T02:59:23.153" v="1231" actId="1076"/>
          <ac:picMkLst>
            <pc:docMk/>
            <pc:sldMk cId="2380166152" sldId="2147481212"/>
            <ac:picMk id="10" creationId="{6C32AE5C-B54E-3F13-0376-2F8A4F892C61}"/>
          </ac:picMkLst>
        </pc:picChg>
      </pc:sldChg>
      <pc:sldChg chg="addSp delSp modSp add mod modNotesTx">
        <pc:chgData name="Anna M Rowe (DTP)" userId="2252227d-a073-4a36-afcb-3e77d957cca0" providerId="ADAL" clId="{7DF2F15A-2690-4444-B0DE-40E71C09F026}" dt="2025-03-27T04:02:10.136" v="1660" actId="20577"/>
        <pc:sldMkLst>
          <pc:docMk/>
          <pc:sldMk cId="48731064" sldId="2147481213"/>
        </pc:sldMkLst>
        <pc:spChg chg="mod">
          <ac:chgData name="Anna M Rowe (DTP)" userId="2252227d-a073-4a36-afcb-3e77d957cca0" providerId="ADAL" clId="{7DF2F15A-2690-4444-B0DE-40E71C09F026}" dt="2025-03-27T03:03:27.717" v="1314" actId="20577"/>
          <ac:spMkLst>
            <pc:docMk/>
            <pc:sldMk cId="48731064" sldId="2147481213"/>
            <ac:spMk id="2" creationId="{B8B89555-83DF-49ED-F9B9-608FAD84274B}"/>
          </ac:spMkLst>
        </pc:spChg>
        <pc:spChg chg="mod">
          <ac:chgData name="Anna M Rowe (DTP)" userId="2252227d-a073-4a36-afcb-3e77d957cca0" providerId="ADAL" clId="{7DF2F15A-2690-4444-B0DE-40E71C09F026}" dt="2025-03-27T03:01:31.459" v="1277" actId="14100"/>
          <ac:spMkLst>
            <pc:docMk/>
            <pc:sldMk cId="48731064" sldId="2147481213"/>
            <ac:spMk id="3" creationId="{0E17AEDF-AF8C-9347-5854-BFC6A7511330}"/>
          </ac:spMkLst>
        </pc:spChg>
        <pc:spChg chg="add mod">
          <ac:chgData name="Anna M Rowe (DTP)" userId="2252227d-a073-4a36-afcb-3e77d957cca0" providerId="ADAL" clId="{7DF2F15A-2690-4444-B0DE-40E71C09F026}" dt="2025-03-27T04:02:04.285" v="1659" actId="1076"/>
          <ac:spMkLst>
            <pc:docMk/>
            <pc:sldMk cId="48731064" sldId="2147481213"/>
            <ac:spMk id="8" creationId="{586BCA90-BEA5-3130-4E8E-F6B05DF17582}"/>
          </ac:spMkLst>
        </pc:spChg>
        <pc:spChg chg="add mod">
          <ac:chgData name="Anna M Rowe (DTP)" userId="2252227d-a073-4a36-afcb-3e77d957cca0" providerId="ADAL" clId="{7DF2F15A-2690-4444-B0DE-40E71C09F026}" dt="2025-03-27T04:02:04.285" v="1659" actId="1076"/>
          <ac:spMkLst>
            <pc:docMk/>
            <pc:sldMk cId="48731064" sldId="2147481213"/>
            <ac:spMk id="12" creationId="{92228127-282A-8EF7-F709-B2AACA6E11A8}"/>
          </ac:spMkLst>
        </pc:spChg>
        <pc:spChg chg="add mod">
          <ac:chgData name="Anna M Rowe (DTP)" userId="2252227d-a073-4a36-afcb-3e77d957cca0" providerId="ADAL" clId="{7DF2F15A-2690-4444-B0DE-40E71C09F026}" dt="2025-03-27T04:02:04.285" v="1659" actId="1076"/>
          <ac:spMkLst>
            <pc:docMk/>
            <pc:sldMk cId="48731064" sldId="2147481213"/>
            <ac:spMk id="13" creationId="{E29CF48D-8483-6CC6-99BF-7FAA9785FEFE}"/>
          </ac:spMkLst>
        </pc:spChg>
        <pc:spChg chg="add mod">
          <ac:chgData name="Anna M Rowe (DTP)" userId="2252227d-a073-4a36-afcb-3e77d957cca0" providerId="ADAL" clId="{7DF2F15A-2690-4444-B0DE-40E71C09F026}" dt="2025-03-27T04:02:04.285" v="1659" actId="1076"/>
          <ac:spMkLst>
            <pc:docMk/>
            <pc:sldMk cId="48731064" sldId="2147481213"/>
            <ac:spMk id="14" creationId="{156233E7-79EE-5519-7555-16FAF6F421C0}"/>
          </ac:spMkLst>
        </pc:spChg>
        <pc:spChg chg="add mod">
          <ac:chgData name="Anna M Rowe (DTP)" userId="2252227d-a073-4a36-afcb-3e77d957cca0" providerId="ADAL" clId="{7DF2F15A-2690-4444-B0DE-40E71C09F026}" dt="2025-03-27T04:02:04.285" v="1659" actId="1076"/>
          <ac:spMkLst>
            <pc:docMk/>
            <pc:sldMk cId="48731064" sldId="2147481213"/>
            <ac:spMk id="16" creationId="{C82DA5F1-FD8D-0464-FF3F-BFDF7C42D2C9}"/>
          </ac:spMkLst>
        </pc:spChg>
        <pc:spChg chg="add mod">
          <ac:chgData name="Anna M Rowe (DTP)" userId="2252227d-a073-4a36-afcb-3e77d957cca0" providerId="ADAL" clId="{7DF2F15A-2690-4444-B0DE-40E71C09F026}" dt="2025-03-27T04:02:04.285" v="1659" actId="1076"/>
          <ac:spMkLst>
            <pc:docMk/>
            <pc:sldMk cId="48731064" sldId="2147481213"/>
            <ac:spMk id="17" creationId="{5A2CE95A-DCAB-48AE-C89A-8D494B8313ED}"/>
          </ac:spMkLst>
        </pc:spChg>
        <pc:spChg chg="add mod">
          <ac:chgData name="Anna M Rowe (DTP)" userId="2252227d-a073-4a36-afcb-3e77d957cca0" providerId="ADAL" clId="{7DF2F15A-2690-4444-B0DE-40E71C09F026}" dt="2025-03-27T04:02:04.285" v="1659" actId="1076"/>
          <ac:spMkLst>
            <pc:docMk/>
            <pc:sldMk cId="48731064" sldId="2147481213"/>
            <ac:spMk id="19" creationId="{598ED5A9-FAA3-F74F-687E-B262219C85FB}"/>
          </ac:spMkLst>
        </pc:spChg>
        <pc:spChg chg="add mod">
          <ac:chgData name="Anna M Rowe (DTP)" userId="2252227d-a073-4a36-afcb-3e77d957cca0" providerId="ADAL" clId="{7DF2F15A-2690-4444-B0DE-40E71C09F026}" dt="2025-03-27T04:02:04.285" v="1659" actId="1076"/>
          <ac:spMkLst>
            <pc:docMk/>
            <pc:sldMk cId="48731064" sldId="2147481213"/>
            <ac:spMk id="20" creationId="{0C56B853-A022-79A9-F0E7-FF71D29E999E}"/>
          </ac:spMkLst>
        </pc:spChg>
        <pc:spChg chg="add mod">
          <ac:chgData name="Anna M Rowe (DTP)" userId="2252227d-a073-4a36-afcb-3e77d957cca0" providerId="ADAL" clId="{7DF2F15A-2690-4444-B0DE-40E71C09F026}" dt="2025-03-27T04:02:04.285" v="1659" actId="1076"/>
          <ac:spMkLst>
            <pc:docMk/>
            <pc:sldMk cId="48731064" sldId="2147481213"/>
            <ac:spMk id="21" creationId="{3E72FE8D-89DF-D124-1149-2EBBF1D2CCCB}"/>
          </ac:spMkLst>
        </pc:spChg>
        <pc:spChg chg="add mod">
          <ac:chgData name="Anna M Rowe (DTP)" userId="2252227d-a073-4a36-afcb-3e77d957cca0" providerId="ADAL" clId="{7DF2F15A-2690-4444-B0DE-40E71C09F026}" dt="2025-03-27T04:02:04.285" v="1659" actId="1076"/>
          <ac:spMkLst>
            <pc:docMk/>
            <pc:sldMk cId="48731064" sldId="2147481213"/>
            <ac:spMk id="22" creationId="{B4537EFF-95F7-9D13-87BC-DD8729F3E445}"/>
          </ac:spMkLst>
        </pc:spChg>
        <pc:spChg chg="add mod">
          <ac:chgData name="Anna M Rowe (DTP)" userId="2252227d-a073-4a36-afcb-3e77d957cca0" providerId="ADAL" clId="{7DF2F15A-2690-4444-B0DE-40E71C09F026}" dt="2025-03-27T04:02:04.285" v="1659" actId="1076"/>
          <ac:spMkLst>
            <pc:docMk/>
            <pc:sldMk cId="48731064" sldId="2147481213"/>
            <ac:spMk id="23" creationId="{B68C7858-C057-FB4E-C950-66A076A485F2}"/>
          </ac:spMkLst>
        </pc:spChg>
        <pc:spChg chg="add mod">
          <ac:chgData name="Anna M Rowe (DTP)" userId="2252227d-a073-4a36-afcb-3e77d957cca0" providerId="ADAL" clId="{7DF2F15A-2690-4444-B0DE-40E71C09F026}" dt="2025-03-27T04:02:04.285" v="1659" actId="1076"/>
          <ac:spMkLst>
            <pc:docMk/>
            <pc:sldMk cId="48731064" sldId="2147481213"/>
            <ac:spMk id="24" creationId="{E13109AC-DC39-E572-933D-2E46BDD11B9B}"/>
          </ac:spMkLst>
        </pc:spChg>
        <pc:spChg chg="add mod">
          <ac:chgData name="Anna M Rowe (DTP)" userId="2252227d-a073-4a36-afcb-3e77d957cca0" providerId="ADAL" clId="{7DF2F15A-2690-4444-B0DE-40E71C09F026}" dt="2025-03-27T04:02:04.285" v="1659" actId="1076"/>
          <ac:spMkLst>
            <pc:docMk/>
            <pc:sldMk cId="48731064" sldId="2147481213"/>
            <ac:spMk id="25" creationId="{ABE1FEE6-7387-DC78-CB48-1052AA162A31}"/>
          </ac:spMkLst>
        </pc:spChg>
        <pc:spChg chg="add mod">
          <ac:chgData name="Anna M Rowe (DTP)" userId="2252227d-a073-4a36-afcb-3e77d957cca0" providerId="ADAL" clId="{7DF2F15A-2690-4444-B0DE-40E71C09F026}" dt="2025-03-27T04:02:10.136" v="1660" actId="20577"/>
          <ac:spMkLst>
            <pc:docMk/>
            <pc:sldMk cId="48731064" sldId="2147481213"/>
            <ac:spMk id="30" creationId="{CCB6A33D-2BCE-2942-C0B2-5B9B330E7B42}"/>
          </ac:spMkLst>
        </pc:spChg>
        <pc:picChg chg="add mod">
          <ac:chgData name="Anna M Rowe (DTP)" userId="2252227d-a073-4a36-afcb-3e77d957cca0" providerId="ADAL" clId="{7DF2F15A-2690-4444-B0DE-40E71C09F026}" dt="2025-03-27T04:02:04.285" v="1659" actId="1076"/>
          <ac:picMkLst>
            <pc:docMk/>
            <pc:sldMk cId="48731064" sldId="2147481213"/>
            <ac:picMk id="31" creationId="{F8B6594D-315D-7B98-6FB3-11238CE1AC95}"/>
          </ac:picMkLst>
        </pc:picChg>
      </pc:sldChg>
      <pc:sldChg chg="add del mod ord modShow">
        <pc:chgData name="Anna M Rowe (DTP)" userId="2252227d-a073-4a36-afcb-3e77d957cca0" providerId="ADAL" clId="{7DF2F15A-2690-4444-B0DE-40E71C09F026}" dt="2025-03-27T03:40:40.034" v="1547" actId="2696"/>
        <pc:sldMkLst>
          <pc:docMk/>
          <pc:sldMk cId="4289388258" sldId="2147481214"/>
        </pc:sldMkLst>
      </pc:sldChg>
      <pc:sldChg chg="addSp modSp add ord">
        <pc:chgData name="Anna M Rowe (DTP)" userId="2252227d-a073-4a36-afcb-3e77d957cca0" providerId="ADAL" clId="{7DF2F15A-2690-4444-B0DE-40E71C09F026}" dt="2025-03-27T03:17:39.934" v="1412"/>
        <pc:sldMkLst>
          <pc:docMk/>
          <pc:sldMk cId="3472152834" sldId="2147481215"/>
        </pc:sldMkLst>
      </pc:sldChg>
      <pc:sldChg chg="addSp delSp modSp add del mod modNotesTx">
        <pc:chgData name="Anna M Rowe (DTP)" userId="2252227d-a073-4a36-afcb-3e77d957cca0" providerId="ADAL" clId="{7DF2F15A-2690-4444-B0DE-40E71C09F026}" dt="2025-03-27T03:30:58.380" v="1448" actId="2696"/>
        <pc:sldMkLst>
          <pc:docMk/>
          <pc:sldMk cId="2372692813" sldId="2147481216"/>
        </pc:sldMkLst>
      </pc:sldChg>
      <pc:sldChg chg="delSp modSp add del mod">
        <pc:chgData name="Anna M Rowe (DTP)" userId="2252227d-a073-4a36-afcb-3e77d957cca0" providerId="ADAL" clId="{7DF2F15A-2690-4444-B0DE-40E71C09F026}" dt="2025-03-27T04:20:25.709" v="1798" actId="2696"/>
        <pc:sldMkLst>
          <pc:docMk/>
          <pc:sldMk cId="2608264485" sldId="2147481262"/>
        </pc:sldMkLst>
      </pc:sldChg>
      <pc:sldChg chg="delSp modSp add mod ord modNotesTx">
        <pc:chgData name="Anna M Rowe (DTP)" userId="2252227d-a073-4a36-afcb-3e77d957cca0" providerId="ADAL" clId="{7DF2F15A-2690-4444-B0DE-40E71C09F026}" dt="2025-03-27T05:21:36.626" v="1816"/>
        <pc:sldMkLst>
          <pc:docMk/>
          <pc:sldMk cId="2178120908" sldId="2147481501"/>
        </pc:sldMkLst>
        <pc:spChg chg="mod">
          <ac:chgData name="Anna M Rowe (DTP)" userId="2252227d-a073-4a36-afcb-3e77d957cca0" providerId="ADAL" clId="{7DF2F15A-2690-4444-B0DE-40E71C09F026}" dt="2025-03-27T03:35:46.219" v="1481" actId="20577"/>
          <ac:spMkLst>
            <pc:docMk/>
            <pc:sldMk cId="2178120908" sldId="2147481501"/>
            <ac:spMk id="2" creationId="{82901124-002D-ED7B-D567-C6BECAFB76DC}"/>
          </ac:spMkLst>
        </pc:spChg>
        <pc:picChg chg="mod">
          <ac:chgData name="Anna M Rowe (DTP)" userId="2252227d-a073-4a36-afcb-3e77d957cca0" providerId="ADAL" clId="{7DF2F15A-2690-4444-B0DE-40E71C09F026}" dt="2025-03-27T04:23:22.390" v="1804" actId="1076"/>
          <ac:picMkLst>
            <pc:docMk/>
            <pc:sldMk cId="2178120908" sldId="2147481501"/>
            <ac:picMk id="3" creationId="{E806C4AD-7C5B-7191-F4E2-68CFA03038D5}"/>
          </ac:picMkLst>
        </pc:picChg>
        <pc:picChg chg="mod">
          <ac:chgData name="Anna M Rowe (DTP)" userId="2252227d-a073-4a36-afcb-3e77d957cca0" providerId="ADAL" clId="{7DF2F15A-2690-4444-B0DE-40E71C09F026}" dt="2025-03-27T04:23:24.994" v="1805" actId="1076"/>
          <ac:picMkLst>
            <pc:docMk/>
            <pc:sldMk cId="2178120908" sldId="2147481501"/>
            <ac:picMk id="4" creationId="{E8E3B314-87BA-A2AD-0389-E4995BDF65E2}"/>
          </ac:picMkLst>
        </pc:picChg>
      </pc:sldChg>
      <pc:sldChg chg="addSp delSp modSp add del mod">
        <pc:chgData name="Anna M Rowe (DTP)" userId="2252227d-a073-4a36-afcb-3e77d957cca0" providerId="ADAL" clId="{7DF2F15A-2690-4444-B0DE-40E71C09F026}" dt="2025-03-27T04:19:31.568" v="1781" actId="2696"/>
        <pc:sldMkLst>
          <pc:docMk/>
          <pc:sldMk cId="1394826806" sldId="2147481502"/>
        </pc:sldMkLst>
      </pc:sldChg>
      <pc:sldChg chg="addSp delSp modSp add del mod">
        <pc:chgData name="Anna M Rowe (DTP)" userId="2252227d-a073-4a36-afcb-3e77d957cca0" providerId="ADAL" clId="{7DF2F15A-2690-4444-B0DE-40E71C09F026}" dt="2025-03-27T03:58:12.932" v="1637" actId="2696"/>
        <pc:sldMkLst>
          <pc:docMk/>
          <pc:sldMk cId="1966109812" sldId="2147481502"/>
        </pc:sldMkLst>
      </pc:sldChg>
      <pc:sldChg chg="addSp delSp modSp add del mod">
        <pc:chgData name="Anna M Rowe (DTP)" userId="2252227d-a073-4a36-afcb-3e77d957cca0" providerId="ADAL" clId="{7DF2F15A-2690-4444-B0DE-40E71C09F026}" dt="2025-03-27T04:20:09.503" v="1792" actId="2696"/>
        <pc:sldMkLst>
          <pc:docMk/>
          <pc:sldMk cId="1024270362" sldId="2147481503"/>
        </pc:sldMkLst>
      </pc:sldChg>
      <pc:sldChg chg="add del">
        <pc:chgData name="Anna M Rowe (DTP)" userId="2252227d-a073-4a36-afcb-3e77d957cca0" providerId="ADAL" clId="{7DF2F15A-2690-4444-B0DE-40E71C09F026}" dt="2025-03-27T03:58:10.785" v="1636" actId="2696"/>
        <pc:sldMkLst>
          <pc:docMk/>
          <pc:sldMk cId="3523406342" sldId="2147481503"/>
        </pc:sldMkLst>
      </pc:sldChg>
      <pc:sldChg chg="delSp add del mod">
        <pc:chgData name="Anna M Rowe (DTP)" userId="2252227d-a073-4a36-afcb-3e77d957cca0" providerId="ADAL" clId="{7DF2F15A-2690-4444-B0DE-40E71C09F026}" dt="2025-03-27T03:58:06.337" v="1635" actId="2696"/>
        <pc:sldMkLst>
          <pc:docMk/>
          <pc:sldMk cId="528931233" sldId="2147481504"/>
        </pc:sldMkLst>
      </pc:sldChg>
      <pc:sldChg chg="modSp add mod ord">
        <pc:chgData name="Anna M Rowe (DTP)" userId="2252227d-a073-4a36-afcb-3e77d957cca0" providerId="ADAL" clId="{7DF2F15A-2690-4444-B0DE-40E71C09F026}" dt="2025-03-27T04:20:44.789" v="1802"/>
        <pc:sldMkLst>
          <pc:docMk/>
          <pc:sldMk cId="1692134186" sldId="2147481504"/>
        </pc:sldMkLst>
        <pc:spChg chg="mod">
          <ac:chgData name="Anna M Rowe (DTP)" userId="2252227d-a073-4a36-afcb-3e77d957cca0" providerId="ADAL" clId="{7DF2F15A-2690-4444-B0DE-40E71C09F026}" dt="2025-03-27T04:19:53.136" v="1787" actId="20577"/>
          <ac:spMkLst>
            <pc:docMk/>
            <pc:sldMk cId="1692134186" sldId="2147481504"/>
            <ac:spMk id="2" creationId="{D8A95AF9-7834-B40F-6C2F-5C405F1EA973}"/>
          </ac:spMkLst>
        </pc:spChg>
        <pc:picChg chg="mod">
          <ac:chgData name="Anna M Rowe (DTP)" userId="2252227d-a073-4a36-afcb-3e77d957cca0" providerId="ADAL" clId="{7DF2F15A-2690-4444-B0DE-40E71C09F026}" dt="2025-03-27T04:19:41.154" v="1783" actId="1076"/>
          <ac:picMkLst>
            <pc:docMk/>
            <pc:sldMk cId="1692134186" sldId="2147481504"/>
            <ac:picMk id="11" creationId="{5CE6FFE7-3D19-3225-9127-165AE91ACCFB}"/>
          </ac:picMkLst>
        </pc:picChg>
      </pc:sldChg>
      <pc:sldChg chg="addSp delSp modSp add mod ord">
        <pc:chgData name="Anna M Rowe (DTP)" userId="2252227d-a073-4a36-afcb-3e77d957cca0" providerId="ADAL" clId="{7DF2F15A-2690-4444-B0DE-40E71C09F026}" dt="2025-03-27T04:20:44.789" v="1802"/>
        <pc:sldMkLst>
          <pc:docMk/>
          <pc:sldMk cId="2003554661" sldId="2147481505"/>
        </pc:sldMkLst>
        <pc:picChg chg="add mod">
          <ac:chgData name="Anna M Rowe (DTP)" userId="2252227d-a073-4a36-afcb-3e77d957cca0" providerId="ADAL" clId="{7DF2F15A-2690-4444-B0DE-40E71C09F026}" dt="2025-03-27T04:20:34.552" v="1800" actId="1076"/>
          <ac:picMkLst>
            <pc:docMk/>
            <pc:sldMk cId="2003554661" sldId="2147481505"/>
            <ac:picMk id="4" creationId="{6E5724FB-8542-FF24-F5C9-476BCA8E8B4E}"/>
          </ac:picMkLst>
        </pc:picChg>
      </pc:sldChg>
      <pc:sldMasterChg chg="delSldLayout">
        <pc:chgData name="Anna M Rowe (DTP)" userId="2252227d-a073-4a36-afcb-3e77d957cca0" providerId="ADAL" clId="{7DF2F15A-2690-4444-B0DE-40E71C09F026}" dt="2025-03-27T04:20:25.709" v="1798" actId="2696"/>
        <pc:sldMasterMkLst>
          <pc:docMk/>
          <pc:sldMasterMk cId="1711483523" sldId="2147483697"/>
        </pc:sldMasterMkLst>
        <pc:sldLayoutChg chg="del">
          <pc:chgData name="Anna M Rowe (DTP)" userId="2252227d-a073-4a36-afcb-3e77d957cca0" providerId="ADAL" clId="{7DF2F15A-2690-4444-B0DE-40E71C09F026}" dt="2025-03-27T04:20:25.709" v="1798" actId="2696"/>
          <pc:sldLayoutMkLst>
            <pc:docMk/>
            <pc:sldMasterMk cId="1711483523" sldId="2147483697"/>
            <pc:sldLayoutMk cId="4176546028" sldId="2147483763"/>
          </pc:sldLayoutMkLst>
        </pc:sldLayoutChg>
      </pc:sldMasterChg>
    </pc:docChg>
  </pc:docChgLst>
  <pc:docChgLst>
    <pc:chgData name="Yvette D Baker (DTP)" userId="S::yvette.baker@transport.vic.gov.au::5bc277f3-ed11-4f3f-a7c8-7c623dbadcc4" providerId="AD" clId="Web-{5A7B5797-AAFF-34C4-FDC4-F64C08CD2600}"/>
    <pc:docChg chg="addSld delSld modSld">
      <pc:chgData name="Yvette D Baker (DTP)" userId="S::yvette.baker@transport.vic.gov.au::5bc277f3-ed11-4f3f-a7c8-7c623dbadcc4" providerId="AD" clId="Web-{5A7B5797-AAFF-34C4-FDC4-F64C08CD2600}" dt="2025-03-26T04:15:08.548" v="546"/>
      <pc:docMkLst>
        <pc:docMk/>
      </pc:docMkLst>
      <pc:sldChg chg="add del">
        <pc:chgData name="Yvette D Baker (DTP)" userId="S::yvette.baker@transport.vic.gov.au::5bc277f3-ed11-4f3f-a7c8-7c623dbadcc4" providerId="AD" clId="Web-{5A7B5797-AAFF-34C4-FDC4-F64C08CD2600}" dt="2025-03-26T04:13:42.405" v="530"/>
        <pc:sldMkLst>
          <pc:docMk/>
          <pc:sldMk cId="1837854995" sldId="297"/>
        </pc:sldMkLst>
      </pc:sldChg>
      <pc:sldChg chg="mod modShow">
        <pc:chgData name="Yvette D Baker (DTP)" userId="S::yvette.baker@transport.vic.gov.au::5bc277f3-ed11-4f3f-a7c8-7c623dbadcc4" providerId="AD" clId="Web-{5A7B5797-AAFF-34C4-FDC4-F64C08CD2600}" dt="2025-03-26T04:15:08.548" v="546"/>
        <pc:sldMkLst>
          <pc:docMk/>
          <pc:sldMk cId="3142860064" sldId="2147481040"/>
        </pc:sldMkLst>
      </pc:sldChg>
      <pc:sldChg chg="modSp">
        <pc:chgData name="Yvette D Baker (DTP)" userId="S::yvette.baker@transport.vic.gov.au::5bc277f3-ed11-4f3f-a7c8-7c623dbadcc4" providerId="AD" clId="Web-{5A7B5797-AAFF-34C4-FDC4-F64C08CD2600}" dt="2025-03-26T04:14:54.798" v="545" actId="20577"/>
        <pc:sldMkLst>
          <pc:docMk/>
          <pc:sldMk cId="2938221062" sldId="2147481185"/>
        </pc:sldMkLst>
      </pc:sldChg>
      <pc:sldChg chg="del">
        <pc:chgData name="Yvette D Baker (DTP)" userId="S::yvette.baker@transport.vic.gov.au::5bc277f3-ed11-4f3f-a7c8-7c623dbadcc4" providerId="AD" clId="Web-{5A7B5797-AAFF-34C4-FDC4-F64C08CD2600}" dt="2025-03-26T04:08:16.958" v="507"/>
        <pc:sldMkLst>
          <pc:docMk/>
          <pc:sldMk cId="1154709475" sldId="2147481193"/>
        </pc:sldMkLst>
      </pc:sldChg>
      <pc:sldChg chg="add del">
        <pc:chgData name="Yvette D Baker (DTP)" userId="S::yvette.baker@transport.vic.gov.au::5bc277f3-ed11-4f3f-a7c8-7c623dbadcc4" providerId="AD" clId="Web-{5A7B5797-AAFF-34C4-FDC4-F64C08CD2600}" dt="2025-03-26T04:14:00.812" v="532"/>
        <pc:sldMkLst>
          <pc:docMk/>
          <pc:sldMk cId="3177978531" sldId="2147481198"/>
        </pc:sldMkLst>
      </pc:sldChg>
      <pc:sldChg chg="modSp">
        <pc:chgData name="Yvette D Baker (DTP)" userId="S::yvette.baker@transport.vic.gov.au::5bc277f3-ed11-4f3f-a7c8-7c623dbadcc4" providerId="AD" clId="Web-{5A7B5797-AAFF-34C4-FDC4-F64C08CD2600}" dt="2025-03-26T04:12:42.559" v="528" actId="20577"/>
        <pc:sldMkLst>
          <pc:docMk/>
          <pc:sldMk cId="1333136193" sldId="2147481203"/>
        </pc:sldMkLst>
        <pc:spChg chg="mod">
          <ac:chgData name="Yvette D Baker (DTP)" userId="S::yvette.baker@transport.vic.gov.au::5bc277f3-ed11-4f3f-a7c8-7c623dbadcc4" providerId="AD" clId="Web-{5A7B5797-AAFF-34C4-FDC4-F64C08CD2600}" dt="2025-03-26T04:12:42.559" v="528" actId="20577"/>
          <ac:spMkLst>
            <pc:docMk/>
            <pc:sldMk cId="1333136193" sldId="2147481203"/>
            <ac:spMk id="5" creationId="{DCB17504-38F1-6A38-4638-4F87C796ACDC}"/>
          </ac:spMkLst>
        </pc:spChg>
      </pc:sldChg>
      <pc:sldChg chg="modSp">
        <pc:chgData name="Yvette D Baker (DTP)" userId="S::yvette.baker@transport.vic.gov.au::5bc277f3-ed11-4f3f-a7c8-7c623dbadcc4" providerId="AD" clId="Web-{5A7B5797-AAFF-34C4-FDC4-F64C08CD2600}" dt="2025-03-26T03:52:10.085" v="432" actId="20577"/>
        <pc:sldMkLst>
          <pc:docMk/>
          <pc:sldMk cId="3400855896" sldId="2147481209"/>
        </pc:sldMkLst>
      </pc:sldChg>
      <pc:sldChg chg="addSp delSp modSp new modNotes">
        <pc:chgData name="Yvette D Baker (DTP)" userId="S::yvette.baker@transport.vic.gov.au::5bc277f3-ed11-4f3f-a7c8-7c623dbadcc4" providerId="AD" clId="Web-{5A7B5797-AAFF-34C4-FDC4-F64C08CD2600}" dt="2025-03-26T04:10:21.571" v="522" actId="1076"/>
        <pc:sldMkLst>
          <pc:docMk/>
          <pc:sldMk cId="1021169638" sldId="2147481210"/>
        </pc:sldMkLst>
        <pc:spChg chg="mod">
          <ac:chgData name="Yvette D Baker (DTP)" userId="S::yvette.baker@transport.vic.gov.au::5bc277f3-ed11-4f3f-a7c8-7c623dbadcc4" providerId="AD" clId="Web-{5A7B5797-AAFF-34C4-FDC4-F64C08CD2600}" dt="2025-03-26T03:27:21.291" v="19" actId="20577"/>
          <ac:spMkLst>
            <pc:docMk/>
            <pc:sldMk cId="1021169638" sldId="2147481210"/>
            <ac:spMk id="2" creationId="{5A3128FF-E6D0-05CF-C90B-6F4F5D45CA61}"/>
          </ac:spMkLst>
        </pc:spChg>
        <pc:spChg chg="add mod">
          <ac:chgData name="Yvette D Baker (DTP)" userId="S::yvette.baker@transport.vic.gov.au::5bc277f3-ed11-4f3f-a7c8-7c623dbadcc4" providerId="AD" clId="Web-{5A7B5797-AAFF-34C4-FDC4-F64C08CD2600}" dt="2025-03-26T04:10:03.930" v="516" actId="1076"/>
          <ac:spMkLst>
            <pc:docMk/>
            <pc:sldMk cId="1021169638" sldId="2147481210"/>
            <ac:spMk id="394" creationId="{2D4C411D-ED83-5413-0423-CDB6FF8882C6}"/>
          </ac:spMkLst>
        </pc:spChg>
        <pc:spChg chg="add mod">
          <ac:chgData name="Yvette D Baker (DTP)" userId="S::yvette.baker@transport.vic.gov.au::5bc277f3-ed11-4f3f-a7c8-7c623dbadcc4" providerId="AD" clId="Web-{5A7B5797-AAFF-34C4-FDC4-F64C08CD2600}" dt="2025-03-26T04:10:06.274" v="517" actId="1076"/>
          <ac:spMkLst>
            <pc:docMk/>
            <pc:sldMk cId="1021169638" sldId="2147481210"/>
            <ac:spMk id="395" creationId="{948049DF-DDEF-D264-F19A-6FDE7C2206E6}"/>
          </ac:spMkLst>
        </pc:spChg>
        <pc:spChg chg="add mod">
          <ac:chgData name="Yvette D Baker (DTP)" userId="S::yvette.baker@transport.vic.gov.au::5bc277f3-ed11-4f3f-a7c8-7c623dbadcc4" providerId="AD" clId="Web-{5A7B5797-AAFF-34C4-FDC4-F64C08CD2600}" dt="2025-03-26T04:10:09.024" v="518" actId="1076"/>
          <ac:spMkLst>
            <pc:docMk/>
            <pc:sldMk cId="1021169638" sldId="2147481210"/>
            <ac:spMk id="396" creationId="{86F87F2F-D590-EB17-6D61-5B27F0414409}"/>
          </ac:spMkLst>
        </pc:spChg>
        <pc:spChg chg="add mod">
          <ac:chgData name="Yvette D Baker (DTP)" userId="S::yvette.baker@transport.vic.gov.au::5bc277f3-ed11-4f3f-a7c8-7c623dbadcc4" providerId="AD" clId="Web-{5A7B5797-AAFF-34C4-FDC4-F64C08CD2600}" dt="2025-03-26T04:10:11.321" v="519" actId="1076"/>
          <ac:spMkLst>
            <pc:docMk/>
            <pc:sldMk cId="1021169638" sldId="2147481210"/>
            <ac:spMk id="397" creationId="{76325051-6FED-ED6F-D420-986CFFCFFD02}"/>
          </ac:spMkLst>
        </pc:spChg>
        <pc:spChg chg="add mod">
          <ac:chgData name="Yvette D Baker (DTP)" userId="S::yvette.baker@transport.vic.gov.au::5bc277f3-ed11-4f3f-a7c8-7c623dbadcc4" providerId="AD" clId="Web-{5A7B5797-AAFF-34C4-FDC4-F64C08CD2600}" dt="2025-03-26T04:10:13.461" v="520" actId="1076"/>
          <ac:spMkLst>
            <pc:docMk/>
            <pc:sldMk cId="1021169638" sldId="2147481210"/>
            <ac:spMk id="398" creationId="{417B7F9D-16D4-7EC6-73F5-8052B29DA506}"/>
          </ac:spMkLst>
        </pc:spChg>
        <pc:spChg chg="add mod">
          <ac:chgData name="Yvette D Baker (DTP)" userId="S::yvette.baker@transport.vic.gov.au::5bc277f3-ed11-4f3f-a7c8-7c623dbadcc4" providerId="AD" clId="Web-{5A7B5797-AAFF-34C4-FDC4-F64C08CD2600}" dt="2025-03-26T04:10:18.930" v="521" actId="1076"/>
          <ac:spMkLst>
            <pc:docMk/>
            <pc:sldMk cId="1021169638" sldId="2147481210"/>
            <ac:spMk id="399" creationId="{1AE2D3E1-252C-0414-DCA9-B23ED489661F}"/>
          </ac:spMkLst>
        </pc:spChg>
        <pc:spChg chg="add mod">
          <ac:chgData name="Yvette D Baker (DTP)" userId="S::yvette.baker@transport.vic.gov.au::5bc277f3-ed11-4f3f-a7c8-7c623dbadcc4" providerId="AD" clId="Web-{5A7B5797-AAFF-34C4-FDC4-F64C08CD2600}" dt="2025-03-26T04:10:21.571" v="522" actId="1076"/>
          <ac:spMkLst>
            <pc:docMk/>
            <pc:sldMk cId="1021169638" sldId="2147481210"/>
            <ac:spMk id="400" creationId="{BB56F526-5FF0-B482-9AFC-E1BEBEDFF2EB}"/>
          </ac:spMkLst>
        </pc:spChg>
        <pc:picChg chg="add mod ord">
          <ac:chgData name="Yvette D Baker (DTP)" userId="S::yvette.baker@transport.vic.gov.au::5bc277f3-ed11-4f3f-a7c8-7c623dbadcc4" providerId="AD" clId="Web-{5A7B5797-AAFF-34C4-FDC4-F64C08CD2600}" dt="2025-03-26T04:09:37.507" v="508" actId="1076"/>
          <ac:picMkLst>
            <pc:docMk/>
            <pc:sldMk cId="1021169638" sldId="2147481210"/>
            <ac:picMk id="401" creationId="{CF1B068D-EDAD-883E-7EFA-B7F7BCC2FBB7}"/>
          </ac:picMkLst>
        </pc:picChg>
        <pc:picChg chg="add mod">
          <ac:chgData name="Yvette D Baker (DTP)" userId="S::yvette.baker@transport.vic.gov.au::5bc277f3-ed11-4f3f-a7c8-7c623dbadcc4" providerId="AD" clId="Web-{5A7B5797-AAFF-34C4-FDC4-F64C08CD2600}" dt="2025-03-26T04:09:39.773" v="509" actId="1076"/>
          <ac:picMkLst>
            <pc:docMk/>
            <pc:sldMk cId="1021169638" sldId="2147481210"/>
            <ac:picMk id="402" creationId="{858844A2-5D02-1396-9AB7-60A29717418B}"/>
          </ac:picMkLst>
        </pc:picChg>
        <pc:picChg chg="add mod">
          <ac:chgData name="Yvette D Baker (DTP)" userId="S::yvette.baker@transport.vic.gov.au::5bc277f3-ed11-4f3f-a7c8-7c623dbadcc4" providerId="AD" clId="Web-{5A7B5797-AAFF-34C4-FDC4-F64C08CD2600}" dt="2025-03-26T04:09:41.226" v="510" actId="1076"/>
          <ac:picMkLst>
            <pc:docMk/>
            <pc:sldMk cId="1021169638" sldId="2147481210"/>
            <ac:picMk id="403" creationId="{5DC2AF67-3CE0-752D-D31C-873EF9284240}"/>
          </ac:picMkLst>
        </pc:picChg>
        <pc:picChg chg="add mod">
          <ac:chgData name="Yvette D Baker (DTP)" userId="S::yvette.baker@transport.vic.gov.au::5bc277f3-ed11-4f3f-a7c8-7c623dbadcc4" providerId="AD" clId="Web-{5A7B5797-AAFF-34C4-FDC4-F64C08CD2600}" dt="2025-03-26T04:09:43.445" v="511" actId="1076"/>
          <ac:picMkLst>
            <pc:docMk/>
            <pc:sldMk cId="1021169638" sldId="2147481210"/>
            <ac:picMk id="404" creationId="{4372489C-39ED-3F63-8B54-8C65C77966E5}"/>
          </ac:picMkLst>
        </pc:picChg>
        <pc:picChg chg="add mod">
          <ac:chgData name="Yvette D Baker (DTP)" userId="S::yvette.baker@transport.vic.gov.au::5bc277f3-ed11-4f3f-a7c8-7c623dbadcc4" providerId="AD" clId="Web-{5A7B5797-AAFF-34C4-FDC4-F64C08CD2600}" dt="2025-03-26T04:09:46.382" v="512" actId="1076"/>
          <ac:picMkLst>
            <pc:docMk/>
            <pc:sldMk cId="1021169638" sldId="2147481210"/>
            <ac:picMk id="405" creationId="{CB27443A-8E3D-225C-41AB-234D33DBE12A}"/>
          </ac:picMkLst>
        </pc:picChg>
        <pc:picChg chg="add mod">
          <ac:chgData name="Yvette D Baker (DTP)" userId="S::yvette.baker@transport.vic.gov.au::5bc277f3-ed11-4f3f-a7c8-7c623dbadcc4" providerId="AD" clId="Web-{5A7B5797-AAFF-34C4-FDC4-F64C08CD2600}" dt="2025-03-26T04:09:50.445" v="513" actId="1076"/>
          <ac:picMkLst>
            <pc:docMk/>
            <pc:sldMk cId="1021169638" sldId="2147481210"/>
            <ac:picMk id="406" creationId="{2D777C00-2A23-DD08-149D-C5481E81E121}"/>
          </ac:picMkLst>
        </pc:picChg>
        <pc:picChg chg="add mod">
          <ac:chgData name="Yvette D Baker (DTP)" userId="S::yvette.baker@transport.vic.gov.au::5bc277f3-ed11-4f3f-a7c8-7c623dbadcc4" providerId="AD" clId="Web-{5A7B5797-AAFF-34C4-FDC4-F64C08CD2600}" dt="2025-03-26T04:09:58.039" v="515" actId="1076"/>
          <ac:picMkLst>
            <pc:docMk/>
            <pc:sldMk cId="1021169638" sldId="2147481210"/>
            <ac:picMk id="407" creationId="{8D6DC724-625D-6D88-1F46-7EBEE6ED6052}"/>
          </ac:picMkLst>
        </pc:picChg>
      </pc:sldChg>
    </pc:docChg>
  </pc:docChgLst>
  <pc:docChgLst>
    <pc:chgData name="Yvette D Baker (DTP)" userId="S::yvette.baker@transport.vic.gov.au::5bc277f3-ed11-4f3f-a7c8-7c623dbadcc4" providerId="AD" clId="Web-{B27B6CA1-18B4-6AEB-E524-5A3C1829AF58}"/>
    <pc:docChg chg="modSld">
      <pc:chgData name="Yvette D Baker (DTP)" userId="S::yvette.baker@transport.vic.gov.au::5bc277f3-ed11-4f3f-a7c8-7c623dbadcc4" providerId="AD" clId="Web-{B27B6CA1-18B4-6AEB-E524-5A3C1829AF58}" dt="2025-03-25T04:39:36.881" v="0" actId="1076"/>
      <pc:docMkLst>
        <pc:docMk/>
      </pc:docMkLst>
      <pc:sldChg chg="modSp">
        <pc:chgData name="Yvette D Baker (DTP)" userId="S::yvette.baker@transport.vic.gov.au::5bc277f3-ed11-4f3f-a7c8-7c623dbadcc4" providerId="AD" clId="Web-{B27B6CA1-18B4-6AEB-E524-5A3C1829AF58}" dt="2025-03-25T04:39:36.881" v="0" actId="1076"/>
        <pc:sldMkLst>
          <pc:docMk/>
          <pc:sldMk cId="2229334909" sldId="2147481207"/>
        </pc:sldMkLst>
      </pc:sldChg>
    </pc:docChg>
  </pc:docChgLst>
  <pc:docChgLst>
    <pc:chgData name="Yvette D Baker (DTP)" userId="S::yvette.baker@transport.vic.gov.au::5bc277f3-ed11-4f3f-a7c8-7c623dbadcc4" providerId="AD" clId="Web-{C5D6298C-AD94-46C7-98FB-90ADD404F697}"/>
    <pc:docChg chg="addSld delSld modSld sldOrd">
      <pc:chgData name="Yvette D Baker (DTP)" userId="S::yvette.baker@transport.vic.gov.au::5bc277f3-ed11-4f3f-a7c8-7c623dbadcc4" providerId="AD" clId="Web-{C5D6298C-AD94-46C7-98FB-90ADD404F697}" dt="2025-03-24T03:48:44.321" v="22"/>
      <pc:docMkLst>
        <pc:docMk/>
      </pc:docMkLst>
      <pc:sldChg chg="ord">
        <pc:chgData name="Yvette D Baker (DTP)" userId="S::yvette.baker@transport.vic.gov.au::5bc277f3-ed11-4f3f-a7c8-7c623dbadcc4" providerId="AD" clId="Web-{C5D6298C-AD94-46C7-98FB-90ADD404F697}" dt="2025-03-24T03:48:44.321" v="22"/>
        <pc:sldMkLst>
          <pc:docMk/>
          <pc:sldMk cId="1817564402" sldId="2147309077"/>
        </pc:sldMkLst>
      </pc:sldChg>
      <pc:sldChg chg="ord">
        <pc:chgData name="Yvette D Baker (DTP)" userId="S::yvette.baker@transport.vic.gov.au::5bc277f3-ed11-4f3f-a7c8-7c623dbadcc4" providerId="AD" clId="Web-{C5D6298C-AD94-46C7-98FB-90ADD404F697}" dt="2025-03-24T03:47:27.601" v="21"/>
        <pc:sldMkLst>
          <pc:docMk/>
          <pc:sldMk cId="838911706" sldId="2147309079"/>
        </pc:sldMkLst>
      </pc:sldChg>
      <pc:sldChg chg="modSp">
        <pc:chgData name="Yvette D Baker (DTP)" userId="S::yvette.baker@transport.vic.gov.au::5bc277f3-ed11-4f3f-a7c8-7c623dbadcc4" providerId="AD" clId="Web-{C5D6298C-AD94-46C7-98FB-90ADD404F697}" dt="2025-03-24T03:37:33.543" v="18" actId="20577"/>
        <pc:sldMkLst>
          <pc:docMk/>
          <pc:sldMk cId="2938221062" sldId="2147481185"/>
        </pc:sldMkLst>
      </pc:sldChg>
      <pc:sldChg chg="ord">
        <pc:chgData name="Yvette D Baker (DTP)" userId="S::yvette.baker@transport.vic.gov.au::5bc277f3-ed11-4f3f-a7c8-7c623dbadcc4" providerId="AD" clId="Web-{C5D6298C-AD94-46C7-98FB-90ADD404F697}" dt="2025-03-24T03:30:40.145" v="4"/>
        <pc:sldMkLst>
          <pc:docMk/>
          <pc:sldMk cId="2415567799" sldId="2147481194"/>
        </pc:sldMkLst>
      </pc:sldChg>
      <pc:sldChg chg="ord">
        <pc:chgData name="Yvette D Baker (DTP)" userId="S::yvette.baker@transport.vic.gov.au::5bc277f3-ed11-4f3f-a7c8-7c623dbadcc4" providerId="AD" clId="Web-{C5D6298C-AD94-46C7-98FB-90ADD404F697}" dt="2025-03-24T03:32:12.756" v="5"/>
        <pc:sldMkLst>
          <pc:docMk/>
          <pc:sldMk cId="1296343622" sldId="2147481195"/>
        </pc:sldMkLst>
      </pc:sldChg>
      <pc:sldChg chg="modSp ord">
        <pc:chgData name="Yvette D Baker (DTP)" userId="S::yvette.baker@transport.vic.gov.au::5bc277f3-ed11-4f3f-a7c8-7c623dbadcc4" providerId="AD" clId="Web-{C5D6298C-AD94-46C7-98FB-90ADD404F697}" dt="2025-03-24T03:30:01.472" v="2"/>
        <pc:sldMkLst>
          <pc:docMk/>
          <pc:sldMk cId="3345711599" sldId="2147481200"/>
        </pc:sldMkLst>
      </pc:sldChg>
      <pc:sldChg chg="ord">
        <pc:chgData name="Yvette D Baker (DTP)" userId="S::yvette.baker@transport.vic.gov.au::5bc277f3-ed11-4f3f-a7c8-7c623dbadcc4" providerId="AD" clId="Web-{C5D6298C-AD94-46C7-98FB-90ADD404F697}" dt="2025-03-24T03:30:10.019" v="3"/>
        <pc:sldMkLst>
          <pc:docMk/>
          <pc:sldMk cId="1333136193" sldId="2147481203"/>
        </pc:sldMkLst>
      </pc:sldChg>
      <pc:sldChg chg="new del">
        <pc:chgData name="Yvette D Baker (DTP)" userId="S::yvette.baker@transport.vic.gov.au::5bc277f3-ed11-4f3f-a7c8-7c623dbadcc4" providerId="AD" clId="Web-{C5D6298C-AD94-46C7-98FB-90ADD404F697}" dt="2025-03-24T03:42:27.001" v="20"/>
        <pc:sldMkLst>
          <pc:docMk/>
          <pc:sldMk cId="1960751139" sldId="2147481206"/>
        </pc:sldMkLst>
      </pc:sldChg>
    </pc:docChg>
  </pc:docChgLst>
  <pc:docChgLst>
    <pc:chgData name="Stephany Sweeney (DTP)" userId="e57f8508-4b2c-4c28-aaac-8e597fd49875" providerId="ADAL" clId="{6C7040F2-834A-482E-9745-531BE4BF2DAC}"/>
    <pc:docChg chg="custSel addSld delSld modSld">
      <pc:chgData name="Stephany Sweeney (DTP)" userId="e57f8508-4b2c-4c28-aaac-8e597fd49875" providerId="ADAL" clId="{6C7040F2-834A-482E-9745-531BE4BF2DAC}" dt="2025-03-24T23:57:37.858" v="691" actId="20577"/>
      <pc:docMkLst>
        <pc:docMk/>
      </pc:docMkLst>
      <pc:sldChg chg="new del">
        <pc:chgData name="Stephany Sweeney (DTP)" userId="e57f8508-4b2c-4c28-aaac-8e597fd49875" providerId="ADAL" clId="{6C7040F2-834A-482E-9745-531BE4BF2DAC}" dt="2025-03-24T02:54:42.820" v="3" actId="2696"/>
        <pc:sldMkLst>
          <pc:docMk/>
          <pc:sldMk cId="1077789047" sldId="2147481206"/>
        </pc:sldMkLst>
      </pc:sldChg>
      <pc:sldChg chg="new del">
        <pc:chgData name="Stephany Sweeney (DTP)" userId="e57f8508-4b2c-4c28-aaac-8e597fd49875" providerId="ADAL" clId="{6C7040F2-834A-482E-9745-531BE4BF2DAC}" dt="2025-03-24T02:54:33.492" v="1" actId="2696"/>
        <pc:sldMkLst>
          <pc:docMk/>
          <pc:sldMk cId="2599701245" sldId="2147481206"/>
        </pc:sldMkLst>
      </pc:sldChg>
      <pc:sldChg chg="new del">
        <pc:chgData name="Stephany Sweeney (DTP)" userId="e57f8508-4b2c-4c28-aaac-8e597fd49875" providerId="ADAL" clId="{6C7040F2-834A-482E-9745-531BE4BF2DAC}" dt="2025-03-24T23:36:57.438" v="5" actId="2696"/>
        <pc:sldMkLst>
          <pc:docMk/>
          <pc:sldMk cId="1423013603" sldId="2147481208"/>
        </pc:sldMkLst>
      </pc:sldChg>
      <pc:sldChg chg="addSp delSp modSp mod modNotesTx">
        <pc:chgData name="Stephany Sweeney (DTP)" userId="e57f8508-4b2c-4c28-aaac-8e597fd49875" providerId="ADAL" clId="{6C7040F2-834A-482E-9745-531BE4BF2DAC}" dt="2025-03-24T23:57:37.858" v="691" actId="20577"/>
        <pc:sldMkLst>
          <pc:docMk/>
          <pc:sldMk cId="1699299185" sldId="2147481208"/>
        </pc:sldMkLst>
        <pc:spChg chg="mod">
          <ac:chgData name="Stephany Sweeney (DTP)" userId="e57f8508-4b2c-4c28-aaac-8e597fd49875" providerId="ADAL" clId="{6C7040F2-834A-482E-9745-531BE4BF2DAC}" dt="2025-03-24T23:57:37.858" v="691" actId="20577"/>
          <ac:spMkLst>
            <pc:docMk/>
            <pc:sldMk cId="1699299185" sldId="2147481208"/>
            <ac:spMk id="9" creationId="{42741662-E871-7C29-EDA4-F2975C067AA1}"/>
          </ac:spMkLst>
        </pc:spChg>
        <pc:spChg chg="mod">
          <ac:chgData name="Stephany Sweeney (DTP)" userId="e57f8508-4b2c-4c28-aaac-8e597fd49875" providerId="ADAL" clId="{6C7040F2-834A-482E-9745-531BE4BF2DAC}" dt="2025-03-24T23:37:23.640" v="24" actId="20577"/>
          <ac:spMkLst>
            <pc:docMk/>
            <pc:sldMk cId="1699299185" sldId="2147481208"/>
            <ac:spMk id="12" creationId="{720314DF-2CAE-16CF-7003-E5E2F850B001}"/>
          </ac:spMkLst>
        </pc:spChg>
      </pc:sldChg>
    </pc:docChg>
  </pc:docChgLst>
  <pc:docChgLst>
    <pc:chgData name="Yvette D Baker (DTP)" userId="S::yvette.baker@transport.vic.gov.au::5bc277f3-ed11-4f3f-a7c8-7c623dbadcc4" providerId="AD" clId="Web-{BCDD4950-0877-B7E8-0A0F-9FF10D089848}"/>
    <pc:docChg chg="modSld">
      <pc:chgData name="Yvette D Baker (DTP)" userId="S::yvette.baker@transport.vic.gov.au::5bc277f3-ed11-4f3f-a7c8-7c623dbadcc4" providerId="AD" clId="Web-{BCDD4950-0877-B7E8-0A0F-9FF10D089848}" dt="2025-03-19T03:18:21.346" v="1" actId="20577"/>
      <pc:docMkLst>
        <pc:docMk/>
      </pc:docMkLst>
      <pc:sldChg chg="modSp">
        <pc:chgData name="Yvette D Baker (DTP)" userId="S::yvette.baker@transport.vic.gov.au::5bc277f3-ed11-4f3f-a7c8-7c623dbadcc4" providerId="AD" clId="Web-{BCDD4950-0877-B7E8-0A0F-9FF10D089848}" dt="2025-03-19T03:18:21.346" v="1" actId="20577"/>
        <pc:sldMkLst>
          <pc:docMk/>
          <pc:sldMk cId="2415567799" sldId="2147481194"/>
        </pc:sldMkLst>
      </pc:sldChg>
    </pc:docChg>
  </pc:docChgLst>
  <pc:docChgLst>
    <pc:chgData name="Maddi Marks (DTP)" userId="712d2e77-d116-463c-bb3e-74931e5dc7d5" providerId="ADAL" clId="{E460DA59-202A-4840-97F8-A349F701DEC5}"/>
    <pc:docChg chg="undo redo custSel modSld">
      <pc:chgData name="Maddi Marks (DTP)" userId="712d2e77-d116-463c-bb3e-74931e5dc7d5" providerId="ADAL" clId="{E460DA59-202A-4840-97F8-A349F701DEC5}" dt="2025-03-31T01:15:53.733" v="311" actId="1076"/>
      <pc:docMkLst>
        <pc:docMk/>
      </pc:docMkLst>
      <pc:sldChg chg="addSp delSp modSp mod">
        <pc:chgData name="Maddi Marks (DTP)" userId="712d2e77-d116-463c-bb3e-74931e5dc7d5" providerId="ADAL" clId="{E460DA59-202A-4840-97F8-A349F701DEC5}" dt="2025-03-31T01:15:53.733" v="311" actId="1076"/>
        <pc:sldMkLst>
          <pc:docMk/>
          <pc:sldMk cId="48731064" sldId="2147481213"/>
        </pc:sldMkLst>
        <pc:spChg chg="mod">
          <ac:chgData name="Maddi Marks (DTP)" userId="712d2e77-d116-463c-bb3e-74931e5dc7d5" providerId="ADAL" clId="{E460DA59-202A-4840-97F8-A349F701DEC5}" dt="2025-03-31T01:06:57.095" v="22" actId="20577"/>
          <ac:spMkLst>
            <pc:docMk/>
            <pc:sldMk cId="48731064" sldId="2147481213"/>
            <ac:spMk id="2" creationId="{B8B89555-83DF-49ED-F9B9-608FAD84274B}"/>
          </ac:spMkLst>
        </pc:spChg>
        <pc:spChg chg="add mod">
          <ac:chgData name="Maddi Marks (DTP)" userId="712d2e77-d116-463c-bb3e-74931e5dc7d5" providerId="ADAL" clId="{E460DA59-202A-4840-97F8-A349F701DEC5}" dt="2025-03-31T01:10:12.228" v="140" actId="20577"/>
          <ac:spMkLst>
            <pc:docMk/>
            <pc:sldMk cId="48731064" sldId="2147481213"/>
            <ac:spMk id="5" creationId="{D1903A51-3C9A-8054-D6DE-6BF0B70458AE}"/>
          </ac:spMkLst>
        </pc:spChg>
        <pc:spChg chg="add mod">
          <ac:chgData name="Maddi Marks (DTP)" userId="712d2e77-d116-463c-bb3e-74931e5dc7d5" providerId="ADAL" clId="{E460DA59-202A-4840-97F8-A349F701DEC5}" dt="2025-03-31T01:10:50.556" v="154" actId="1076"/>
          <ac:spMkLst>
            <pc:docMk/>
            <pc:sldMk cId="48731064" sldId="2147481213"/>
            <ac:spMk id="6" creationId="{AB19B32B-E7CC-58E0-1BAE-42460C864F91}"/>
          </ac:spMkLst>
        </pc:spChg>
        <pc:spChg chg="add mod">
          <ac:chgData name="Maddi Marks (DTP)" userId="712d2e77-d116-463c-bb3e-74931e5dc7d5" providerId="ADAL" clId="{E460DA59-202A-4840-97F8-A349F701DEC5}" dt="2025-03-31T01:15:09.598" v="297" actId="20577"/>
          <ac:spMkLst>
            <pc:docMk/>
            <pc:sldMk cId="48731064" sldId="2147481213"/>
            <ac:spMk id="7" creationId="{22F0642D-0CEB-24C5-0175-058BF7CEB68A}"/>
          </ac:spMkLst>
        </pc:spChg>
        <pc:spChg chg="mod">
          <ac:chgData name="Maddi Marks (DTP)" userId="712d2e77-d116-463c-bb3e-74931e5dc7d5" providerId="ADAL" clId="{E460DA59-202A-4840-97F8-A349F701DEC5}" dt="2025-03-31T01:11:49.749" v="197" actId="20577"/>
          <ac:spMkLst>
            <pc:docMk/>
            <pc:sldMk cId="48731064" sldId="2147481213"/>
            <ac:spMk id="8" creationId="{586BCA90-BEA5-3130-4E8E-F6B05DF17582}"/>
          </ac:spMkLst>
        </pc:spChg>
        <pc:spChg chg="del">
          <ac:chgData name="Maddi Marks (DTP)" userId="712d2e77-d116-463c-bb3e-74931e5dc7d5" providerId="ADAL" clId="{E460DA59-202A-4840-97F8-A349F701DEC5}" dt="2025-03-31T01:10:44.234" v="148" actId="478"/>
          <ac:spMkLst>
            <pc:docMk/>
            <pc:sldMk cId="48731064" sldId="2147481213"/>
            <ac:spMk id="9" creationId="{5A044DB3-B152-E45A-3F52-7D0BF76603EC}"/>
          </ac:spMkLst>
        </pc:spChg>
        <pc:spChg chg="del">
          <ac:chgData name="Maddi Marks (DTP)" userId="712d2e77-d116-463c-bb3e-74931e5dc7d5" providerId="ADAL" clId="{E460DA59-202A-4840-97F8-A349F701DEC5}" dt="2025-03-31T01:10:44.234" v="148" actId="478"/>
          <ac:spMkLst>
            <pc:docMk/>
            <pc:sldMk cId="48731064" sldId="2147481213"/>
            <ac:spMk id="10" creationId="{22DA194F-1107-E77F-4A5B-2171A19B95FD}"/>
          </ac:spMkLst>
        </pc:spChg>
        <pc:spChg chg="del">
          <ac:chgData name="Maddi Marks (DTP)" userId="712d2e77-d116-463c-bb3e-74931e5dc7d5" providerId="ADAL" clId="{E460DA59-202A-4840-97F8-A349F701DEC5}" dt="2025-03-31T01:10:44.234" v="148" actId="478"/>
          <ac:spMkLst>
            <pc:docMk/>
            <pc:sldMk cId="48731064" sldId="2147481213"/>
            <ac:spMk id="11" creationId="{BF00DC4D-68A6-CEF2-20F7-34D4C6A76C36}"/>
          </ac:spMkLst>
        </pc:spChg>
        <pc:spChg chg="mod">
          <ac:chgData name="Maddi Marks (DTP)" userId="712d2e77-d116-463c-bb3e-74931e5dc7d5" providerId="ADAL" clId="{E460DA59-202A-4840-97F8-A349F701DEC5}" dt="2025-03-31T01:07:09.068" v="51" actId="20577"/>
          <ac:spMkLst>
            <pc:docMk/>
            <pc:sldMk cId="48731064" sldId="2147481213"/>
            <ac:spMk id="12" creationId="{92228127-282A-8EF7-F709-B2AACA6E11A8}"/>
          </ac:spMkLst>
        </pc:spChg>
        <pc:spChg chg="mod">
          <ac:chgData name="Maddi Marks (DTP)" userId="712d2e77-d116-463c-bb3e-74931e5dc7d5" providerId="ADAL" clId="{E460DA59-202A-4840-97F8-A349F701DEC5}" dt="2025-03-31T01:08:13.988" v="107" actId="20577"/>
          <ac:spMkLst>
            <pc:docMk/>
            <pc:sldMk cId="48731064" sldId="2147481213"/>
            <ac:spMk id="13" creationId="{E29CF48D-8483-6CC6-99BF-7FAA9785FEFE}"/>
          </ac:spMkLst>
        </pc:spChg>
        <pc:spChg chg="mod">
          <ac:chgData name="Maddi Marks (DTP)" userId="712d2e77-d116-463c-bb3e-74931e5dc7d5" providerId="ADAL" clId="{E460DA59-202A-4840-97F8-A349F701DEC5}" dt="2025-03-31T01:08:22.259" v="110" actId="20577"/>
          <ac:spMkLst>
            <pc:docMk/>
            <pc:sldMk cId="48731064" sldId="2147481213"/>
            <ac:spMk id="14" creationId="{156233E7-79EE-5519-7555-16FAF6F421C0}"/>
          </ac:spMkLst>
        </pc:spChg>
        <pc:spChg chg="mod">
          <ac:chgData name="Maddi Marks (DTP)" userId="712d2e77-d116-463c-bb3e-74931e5dc7d5" providerId="ADAL" clId="{E460DA59-202A-4840-97F8-A349F701DEC5}" dt="2025-03-31T01:10:30.856" v="145" actId="1076"/>
          <ac:spMkLst>
            <pc:docMk/>
            <pc:sldMk cId="48731064" sldId="2147481213"/>
            <ac:spMk id="15" creationId="{59885D94-4B98-BBF9-7146-001EE02CC76E}"/>
          </ac:spMkLst>
        </pc:spChg>
        <pc:spChg chg="mod">
          <ac:chgData name="Maddi Marks (DTP)" userId="712d2e77-d116-463c-bb3e-74931e5dc7d5" providerId="ADAL" clId="{E460DA59-202A-4840-97F8-A349F701DEC5}" dt="2025-03-31T01:08:42.469" v="117" actId="20577"/>
          <ac:spMkLst>
            <pc:docMk/>
            <pc:sldMk cId="48731064" sldId="2147481213"/>
            <ac:spMk id="16" creationId="{C82DA5F1-FD8D-0464-FF3F-BFDF7C42D2C9}"/>
          </ac:spMkLst>
        </pc:spChg>
        <pc:spChg chg="mod">
          <ac:chgData name="Maddi Marks (DTP)" userId="712d2e77-d116-463c-bb3e-74931e5dc7d5" providerId="ADAL" clId="{E460DA59-202A-4840-97F8-A349F701DEC5}" dt="2025-03-31T01:10:14.633" v="141" actId="20577"/>
          <ac:spMkLst>
            <pc:docMk/>
            <pc:sldMk cId="48731064" sldId="2147481213"/>
            <ac:spMk id="17" creationId="{5A2CE95A-DCAB-48AE-C89A-8D494B8313ED}"/>
          </ac:spMkLst>
        </pc:spChg>
        <pc:spChg chg="del">
          <ac:chgData name="Maddi Marks (DTP)" userId="712d2e77-d116-463c-bb3e-74931e5dc7d5" providerId="ADAL" clId="{E460DA59-202A-4840-97F8-A349F701DEC5}" dt="2025-03-31T01:09:55.782" v="135" actId="478"/>
          <ac:spMkLst>
            <pc:docMk/>
            <pc:sldMk cId="48731064" sldId="2147481213"/>
            <ac:spMk id="18" creationId="{8DD976E3-D630-48EF-63C9-495D0923436B}"/>
          </ac:spMkLst>
        </pc:spChg>
        <pc:spChg chg="mod">
          <ac:chgData name="Maddi Marks (DTP)" userId="712d2e77-d116-463c-bb3e-74931e5dc7d5" providerId="ADAL" clId="{E460DA59-202A-4840-97F8-A349F701DEC5}" dt="2025-03-31T01:13:43.612" v="255" actId="20577"/>
          <ac:spMkLst>
            <pc:docMk/>
            <pc:sldMk cId="48731064" sldId="2147481213"/>
            <ac:spMk id="23" creationId="{B68C7858-C057-FB4E-C950-66A076A485F2}"/>
          </ac:spMkLst>
        </pc:spChg>
        <pc:spChg chg="mod">
          <ac:chgData name="Maddi Marks (DTP)" userId="712d2e77-d116-463c-bb3e-74931e5dc7d5" providerId="ADAL" clId="{E460DA59-202A-4840-97F8-A349F701DEC5}" dt="2025-03-31T01:13:37.132" v="226" actId="21"/>
          <ac:spMkLst>
            <pc:docMk/>
            <pc:sldMk cId="48731064" sldId="2147481213"/>
            <ac:spMk id="24" creationId="{E13109AC-DC39-E572-933D-2E46BDD11B9B}"/>
          </ac:spMkLst>
        </pc:spChg>
        <pc:spChg chg="mod">
          <ac:chgData name="Maddi Marks (DTP)" userId="712d2e77-d116-463c-bb3e-74931e5dc7d5" providerId="ADAL" clId="{E460DA59-202A-4840-97F8-A349F701DEC5}" dt="2025-03-31T01:10:34.344" v="146" actId="1076"/>
          <ac:spMkLst>
            <pc:docMk/>
            <pc:sldMk cId="48731064" sldId="2147481213"/>
            <ac:spMk id="25" creationId="{ABE1FEE6-7387-DC78-CB48-1052AA162A31}"/>
          </ac:spMkLst>
        </pc:spChg>
        <pc:spChg chg="mod">
          <ac:chgData name="Maddi Marks (DTP)" userId="712d2e77-d116-463c-bb3e-74931e5dc7d5" providerId="ADAL" clId="{E460DA59-202A-4840-97F8-A349F701DEC5}" dt="2025-03-31T01:13:57.997" v="261" actId="1076"/>
          <ac:spMkLst>
            <pc:docMk/>
            <pc:sldMk cId="48731064" sldId="2147481213"/>
            <ac:spMk id="30" creationId="{CCB6A33D-2BCE-2942-C0B2-5B9B330E7B42}"/>
          </ac:spMkLst>
        </pc:spChg>
        <pc:spChg chg="add mod">
          <ac:chgData name="Maddi Marks (DTP)" userId="712d2e77-d116-463c-bb3e-74931e5dc7d5" providerId="ADAL" clId="{E460DA59-202A-4840-97F8-A349F701DEC5}" dt="2025-03-31T01:12:12.036" v="199"/>
          <ac:spMkLst>
            <pc:docMk/>
            <pc:sldMk cId="48731064" sldId="2147481213"/>
            <ac:spMk id="32" creationId="{60756224-2328-D12E-8C9C-3901662AB7DB}"/>
          </ac:spMkLst>
        </pc:spChg>
        <pc:spChg chg="add mod">
          <ac:chgData name="Maddi Marks (DTP)" userId="712d2e77-d116-463c-bb3e-74931e5dc7d5" providerId="ADAL" clId="{E460DA59-202A-4840-97F8-A349F701DEC5}" dt="2025-03-31T01:11:04.907" v="156" actId="1076"/>
          <ac:spMkLst>
            <pc:docMk/>
            <pc:sldMk cId="48731064" sldId="2147481213"/>
            <ac:spMk id="33" creationId="{7CB2AF9D-A6DB-9FE1-E8AC-322232C3EB5A}"/>
          </ac:spMkLst>
        </pc:spChg>
        <pc:spChg chg="add mod">
          <ac:chgData name="Maddi Marks (DTP)" userId="712d2e77-d116-463c-bb3e-74931e5dc7d5" providerId="ADAL" clId="{E460DA59-202A-4840-97F8-A349F701DEC5}" dt="2025-03-31T01:13:49.277" v="260" actId="20577"/>
          <ac:spMkLst>
            <pc:docMk/>
            <pc:sldMk cId="48731064" sldId="2147481213"/>
            <ac:spMk id="34" creationId="{97731B2F-9710-8B7A-0D40-D9045B763DA9}"/>
          </ac:spMkLst>
        </pc:spChg>
        <pc:spChg chg="add mod">
          <ac:chgData name="Maddi Marks (DTP)" userId="712d2e77-d116-463c-bb3e-74931e5dc7d5" providerId="ADAL" clId="{E460DA59-202A-4840-97F8-A349F701DEC5}" dt="2025-03-31T01:14:27.151" v="265"/>
          <ac:spMkLst>
            <pc:docMk/>
            <pc:sldMk cId="48731064" sldId="2147481213"/>
            <ac:spMk id="35" creationId="{7A764746-4DD7-53B1-19D5-7AB20EE1A3B9}"/>
          </ac:spMkLst>
        </pc:spChg>
        <pc:spChg chg="add mod">
          <ac:chgData name="Maddi Marks (DTP)" userId="712d2e77-d116-463c-bb3e-74931e5dc7d5" providerId="ADAL" clId="{E460DA59-202A-4840-97F8-A349F701DEC5}" dt="2025-03-31T01:11:11.433" v="158" actId="1076"/>
          <ac:spMkLst>
            <pc:docMk/>
            <pc:sldMk cId="48731064" sldId="2147481213"/>
            <ac:spMk id="36" creationId="{0B465591-BFCA-B66D-F60C-21A1E89189DA}"/>
          </ac:spMkLst>
        </pc:spChg>
        <pc:picChg chg="add mod">
          <ac:chgData name="Maddi Marks (DTP)" userId="712d2e77-d116-463c-bb3e-74931e5dc7d5" providerId="ADAL" clId="{E460DA59-202A-4840-97F8-A349F701DEC5}" dt="2025-03-31T01:15:53.733" v="311" actId="1076"/>
          <ac:picMkLst>
            <pc:docMk/>
            <pc:sldMk cId="48731064" sldId="2147481213"/>
            <ac:picMk id="4" creationId="{01670982-7A44-412B-801D-5D3874BF6ACF}"/>
          </ac:picMkLst>
        </pc:picChg>
        <pc:picChg chg="mod">
          <ac:chgData name="Maddi Marks (DTP)" userId="712d2e77-d116-463c-bb3e-74931e5dc7d5" providerId="ADAL" clId="{E460DA59-202A-4840-97F8-A349F701DEC5}" dt="2025-03-31T01:15:53.733" v="311" actId="1076"/>
          <ac:picMkLst>
            <pc:docMk/>
            <pc:sldMk cId="48731064" sldId="2147481213"/>
            <ac:picMk id="31" creationId="{F8B6594D-315D-7B98-6FB3-11238CE1AC95}"/>
          </ac:picMkLst>
        </pc:picChg>
        <pc:cxnChg chg="del mod">
          <ac:chgData name="Maddi Marks (DTP)" userId="712d2e77-d116-463c-bb3e-74931e5dc7d5" providerId="ADAL" clId="{E460DA59-202A-4840-97F8-A349F701DEC5}" dt="2025-03-31T01:10:46.610" v="151" actId="478"/>
          <ac:cxnSpMkLst>
            <pc:docMk/>
            <pc:sldMk cId="48731064" sldId="2147481213"/>
            <ac:cxnSpMk id="26" creationId="{767F35E5-6664-6CA2-BDAE-7F5E93730BF9}"/>
          </ac:cxnSpMkLst>
        </pc:cxnChg>
        <pc:cxnChg chg="del mod">
          <ac:chgData name="Maddi Marks (DTP)" userId="712d2e77-d116-463c-bb3e-74931e5dc7d5" providerId="ADAL" clId="{E460DA59-202A-4840-97F8-A349F701DEC5}" dt="2025-03-31T01:10:45.913" v="150" actId="478"/>
          <ac:cxnSpMkLst>
            <pc:docMk/>
            <pc:sldMk cId="48731064" sldId="2147481213"/>
            <ac:cxnSpMk id="27" creationId="{6F1F7902-58BC-C177-8823-21B1281B4E25}"/>
          </ac:cxnSpMkLst>
        </pc:cxnChg>
        <pc:cxnChg chg="del mod">
          <ac:chgData name="Maddi Marks (DTP)" userId="712d2e77-d116-463c-bb3e-74931e5dc7d5" providerId="ADAL" clId="{E460DA59-202A-4840-97F8-A349F701DEC5}" dt="2025-03-31T01:10:45.105" v="149" actId="478"/>
          <ac:cxnSpMkLst>
            <pc:docMk/>
            <pc:sldMk cId="48731064" sldId="2147481213"/>
            <ac:cxnSpMk id="28" creationId="{A8FC5184-4FAA-0C37-4795-02865C8DBF9E}"/>
          </ac:cxnSpMkLst>
        </pc:cxnChg>
        <pc:cxnChg chg="del mod">
          <ac:chgData name="Maddi Marks (DTP)" userId="712d2e77-d116-463c-bb3e-74931e5dc7d5" providerId="ADAL" clId="{E460DA59-202A-4840-97F8-A349F701DEC5}" dt="2025-03-31T01:09:57.697" v="136" actId="478"/>
          <ac:cxnSpMkLst>
            <pc:docMk/>
            <pc:sldMk cId="48731064" sldId="2147481213"/>
            <ac:cxnSpMk id="29" creationId="{56589304-8BE6-0218-5F8D-0EDBA9ADF3A1}"/>
          </ac:cxnSpMkLst>
        </pc:cxnChg>
      </pc:sldChg>
    </pc:docChg>
  </pc:docChgLst>
  <pc:docChgLst>
    <pc:chgData name="Yvette D Baker (DTP)" userId="S::yvette.baker@transport.vic.gov.au::5bc277f3-ed11-4f3f-a7c8-7c623dbadcc4" providerId="AD" clId="Web-{7913BDEA-605F-2663-309E-03DC806E6A18}"/>
    <pc:docChg chg="modSld">
      <pc:chgData name="Yvette D Baker (DTP)" userId="S::yvette.baker@transport.vic.gov.au::5bc277f3-ed11-4f3f-a7c8-7c623dbadcc4" providerId="AD" clId="Web-{7913BDEA-605F-2663-309E-03DC806E6A18}" dt="2025-03-13T22:15:31.196" v="612" actId="20577"/>
      <pc:docMkLst>
        <pc:docMk/>
      </pc:docMkLst>
      <pc:sldChg chg="mod modShow">
        <pc:chgData name="Yvette D Baker (DTP)" userId="S::yvette.baker@transport.vic.gov.au::5bc277f3-ed11-4f3f-a7c8-7c623dbadcc4" providerId="AD" clId="Web-{7913BDEA-605F-2663-309E-03DC806E6A18}" dt="2025-03-13T22:12:07.486" v="482"/>
        <pc:sldMkLst>
          <pc:docMk/>
          <pc:sldMk cId="950056494" sldId="2147309082"/>
        </pc:sldMkLst>
      </pc:sldChg>
      <pc:sldChg chg="addSp delSp modSp">
        <pc:chgData name="Yvette D Baker (DTP)" userId="S::yvette.baker@transport.vic.gov.au::5bc277f3-ed11-4f3f-a7c8-7c623dbadcc4" providerId="AD" clId="Web-{7913BDEA-605F-2663-309E-03DC806E6A18}" dt="2025-03-13T22:15:31.196" v="612" actId="20577"/>
        <pc:sldMkLst>
          <pc:docMk/>
          <pc:sldMk cId="4286227214" sldId="2147481199"/>
        </pc:sldMkLst>
      </pc:sldChg>
    </pc:docChg>
  </pc:docChgLst>
  <pc:docChgLst>
    <pc:chgData name="Yvette D Baker (DTP)" userId="S::yvette.baker@transport.vic.gov.au::5bc277f3-ed11-4f3f-a7c8-7c623dbadcc4" providerId="AD" clId="Web-{C6E234BF-9BA2-79DA-FBE7-B40128A42346}"/>
    <pc:docChg chg="modSld">
      <pc:chgData name="Yvette D Baker (DTP)" userId="S::yvette.baker@transport.vic.gov.au::5bc277f3-ed11-4f3f-a7c8-7c623dbadcc4" providerId="AD" clId="Web-{C6E234BF-9BA2-79DA-FBE7-B40128A42346}" dt="2025-03-12T05:19:00.076" v="923"/>
      <pc:docMkLst>
        <pc:docMk/>
      </pc:docMkLst>
      <pc:sldChg chg="modNotes">
        <pc:chgData name="Yvette D Baker (DTP)" userId="S::yvette.baker@transport.vic.gov.au::5bc277f3-ed11-4f3f-a7c8-7c623dbadcc4" providerId="AD" clId="Web-{C6E234BF-9BA2-79DA-FBE7-B40128A42346}" dt="2025-03-12T05:19:00.076" v="923"/>
        <pc:sldMkLst>
          <pc:docMk/>
          <pc:sldMk cId="1837854995" sldId="297"/>
        </pc:sldMkLst>
      </pc:sldChg>
    </pc:docChg>
  </pc:docChgLst>
  <pc:docChgLst>
    <pc:chgData name="Yvette D Baker (DTP)" userId="S::yvette.baker@transport.vic.gov.au::5bc277f3-ed11-4f3f-a7c8-7c623dbadcc4" providerId="AD" clId="Web-{D7577408-4089-2832-C54A-3AD7092BCB74}"/>
    <pc:docChg chg="mod modSld">
      <pc:chgData name="Yvette D Baker (DTP)" userId="S::yvette.baker@transport.vic.gov.au::5bc277f3-ed11-4f3f-a7c8-7c623dbadcc4" providerId="AD" clId="Web-{D7577408-4089-2832-C54A-3AD7092BCB74}" dt="2025-03-13T03:54:15.553" v="531" actId="20577"/>
      <pc:docMkLst>
        <pc:docMk/>
      </pc:docMkLst>
      <pc:sldChg chg="mod modShow">
        <pc:chgData name="Yvette D Baker (DTP)" userId="S::yvette.baker@transport.vic.gov.au::5bc277f3-ed11-4f3f-a7c8-7c623dbadcc4" providerId="AD" clId="Web-{D7577408-4089-2832-C54A-3AD7092BCB74}" dt="2025-03-13T02:43:43.370" v="1"/>
        <pc:sldMkLst>
          <pc:docMk/>
          <pc:sldMk cId="2295556615" sldId="259"/>
        </pc:sldMkLst>
      </pc:sldChg>
      <pc:sldChg chg="modSp modNotes">
        <pc:chgData name="Yvette D Baker (DTP)" userId="S::yvette.baker@transport.vic.gov.au::5bc277f3-ed11-4f3f-a7c8-7c623dbadcc4" providerId="AD" clId="Web-{D7577408-4089-2832-C54A-3AD7092BCB74}" dt="2025-03-13T03:05:37.667" v="58" actId="20577"/>
        <pc:sldMkLst>
          <pc:docMk/>
          <pc:sldMk cId="827448686" sldId="260"/>
        </pc:sldMkLst>
      </pc:sldChg>
      <pc:sldChg chg="mod modShow">
        <pc:chgData name="Yvette D Baker (DTP)" userId="S::yvette.baker@transport.vic.gov.au::5bc277f3-ed11-4f3f-a7c8-7c623dbadcc4" providerId="AD" clId="Web-{D7577408-4089-2832-C54A-3AD7092BCB74}" dt="2025-03-13T02:47:25.565" v="2"/>
        <pc:sldMkLst>
          <pc:docMk/>
          <pc:sldMk cId="2640875784" sldId="5292"/>
        </pc:sldMkLst>
      </pc:sldChg>
      <pc:sldChg chg="modSp">
        <pc:chgData name="Yvette D Baker (DTP)" userId="S::yvette.baker@transport.vic.gov.au::5bc277f3-ed11-4f3f-a7c8-7c623dbadcc4" providerId="AD" clId="Web-{D7577408-4089-2832-C54A-3AD7092BCB74}" dt="2025-03-13T02:51:02.573" v="49" actId="20577"/>
        <pc:sldMkLst>
          <pc:docMk/>
          <pc:sldMk cId="1817564402" sldId="2147309077"/>
        </pc:sldMkLst>
      </pc:sldChg>
      <pc:sldChg chg="addSp modSp">
        <pc:chgData name="Yvette D Baker (DTP)" userId="S::yvette.baker@transport.vic.gov.au::5bc277f3-ed11-4f3f-a7c8-7c623dbadcc4" providerId="AD" clId="Web-{D7577408-4089-2832-C54A-3AD7092BCB74}" dt="2025-03-13T03:40:10.725" v="134" actId="1076"/>
        <pc:sldMkLst>
          <pc:docMk/>
          <pc:sldMk cId="838911706" sldId="2147309079"/>
        </pc:sldMkLst>
        <pc:spChg chg="mod">
          <ac:chgData name="Yvette D Baker (DTP)" userId="S::yvette.baker@transport.vic.gov.au::5bc277f3-ed11-4f3f-a7c8-7c623dbadcc4" providerId="AD" clId="Web-{D7577408-4089-2832-C54A-3AD7092BCB74}" dt="2025-03-13T03:40:10.725" v="134" actId="1076"/>
          <ac:spMkLst>
            <pc:docMk/>
            <pc:sldMk cId="838911706" sldId="2147309079"/>
            <ac:spMk id="9" creationId="{FE56DB03-3664-895E-3B9F-CDCCE064639D}"/>
          </ac:spMkLst>
        </pc:spChg>
        <pc:spChg chg="mod">
          <ac:chgData name="Yvette D Baker (DTP)" userId="S::yvette.baker@transport.vic.gov.au::5bc277f3-ed11-4f3f-a7c8-7c623dbadcc4" providerId="AD" clId="Web-{D7577408-4089-2832-C54A-3AD7092BCB74}" dt="2025-03-13T03:32:56.554" v="59" actId="1076"/>
          <ac:spMkLst>
            <pc:docMk/>
            <pc:sldMk cId="838911706" sldId="2147309079"/>
            <ac:spMk id="12" creationId="{B352BF08-3C90-62B1-EC78-11773CBF5AA8}"/>
          </ac:spMkLst>
        </pc:spChg>
        <pc:spChg chg="mod">
          <ac:chgData name="Yvette D Baker (DTP)" userId="S::yvette.baker@transport.vic.gov.au::5bc277f3-ed11-4f3f-a7c8-7c623dbadcc4" providerId="AD" clId="Web-{D7577408-4089-2832-C54A-3AD7092BCB74}" dt="2025-03-13T03:39:58.334" v="132" actId="14100"/>
          <ac:spMkLst>
            <pc:docMk/>
            <pc:sldMk cId="838911706" sldId="2147309079"/>
            <ac:spMk id="13" creationId="{96D19932-A39B-F0DF-66F2-FAFD4848FB95}"/>
          </ac:spMkLst>
        </pc:spChg>
        <pc:spChg chg="mod">
          <ac:chgData name="Yvette D Baker (DTP)" userId="S::yvette.baker@transport.vic.gov.au::5bc277f3-ed11-4f3f-a7c8-7c623dbadcc4" providerId="AD" clId="Web-{D7577408-4089-2832-C54A-3AD7092BCB74}" dt="2025-03-13T03:39:24.396" v="118" actId="1076"/>
          <ac:spMkLst>
            <pc:docMk/>
            <pc:sldMk cId="838911706" sldId="2147309079"/>
            <ac:spMk id="14" creationId="{D0A8BA76-98A8-3BF9-3FF1-998CABA42F36}"/>
          </ac:spMkLst>
        </pc:spChg>
        <pc:spChg chg="mod">
          <ac:chgData name="Yvette D Baker (DTP)" userId="S::yvette.baker@transport.vic.gov.au::5bc277f3-ed11-4f3f-a7c8-7c623dbadcc4" providerId="AD" clId="Web-{D7577408-4089-2832-C54A-3AD7092BCB74}" dt="2025-03-13T03:39:29.505" v="120" actId="14100"/>
          <ac:spMkLst>
            <pc:docMk/>
            <pc:sldMk cId="838911706" sldId="2147309079"/>
            <ac:spMk id="16" creationId="{556A3BD5-D30D-AAC1-F694-E75BEC01A96D}"/>
          </ac:spMkLst>
        </pc:spChg>
        <pc:picChg chg="mod">
          <ac:chgData name="Yvette D Baker (DTP)" userId="S::yvette.baker@transport.vic.gov.au::5bc277f3-ed11-4f3f-a7c8-7c623dbadcc4" providerId="AD" clId="Web-{D7577408-4089-2832-C54A-3AD7092BCB74}" dt="2025-03-13T03:38:26.753" v="102" actId="1076"/>
          <ac:picMkLst>
            <pc:docMk/>
            <pc:sldMk cId="838911706" sldId="2147309079"/>
            <ac:picMk id="3" creationId="{FED28EB9-FC16-7AE7-671D-D2174F9A768D}"/>
          </ac:picMkLst>
        </pc:picChg>
        <pc:picChg chg="mod">
          <ac:chgData name="Yvette D Baker (DTP)" userId="S::yvette.baker@transport.vic.gov.au::5bc277f3-ed11-4f3f-a7c8-7c623dbadcc4" providerId="AD" clId="Web-{D7577408-4089-2832-C54A-3AD7092BCB74}" dt="2025-03-13T03:38:57.473" v="110" actId="1076"/>
          <ac:picMkLst>
            <pc:docMk/>
            <pc:sldMk cId="838911706" sldId="2147309079"/>
            <ac:picMk id="4" creationId="{42A47266-565D-29CE-C9C1-8D6F90FB9230}"/>
          </ac:picMkLst>
        </pc:picChg>
        <pc:picChg chg="mod">
          <ac:chgData name="Yvette D Baker (DTP)" userId="S::yvette.baker@transport.vic.gov.au::5bc277f3-ed11-4f3f-a7c8-7c623dbadcc4" providerId="AD" clId="Web-{D7577408-4089-2832-C54A-3AD7092BCB74}" dt="2025-03-13T03:38:54.410" v="109" actId="1076"/>
          <ac:picMkLst>
            <pc:docMk/>
            <pc:sldMk cId="838911706" sldId="2147309079"/>
            <ac:picMk id="5" creationId="{9F30A4CB-1246-662A-C80B-A1AC2042068E}"/>
          </ac:picMkLst>
        </pc:picChg>
        <pc:picChg chg="mod">
          <ac:chgData name="Yvette D Baker (DTP)" userId="S::yvette.baker@transport.vic.gov.au::5bc277f3-ed11-4f3f-a7c8-7c623dbadcc4" providerId="AD" clId="Web-{D7577408-4089-2832-C54A-3AD7092BCB74}" dt="2025-03-13T03:39:05.614" v="112" actId="1076"/>
          <ac:picMkLst>
            <pc:docMk/>
            <pc:sldMk cId="838911706" sldId="2147309079"/>
            <ac:picMk id="6" creationId="{58C57C01-5091-1689-DCA0-682DAB144E84}"/>
          </ac:picMkLst>
        </pc:picChg>
        <pc:picChg chg="mod">
          <ac:chgData name="Yvette D Baker (DTP)" userId="S::yvette.baker@transport.vic.gov.au::5bc277f3-ed11-4f3f-a7c8-7c623dbadcc4" providerId="AD" clId="Web-{D7577408-4089-2832-C54A-3AD7092BCB74}" dt="2025-03-13T03:40:04.397" v="133" actId="1076"/>
          <ac:picMkLst>
            <pc:docMk/>
            <pc:sldMk cId="838911706" sldId="2147309079"/>
            <ac:picMk id="22" creationId="{076B272A-CFDE-38CA-4C22-CB9025041730}"/>
          </ac:picMkLst>
        </pc:picChg>
        <pc:picChg chg="mod">
          <ac:chgData name="Yvette D Baker (DTP)" userId="S::yvette.baker@transport.vic.gov.au::5bc277f3-ed11-4f3f-a7c8-7c623dbadcc4" providerId="AD" clId="Web-{D7577408-4089-2832-C54A-3AD7092BCB74}" dt="2025-03-13T03:39:21.708" v="117" actId="1076"/>
          <ac:picMkLst>
            <pc:docMk/>
            <pc:sldMk cId="838911706" sldId="2147309079"/>
            <ac:picMk id="24" creationId="{A2DD90ED-EDA4-AFBF-E5A0-FEEEE278E84B}"/>
          </ac:picMkLst>
        </pc:picChg>
        <pc:picChg chg="mod">
          <ac:chgData name="Yvette D Baker (DTP)" userId="S::yvette.baker@transport.vic.gov.au::5bc277f3-ed11-4f3f-a7c8-7c623dbadcc4" providerId="AD" clId="Web-{D7577408-4089-2832-C54A-3AD7092BCB74}" dt="2025-03-13T03:39:55.662" v="131" actId="1076"/>
          <ac:picMkLst>
            <pc:docMk/>
            <pc:sldMk cId="838911706" sldId="2147309079"/>
            <ac:picMk id="26" creationId="{8C5515BA-2534-6D57-CA47-3501EED8DAA1}"/>
          </ac:picMkLst>
        </pc:picChg>
        <pc:picChg chg="mod">
          <ac:chgData name="Yvette D Baker (DTP)" userId="S::yvette.baker@transport.vic.gov.au::5bc277f3-ed11-4f3f-a7c8-7c623dbadcc4" providerId="AD" clId="Web-{D7577408-4089-2832-C54A-3AD7092BCB74}" dt="2025-03-13T03:39:26.380" v="119" actId="1076"/>
          <ac:picMkLst>
            <pc:docMk/>
            <pc:sldMk cId="838911706" sldId="2147309079"/>
            <ac:picMk id="1026" creationId="{035786AA-7534-E448-B086-2ABCBD149358}"/>
          </ac:picMkLst>
        </pc:picChg>
      </pc:sldChg>
      <pc:sldChg chg="addSp delSp modSp">
        <pc:chgData name="Yvette D Baker (DTP)" userId="S::yvette.baker@transport.vic.gov.au::5bc277f3-ed11-4f3f-a7c8-7c623dbadcc4" providerId="AD" clId="Web-{D7577408-4089-2832-C54A-3AD7092BCB74}" dt="2025-03-13T03:54:15.553" v="531" actId="20577"/>
        <pc:sldMkLst>
          <pc:docMk/>
          <pc:sldMk cId="2552706890" sldId="2147481197"/>
        </pc:sldMkLst>
      </pc:sldChg>
    </pc:docChg>
  </pc:docChgLst>
  <pc:docChgLst>
    <pc:chgData name="Yvette D Baker (DTP)" userId="S::yvette.baker@transport.vic.gov.au::5bc277f3-ed11-4f3f-a7c8-7c623dbadcc4" providerId="AD" clId="Web-{CDE6D978-2E6B-8914-B22F-A383C180ADA3}"/>
    <pc:docChg chg="modSld">
      <pc:chgData name="Yvette D Baker (DTP)" userId="S::yvette.baker@transport.vic.gov.au::5bc277f3-ed11-4f3f-a7c8-7c623dbadcc4" providerId="AD" clId="Web-{CDE6D978-2E6B-8914-B22F-A383C180ADA3}" dt="2025-04-01T02:50:47.183" v="22"/>
      <pc:docMkLst>
        <pc:docMk/>
      </pc:docMkLst>
      <pc:sldChg chg="modNotes">
        <pc:chgData name="Yvette D Baker (DTP)" userId="S::yvette.baker@transport.vic.gov.au::5bc277f3-ed11-4f3f-a7c8-7c623dbadcc4" providerId="AD" clId="Web-{CDE6D978-2E6B-8914-B22F-A383C180ADA3}" dt="2025-04-01T02:50:47.183" v="22"/>
        <pc:sldMkLst>
          <pc:docMk/>
          <pc:sldMk cId="2380166152" sldId="2147481212"/>
        </pc:sldMkLst>
      </pc:sldChg>
      <pc:sldChg chg="modNotes">
        <pc:chgData name="Yvette D Baker (DTP)" userId="S::yvette.baker@transport.vic.gov.au::5bc277f3-ed11-4f3f-a7c8-7c623dbadcc4" providerId="AD" clId="Web-{CDE6D978-2E6B-8914-B22F-A383C180ADA3}" dt="2025-04-01T02:50:19.619" v="18"/>
        <pc:sldMkLst>
          <pc:docMk/>
          <pc:sldMk cId="2178120908" sldId="2147481501"/>
        </pc:sldMkLst>
      </pc:sldChg>
    </pc:docChg>
  </pc:docChgLst>
  <pc:docChgLst>
    <pc:chgData name="Yvette D Baker (DTP)" userId="S::yvette.baker@transport.vic.gov.au::5bc277f3-ed11-4f3f-a7c8-7c623dbadcc4" providerId="AD" clId="Web-{31D04546-3D35-AA02-03CE-5363DE174568}"/>
    <pc:docChg chg="modSld">
      <pc:chgData name="Yvette D Baker (DTP)" userId="S::yvette.baker@transport.vic.gov.au::5bc277f3-ed11-4f3f-a7c8-7c623dbadcc4" providerId="AD" clId="Web-{31D04546-3D35-AA02-03CE-5363DE174568}" dt="2025-03-19T00:22:00.356" v="11" actId="20577"/>
      <pc:docMkLst>
        <pc:docMk/>
      </pc:docMkLst>
      <pc:sldChg chg="modSp">
        <pc:chgData name="Yvette D Baker (DTP)" userId="S::yvette.baker@transport.vic.gov.au::5bc277f3-ed11-4f3f-a7c8-7c623dbadcc4" providerId="AD" clId="Web-{31D04546-3D35-AA02-03CE-5363DE174568}" dt="2025-03-19T00:22:00.356" v="11" actId="20577"/>
        <pc:sldMkLst>
          <pc:docMk/>
          <pc:sldMk cId="2938221062" sldId="2147481185"/>
        </pc:sldMkLst>
      </pc:sldChg>
    </pc:docChg>
  </pc:docChgLst>
  <pc:docChgLst>
    <pc:chgData name="Yvette D Baker (DTP)" userId="S::yvette.baker@transport.vic.gov.au::5bc277f3-ed11-4f3f-a7c8-7c623dbadcc4" providerId="AD" clId="Web-{1A9F3C81-4A6F-D1BC-D830-AF6FC7F6360D}"/>
    <pc:docChg chg="modSld">
      <pc:chgData name="Yvette D Baker (DTP)" userId="S::yvette.baker@transport.vic.gov.au::5bc277f3-ed11-4f3f-a7c8-7c623dbadcc4" providerId="AD" clId="Web-{1A9F3C81-4A6F-D1BC-D830-AF6FC7F6360D}" dt="2025-03-31T04:30:44.531" v="971"/>
      <pc:docMkLst>
        <pc:docMk/>
      </pc:docMkLst>
      <pc:sldChg chg="modNotes">
        <pc:chgData name="Yvette D Baker (DTP)" userId="S::yvette.baker@transport.vic.gov.au::5bc277f3-ed11-4f3f-a7c8-7c623dbadcc4" providerId="AD" clId="Web-{1A9F3C81-4A6F-D1BC-D830-AF6FC7F6360D}" dt="2025-03-31T04:27:20.196" v="916"/>
        <pc:sldMkLst>
          <pc:docMk/>
          <pc:sldMk cId="3533729322" sldId="2147309070"/>
        </pc:sldMkLst>
      </pc:sldChg>
      <pc:sldChg chg="modNotes">
        <pc:chgData name="Yvette D Baker (DTP)" userId="S::yvette.baker@transport.vic.gov.au::5bc277f3-ed11-4f3f-a7c8-7c623dbadcc4" providerId="AD" clId="Web-{1A9F3C81-4A6F-D1BC-D830-AF6FC7F6360D}" dt="2025-03-31T04:30:44.531" v="971"/>
        <pc:sldMkLst>
          <pc:docMk/>
          <pc:sldMk cId="3014902537" sldId="2147481044"/>
        </pc:sldMkLst>
      </pc:sldChg>
      <pc:sldChg chg="modNotes">
        <pc:chgData name="Yvette D Baker (DTP)" userId="S::yvette.baker@transport.vic.gov.au::5bc277f3-ed11-4f3f-a7c8-7c623dbadcc4" providerId="AD" clId="Web-{1A9F3C81-4A6F-D1BC-D830-AF6FC7F6360D}" dt="2025-03-31T04:12:43.760" v="468"/>
        <pc:sldMkLst>
          <pc:docMk/>
          <pc:sldMk cId="3472152834" sldId="2147481215"/>
        </pc:sldMkLst>
      </pc:sldChg>
    </pc:docChg>
  </pc:docChgLst>
  <pc:docChgLst>
    <pc:chgData name="Yvette D Baker (DTP)" userId="S::yvette.baker@transport.vic.gov.au::5bc277f3-ed11-4f3f-a7c8-7c623dbadcc4" providerId="AD" clId="Web-{F0B39234-B3B7-DFC6-6D10-BC134E033732}"/>
    <pc:docChg chg="modSld">
      <pc:chgData name="Yvette D Baker (DTP)" userId="S::yvette.baker@transport.vic.gov.au::5bc277f3-ed11-4f3f-a7c8-7c623dbadcc4" providerId="AD" clId="Web-{F0B39234-B3B7-DFC6-6D10-BC134E033732}" dt="2025-03-31T02:12:56.991" v="111"/>
      <pc:docMkLst>
        <pc:docMk/>
      </pc:docMkLst>
      <pc:sldChg chg="modNotes">
        <pc:chgData name="Yvette D Baker (DTP)" userId="S::yvette.baker@transport.vic.gov.au::5bc277f3-ed11-4f3f-a7c8-7c623dbadcc4" providerId="AD" clId="Web-{F0B39234-B3B7-DFC6-6D10-BC134E033732}" dt="2025-03-31T02:12:03.177" v="100"/>
        <pc:sldMkLst>
          <pc:docMk/>
          <pc:sldMk cId="838911706" sldId="2147309079"/>
        </pc:sldMkLst>
      </pc:sldChg>
      <pc:sldChg chg="modNotes">
        <pc:chgData name="Yvette D Baker (DTP)" userId="S::yvette.baker@transport.vic.gov.au::5bc277f3-ed11-4f3f-a7c8-7c623dbadcc4" providerId="AD" clId="Web-{F0B39234-B3B7-DFC6-6D10-BC134E033732}" dt="2025-03-31T02:12:56.991" v="111"/>
        <pc:sldMkLst>
          <pc:docMk/>
          <pc:sldMk cId="384242729" sldId="2147309093"/>
        </pc:sldMkLst>
      </pc:sldChg>
      <pc:sldChg chg="modNotes">
        <pc:chgData name="Yvette D Baker (DTP)" userId="S::yvette.baker@transport.vic.gov.au::5bc277f3-ed11-4f3f-a7c8-7c623dbadcc4" providerId="AD" clId="Web-{F0B39234-B3B7-DFC6-6D10-BC134E033732}" dt="2025-03-31T02:09:36.033" v="49"/>
        <pc:sldMkLst>
          <pc:docMk/>
          <pc:sldMk cId="2530914636" sldId="2147481206"/>
        </pc:sldMkLst>
      </pc:sldChg>
      <pc:sldChg chg="modNotes">
        <pc:chgData name="Yvette D Baker (DTP)" userId="S::yvette.baker@transport.vic.gov.au::5bc277f3-ed11-4f3f-a7c8-7c623dbadcc4" providerId="AD" clId="Web-{F0B39234-B3B7-DFC6-6D10-BC134E033732}" dt="2025-03-31T02:07:41.405" v="39"/>
        <pc:sldMkLst>
          <pc:docMk/>
          <pc:sldMk cId="1699299185" sldId="2147481208"/>
        </pc:sldMkLst>
      </pc:sldChg>
    </pc:docChg>
  </pc:docChgLst>
  <pc:docChgLst>
    <pc:chgData name="Steven Elliott (DTP)" userId="049ae96d-4c09-4cad-b713-5db62f98a699" providerId="ADAL" clId="{F9A2E881-2C97-4AC7-84B9-0109472945EC}"/>
    <pc:docChg chg="custSel modSld">
      <pc:chgData name="Steven Elliott (DTP)" userId="049ae96d-4c09-4cad-b713-5db62f98a699" providerId="ADAL" clId="{F9A2E881-2C97-4AC7-84B9-0109472945EC}" dt="2025-03-25T22:25:15.470" v="29" actId="14100"/>
      <pc:docMkLst>
        <pc:docMk/>
      </pc:docMkLst>
      <pc:sldChg chg="addSp delSp modSp mod">
        <pc:chgData name="Steven Elliott (DTP)" userId="049ae96d-4c09-4cad-b713-5db62f98a699" providerId="ADAL" clId="{F9A2E881-2C97-4AC7-84B9-0109472945EC}" dt="2025-03-25T22:25:15.470" v="29" actId="14100"/>
        <pc:sldMkLst>
          <pc:docMk/>
          <pc:sldMk cId="1296343622" sldId="2147481195"/>
        </pc:sldMkLst>
      </pc:sldChg>
    </pc:docChg>
  </pc:docChgLst>
  <pc:docChgLst>
    <pc:chgData name="Yvette D Baker (DTP)" userId="S::yvette.baker@transport.vic.gov.au::5bc277f3-ed11-4f3f-a7c8-7c623dbadcc4" providerId="AD" clId="Web-{A6F1E82E-2AA7-1C44-BE73-A29465BEA72D}"/>
    <pc:docChg chg="modSld">
      <pc:chgData name="Yvette D Baker (DTP)" userId="S::yvette.baker@transport.vic.gov.au::5bc277f3-ed11-4f3f-a7c8-7c623dbadcc4" providerId="AD" clId="Web-{A6F1E82E-2AA7-1C44-BE73-A29465BEA72D}" dt="2025-03-31T04:55:49.784" v="439"/>
      <pc:docMkLst>
        <pc:docMk/>
      </pc:docMkLst>
      <pc:sldChg chg="modNotes">
        <pc:chgData name="Yvette D Baker (DTP)" userId="S::yvette.baker@transport.vic.gov.au::5bc277f3-ed11-4f3f-a7c8-7c623dbadcc4" providerId="AD" clId="Web-{A6F1E82E-2AA7-1C44-BE73-A29465BEA72D}" dt="2025-03-31T04:55:49.784" v="439"/>
        <pc:sldMkLst>
          <pc:docMk/>
          <pc:sldMk cId="48731064" sldId="2147481213"/>
        </pc:sldMkLst>
      </pc:sldChg>
    </pc:docChg>
  </pc:docChgLst>
  <pc:docChgLst>
    <pc:chgData name="Yvette D Baker (DTP)" userId="S::yvette.baker@transport.vic.gov.au::5bc277f3-ed11-4f3f-a7c8-7c623dbadcc4" providerId="AD" clId="Web-{FC9D07DF-FA7F-86D8-07AC-AE9768E953DA}"/>
    <pc:docChg chg="addSld delSld">
      <pc:chgData name="Yvette D Baker (DTP)" userId="S::yvette.baker@transport.vic.gov.au::5bc277f3-ed11-4f3f-a7c8-7c623dbadcc4" providerId="AD" clId="Web-{FC9D07DF-FA7F-86D8-07AC-AE9768E953DA}" dt="2025-03-12T05:30:25.188" v="2"/>
      <pc:docMkLst>
        <pc:docMk/>
      </pc:docMkLst>
      <pc:sldChg chg="del">
        <pc:chgData name="Yvette D Baker (DTP)" userId="S::yvette.baker@transport.vic.gov.au::5bc277f3-ed11-4f3f-a7c8-7c623dbadcc4" providerId="AD" clId="Web-{FC9D07DF-FA7F-86D8-07AC-AE9768E953DA}" dt="2025-03-12T05:30:25.188" v="2"/>
        <pc:sldMkLst>
          <pc:docMk/>
          <pc:sldMk cId="906774669" sldId="2147309074"/>
        </pc:sldMkLst>
      </pc:sldChg>
      <pc:sldChg chg="add">
        <pc:chgData name="Yvette D Baker (DTP)" userId="S::yvette.baker@transport.vic.gov.au::5bc277f3-ed11-4f3f-a7c8-7c623dbadcc4" providerId="AD" clId="Web-{FC9D07DF-FA7F-86D8-07AC-AE9768E953DA}" dt="2025-03-12T05:30:17.093" v="0"/>
        <pc:sldMkLst>
          <pc:docMk/>
          <pc:sldMk cId="2415567799" sldId="2147481194"/>
        </pc:sldMkLst>
      </pc:sldChg>
      <pc:sldChg chg="add">
        <pc:chgData name="Yvette D Baker (DTP)" userId="S::yvette.baker@transport.vic.gov.au::5bc277f3-ed11-4f3f-a7c8-7c623dbadcc4" providerId="AD" clId="Web-{FC9D07DF-FA7F-86D8-07AC-AE9768E953DA}" dt="2025-03-12T05:30:17.109" v="1"/>
        <pc:sldMkLst>
          <pc:docMk/>
          <pc:sldMk cId="1296343622" sldId="2147481195"/>
        </pc:sldMkLst>
      </pc:sldChg>
      <pc:sldMasterChg chg="addSldLayout">
        <pc:chgData name="Yvette D Baker (DTP)" userId="S::yvette.baker@transport.vic.gov.au::5bc277f3-ed11-4f3f-a7c8-7c623dbadcc4" providerId="AD" clId="Web-{FC9D07DF-FA7F-86D8-07AC-AE9768E953DA}" dt="2025-03-12T05:30:17.109" v="1"/>
        <pc:sldMasterMkLst>
          <pc:docMk/>
          <pc:sldMasterMk cId="1711483523" sldId="2147483697"/>
        </pc:sldMasterMkLst>
        <pc:sldLayoutChg chg="add">
          <pc:chgData name="Yvette D Baker (DTP)" userId="S::yvette.baker@transport.vic.gov.au::5bc277f3-ed11-4f3f-a7c8-7c623dbadcc4" providerId="AD" clId="Web-{FC9D07DF-FA7F-86D8-07AC-AE9768E953DA}" dt="2025-03-12T05:30:17.109" v="1"/>
          <pc:sldLayoutMkLst>
            <pc:docMk/>
            <pc:sldMasterMk cId="1711483523" sldId="2147483697"/>
            <pc:sldLayoutMk cId="3055213572" sldId="2147483760"/>
          </pc:sldLayoutMkLst>
        </pc:sldLayoutChg>
      </pc:sldMasterChg>
    </pc:docChg>
  </pc:docChgLst>
  <pc:docChgLst>
    <pc:chgData name="David Sykes (DTP)" userId="45ce2c13-02a1-4982-a059-54c84386b70f" providerId="ADAL" clId="{274CF30D-C47F-44F2-AB85-C1271BB270C7}"/>
    <pc:docChg chg="undo custSel modSld">
      <pc:chgData name="David Sykes (DTP)" userId="45ce2c13-02a1-4982-a059-54c84386b70f" providerId="ADAL" clId="{274CF30D-C47F-44F2-AB85-C1271BB270C7}" dt="2025-03-31T07:12:26.371" v="706" actId="1035"/>
      <pc:docMkLst>
        <pc:docMk/>
      </pc:docMkLst>
      <pc:sldChg chg="addSp delSp modSp mod">
        <pc:chgData name="David Sykes (DTP)" userId="45ce2c13-02a1-4982-a059-54c84386b70f" providerId="ADAL" clId="{274CF30D-C47F-44F2-AB85-C1271BB270C7}" dt="2025-03-31T07:12:26.371" v="706" actId="1035"/>
        <pc:sldMkLst>
          <pc:docMk/>
          <pc:sldMk cId="4084107260" sldId="2147309088"/>
        </pc:sldMkLst>
        <pc:spChg chg="mod">
          <ac:chgData name="David Sykes (DTP)" userId="45ce2c13-02a1-4982-a059-54c84386b70f" providerId="ADAL" clId="{274CF30D-C47F-44F2-AB85-C1271BB270C7}" dt="2025-03-31T06:46:20.365" v="253" actId="20577"/>
          <ac:spMkLst>
            <pc:docMk/>
            <pc:sldMk cId="4084107260" sldId="2147309088"/>
            <ac:spMk id="11" creationId="{64FE339C-2663-8388-A852-760CB075DD1F}"/>
          </ac:spMkLst>
        </pc:spChg>
        <pc:spChg chg="mod">
          <ac:chgData name="David Sykes (DTP)" userId="45ce2c13-02a1-4982-a059-54c84386b70f" providerId="ADAL" clId="{274CF30D-C47F-44F2-AB85-C1271BB270C7}" dt="2025-03-31T07:11:37.364" v="691" actId="14100"/>
          <ac:spMkLst>
            <pc:docMk/>
            <pc:sldMk cId="4084107260" sldId="2147309088"/>
            <ac:spMk id="12" creationId="{B589ACBF-0291-3C74-A4B8-8B0EB46AC4C5}"/>
          </ac:spMkLst>
        </pc:spChg>
        <pc:spChg chg="add mod">
          <ac:chgData name="David Sykes (DTP)" userId="45ce2c13-02a1-4982-a059-54c84386b70f" providerId="ADAL" clId="{274CF30D-C47F-44F2-AB85-C1271BB270C7}" dt="2025-03-31T07:11:31.603" v="690" actId="1038"/>
          <ac:spMkLst>
            <pc:docMk/>
            <pc:sldMk cId="4084107260" sldId="2147309088"/>
            <ac:spMk id="20" creationId="{333E1A26-EE62-4BBD-DEAE-7DC40167D07C}"/>
          </ac:spMkLst>
        </pc:spChg>
        <pc:spChg chg="mod">
          <ac:chgData name="David Sykes (DTP)" userId="45ce2c13-02a1-4982-a059-54c84386b70f" providerId="ADAL" clId="{274CF30D-C47F-44F2-AB85-C1271BB270C7}" dt="2025-03-31T05:57:19.288" v="214" actId="20577"/>
          <ac:spMkLst>
            <pc:docMk/>
            <pc:sldMk cId="4084107260" sldId="2147309088"/>
            <ac:spMk id="27" creationId="{8B4D334A-6098-47F7-BB41-3BEA548A8615}"/>
          </ac:spMkLst>
        </pc:spChg>
        <pc:grpChg chg="mod">
          <ac:chgData name="David Sykes (DTP)" userId="45ce2c13-02a1-4982-a059-54c84386b70f" providerId="ADAL" clId="{274CF30D-C47F-44F2-AB85-C1271BB270C7}" dt="2025-03-31T07:12:26.371" v="706" actId="1035"/>
          <ac:grpSpMkLst>
            <pc:docMk/>
            <pc:sldMk cId="4084107260" sldId="2147309088"/>
            <ac:grpSpMk id="19" creationId="{64A13535-9C48-E47B-309C-A018810077B7}"/>
          </ac:grpSpMkLst>
        </pc:grpChg>
        <pc:picChg chg="add mod ord">
          <ac:chgData name="David Sykes (DTP)" userId="45ce2c13-02a1-4982-a059-54c84386b70f" providerId="ADAL" clId="{274CF30D-C47F-44F2-AB85-C1271BB270C7}" dt="2025-03-31T05:55:22.156" v="25" actId="1035"/>
          <ac:picMkLst>
            <pc:docMk/>
            <pc:sldMk cId="4084107260" sldId="2147309088"/>
            <ac:picMk id="4" creationId="{628ED5B6-D21D-D978-12AF-F7703D16ADB7}"/>
          </ac:picMkLst>
        </pc:picChg>
        <pc:picChg chg="add mod modCrop">
          <ac:chgData name="David Sykes (DTP)" userId="45ce2c13-02a1-4982-a059-54c84386b70f" providerId="ADAL" clId="{274CF30D-C47F-44F2-AB85-C1271BB270C7}" dt="2025-03-31T05:56:49.358" v="146" actId="1035"/>
          <ac:picMkLst>
            <pc:docMk/>
            <pc:sldMk cId="4084107260" sldId="2147309088"/>
            <ac:picMk id="7" creationId="{1EFB4409-BC13-D029-CA56-9490DCA923B4}"/>
          </ac:picMkLst>
        </pc:picChg>
        <pc:picChg chg="add mod modCrop">
          <ac:chgData name="David Sykes (DTP)" userId="45ce2c13-02a1-4982-a059-54c84386b70f" providerId="ADAL" clId="{274CF30D-C47F-44F2-AB85-C1271BB270C7}" dt="2025-03-31T05:56:49.358" v="146" actId="1035"/>
          <ac:picMkLst>
            <pc:docMk/>
            <pc:sldMk cId="4084107260" sldId="2147309088"/>
            <ac:picMk id="8" creationId="{CFAB9A97-2422-F3ED-693B-5D5638D44F85}"/>
          </ac:picMkLst>
        </pc:picChg>
        <pc:picChg chg="del">
          <ac:chgData name="David Sykes (DTP)" userId="45ce2c13-02a1-4982-a059-54c84386b70f" providerId="ADAL" clId="{274CF30D-C47F-44F2-AB85-C1271BB270C7}" dt="2025-03-31T05:55:12.988" v="17" actId="478"/>
          <ac:picMkLst>
            <pc:docMk/>
            <pc:sldMk cId="4084107260" sldId="2147309088"/>
            <ac:picMk id="9" creationId="{3ADBF2AA-81B2-0A1B-882C-35BF07C9FBE4}"/>
          </ac:picMkLst>
        </pc:picChg>
        <pc:picChg chg="add del mod">
          <ac:chgData name="David Sykes (DTP)" userId="45ce2c13-02a1-4982-a059-54c84386b70f" providerId="ADAL" clId="{274CF30D-C47F-44F2-AB85-C1271BB270C7}" dt="2025-03-31T06:48:07.038" v="408" actId="478"/>
          <ac:picMkLst>
            <pc:docMk/>
            <pc:sldMk cId="4084107260" sldId="2147309088"/>
            <ac:picMk id="13" creationId="{94CD9366-6277-D180-176C-5CE036E92C18}"/>
          </ac:picMkLst>
        </pc:picChg>
        <pc:picChg chg="mod">
          <ac:chgData name="David Sykes (DTP)" userId="45ce2c13-02a1-4982-a059-54c84386b70f" providerId="ADAL" clId="{274CF30D-C47F-44F2-AB85-C1271BB270C7}" dt="2025-03-31T07:12:16.559" v="696" actId="14100"/>
          <ac:picMkLst>
            <pc:docMk/>
            <pc:sldMk cId="4084107260" sldId="2147309088"/>
            <ac:picMk id="14" creationId="{46D594C4-819C-DDD0-C280-49CF1594F1EC}"/>
          </ac:picMkLst>
        </pc:picChg>
        <pc:picChg chg="del">
          <ac:chgData name="David Sykes (DTP)" userId="45ce2c13-02a1-4982-a059-54c84386b70f" providerId="ADAL" clId="{274CF30D-C47F-44F2-AB85-C1271BB270C7}" dt="2025-03-31T05:55:27.451" v="26" actId="478"/>
          <ac:picMkLst>
            <pc:docMk/>
            <pc:sldMk cId="4084107260" sldId="2147309088"/>
            <ac:picMk id="22" creationId="{914F2529-E00B-0A6B-31EB-62DA837D1DE1}"/>
          </ac:picMkLst>
        </pc:picChg>
        <pc:picChg chg="add mod">
          <ac:chgData name="David Sykes (DTP)" userId="45ce2c13-02a1-4982-a059-54c84386b70f" providerId="ADAL" clId="{274CF30D-C47F-44F2-AB85-C1271BB270C7}" dt="2025-03-31T06:49:10.315" v="420" actId="1037"/>
          <ac:picMkLst>
            <pc:docMk/>
            <pc:sldMk cId="4084107260" sldId="2147309088"/>
            <ac:picMk id="23" creationId="{D7354B56-977A-2630-4CAB-A91CC784464C}"/>
          </ac:picMkLst>
        </pc:picChg>
        <pc:picChg chg="del">
          <ac:chgData name="David Sykes (DTP)" userId="45ce2c13-02a1-4982-a059-54c84386b70f" providerId="ADAL" clId="{274CF30D-C47F-44F2-AB85-C1271BB270C7}" dt="2025-03-31T05:55:27.451" v="26" actId="478"/>
          <ac:picMkLst>
            <pc:docMk/>
            <pc:sldMk cId="4084107260" sldId="2147309088"/>
            <ac:picMk id="24" creationId="{206321D3-5AE9-18FB-0C32-DABF16BCAE91}"/>
          </ac:picMkLst>
        </pc:picChg>
        <pc:picChg chg="del">
          <ac:chgData name="David Sykes (DTP)" userId="45ce2c13-02a1-4982-a059-54c84386b70f" providerId="ADAL" clId="{274CF30D-C47F-44F2-AB85-C1271BB270C7}" dt="2025-03-31T06:45:47.736" v="215" actId="478"/>
          <ac:picMkLst>
            <pc:docMk/>
            <pc:sldMk cId="4084107260" sldId="2147309088"/>
            <ac:picMk id="38" creationId="{E9FFDF1E-ABBF-8FEF-F397-FC116B7E1CC9}"/>
          </ac:picMkLst>
        </pc:picChg>
      </pc:sldChg>
      <pc:sldChg chg="addSp delSp modSp mod">
        <pc:chgData name="David Sykes (DTP)" userId="45ce2c13-02a1-4982-a059-54c84386b70f" providerId="ADAL" clId="{274CF30D-C47F-44F2-AB85-C1271BB270C7}" dt="2025-03-31T07:10:53.621" v="676" actId="1036"/>
        <pc:sldMkLst>
          <pc:docMk/>
          <pc:sldMk cId="384242729" sldId="2147309093"/>
        </pc:sldMkLst>
        <pc:spChg chg="add mod">
          <ac:chgData name="David Sykes (DTP)" userId="45ce2c13-02a1-4982-a059-54c84386b70f" providerId="ADAL" clId="{274CF30D-C47F-44F2-AB85-C1271BB270C7}" dt="2025-03-31T07:00:07.142" v="481"/>
          <ac:spMkLst>
            <pc:docMk/>
            <pc:sldMk cId="384242729" sldId="2147309093"/>
            <ac:spMk id="3" creationId="{1DAD3966-FA4B-9012-5379-21AEC289B359}"/>
          </ac:spMkLst>
        </pc:spChg>
        <pc:spChg chg="mod">
          <ac:chgData name="David Sykes (DTP)" userId="45ce2c13-02a1-4982-a059-54c84386b70f" providerId="ADAL" clId="{274CF30D-C47F-44F2-AB85-C1271BB270C7}" dt="2025-03-31T05:30:42.967" v="1" actId="20577"/>
          <ac:spMkLst>
            <pc:docMk/>
            <pc:sldMk cId="384242729" sldId="2147309093"/>
            <ac:spMk id="18" creationId="{D1207490-D712-24F2-3582-F87E35A0EE41}"/>
          </ac:spMkLst>
        </pc:spChg>
        <pc:spChg chg="mod">
          <ac:chgData name="David Sykes (DTP)" userId="45ce2c13-02a1-4982-a059-54c84386b70f" providerId="ADAL" clId="{274CF30D-C47F-44F2-AB85-C1271BB270C7}" dt="2025-03-31T07:04:28.793" v="555" actId="20577"/>
          <ac:spMkLst>
            <pc:docMk/>
            <pc:sldMk cId="384242729" sldId="2147309093"/>
            <ac:spMk id="19" creationId="{5B8BB05C-FA4C-FB24-8F2B-F51E5AE3C69D}"/>
          </ac:spMkLst>
        </pc:spChg>
        <pc:spChg chg="mod">
          <ac:chgData name="David Sykes (DTP)" userId="45ce2c13-02a1-4982-a059-54c84386b70f" providerId="ADAL" clId="{274CF30D-C47F-44F2-AB85-C1271BB270C7}" dt="2025-03-31T05:31:07.822" v="6" actId="20577"/>
          <ac:spMkLst>
            <pc:docMk/>
            <pc:sldMk cId="384242729" sldId="2147309093"/>
            <ac:spMk id="20" creationId="{6C860505-7153-36DE-D3FA-BB700AA25057}"/>
          </ac:spMkLst>
        </pc:spChg>
        <pc:spChg chg="add mod">
          <ac:chgData name="David Sykes (DTP)" userId="45ce2c13-02a1-4982-a059-54c84386b70f" providerId="ADAL" clId="{274CF30D-C47F-44F2-AB85-C1271BB270C7}" dt="2025-03-31T07:10:53.621" v="676" actId="1036"/>
          <ac:spMkLst>
            <pc:docMk/>
            <pc:sldMk cId="384242729" sldId="2147309093"/>
            <ac:spMk id="21" creationId="{AB7F3DAA-C008-AE0F-F507-2D983EE1F434}"/>
          </ac:spMkLst>
        </pc:spChg>
        <pc:spChg chg="mod">
          <ac:chgData name="David Sykes (DTP)" userId="45ce2c13-02a1-4982-a059-54c84386b70f" providerId="ADAL" clId="{274CF30D-C47F-44F2-AB85-C1271BB270C7}" dt="2025-03-31T05:30:48.551" v="2" actId="20577"/>
          <ac:spMkLst>
            <pc:docMk/>
            <pc:sldMk cId="384242729" sldId="2147309093"/>
            <ac:spMk id="22" creationId="{573112B0-6F18-67BC-456A-7A5E4E39CF89}"/>
          </ac:spMkLst>
        </pc:spChg>
        <pc:spChg chg="mod">
          <ac:chgData name="David Sykes (DTP)" userId="45ce2c13-02a1-4982-a059-54c84386b70f" providerId="ADAL" clId="{274CF30D-C47F-44F2-AB85-C1271BB270C7}" dt="2025-03-31T05:33:51.614" v="8" actId="20577"/>
          <ac:spMkLst>
            <pc:docMk/>
            <pc:sldMk cId="384242729" sldId="2147309093"/>
            <ac:spMk id="23" creationId="{1895F853-774F-B948-5A45-168BC0736316}"/>
          </ac:spMkLst>
        </pc:spChg>
        <pc:spChg chg="mod">
          <ac:chgData name="David Sykes (DTP)" userId="45ce2c13-02a1-4982-a059-54c84386b70f" providerId="ADAL" clId="{274CF30D-C47F-44F2-AB85-C1271BB270C7}" dt="2025-03-31T07:04:34.568" v="557" actId="20577"/>
          <ac:spMkLst>
            <pc:docMk/>
            <pc:sldMk cId="384242729" sldId="2147309093"/>
            <ac:spMk id="25" creationId="{CA0AA58B-2CA5-26CA-B9AC-58E5D3AE91FE}"/>
          </ac:spMkLst>
        </pc:spChg>
        <pc:spChg chg="mod">
          <ac:chgData name="David Sykes (DTP)" userId="45ce2c13-02a1-4982-a059-54c84386b70f" providerId="ADAL" clId="{274CF30D-C47F-44F2-AB85-C1271BB270C7}" dt="2025-03-31T05:40:36.090" v="9" actId="20577"/>
          <ac:spMkLst>
            <pc:docMk/>
            <pc:sldMk cId="384242729" sldId="2147309093"/>
            <ac:spMk id="27" creationId="{1A00AC56-8385-12C6-F16D-AD5475ADCC72}"/>
          </ac:spMkLst>
        </pc:spChg>
        <pc:spChg chg="mod">
          <ac:chgData name="David Sykes (DTP)" userId="45ce2c13-02a1-4982-a059-54c84386b70f" providerId="ADAL" clId="{274CF30D-C47F-44F2-AB85-C1271BB270C7}" dt="2025-03-31T05:40:40.349" v="11" actId="20577"/>
          <ac:spMkLst>
            <pc:docMk/>
            <pc:sldMk cId="384242729" sldId="2147309093"/>
            <ac:spMk id="28" creationId="{9A20460F-5FED-5569-E0AE-397698E86F98}"/>
          </ac:spMkLst>
        </pc:spChg>
        <pc:spChg chg="mod">
          <ac:chgData name="David Sykes (DTP)" userId="45ce2c13-02a1-4982-a059-54c84386b70f" providerId="ADAL" clId="{274CF30D-C47F-44F2-AB85-C1271BB270C7}" dt="2025-03-31T07:04:40.648" v="559" actId="20577"/>
          <ac:spMkLst>
            <pc:docMk/>
            <pc:sldMk cId="384242729" sldId="2147309093"/>
            <ac:spMk id="29" creationId="{36EEB225-E183-D32E-FA40-2CB2376F7394}"/>
          </ac:spMkLst>
        </pc:spChg>
        <pc:spChg chg="mod">
          <ac:chgData name="David Sykes (DTP)" userId="45ce2c13-02a1-4982-a059-54c84386b70f" providerId="ADAL" clId="{274CF30D-C47F-44F2-AB85-C1271BB270C7}" dt="2025-03-31T05:30:52.279" v="4" actId="20577"/>
          <ac:spMkLst>
            <pc:docMk/>
            <pc:sldMk cId="384242729" sldId="2147309093"/>
            <ac:spMk id="33" creationId="{908D12D6-D47C-2E1F-5DE3-5B56F44FB15D}"/>
          </ac:spMkLst>
        </pc:spChg>
        <pc:spChg chg="mod">
          <ac:chgData name="David Sykes (DTP)" userId="45ce2c13-02a1-4982-a059-54c84386b70f" providerId="ADAL" clId="{274CF30D-C47F-44F2-AB85-C1271BB270C7}" dt="2025-03-31T07:10:32.503" v="660" actId="1035"/>
          <ac:spMkLst>
            <pc:docMk/>
            <pc:sldMk cId="384242729" sldId="2147309093"/>
            <ac:spMk id="72" creationId="{CC8F73B2-799A-5E78-DE51-CB7C7A9104E5}"/>
          </ac:spMkLst>
        </pc:spChg>
        <pc:picChg chg="add del mod">
          <ac:chgData name="David Sykes (DTP)" userId="45ce2c13-02a1-4982-a059-54c84386b70f" providerId="ADAL" clId="{274CF30D-C47F-44F2-AB85-C1271BB270C7}" dt="2025-03-31T07:04:54.131" v="560" actId="478"/>
          <ac:picMkLst>
            <pc:docMk/>
            <pc:sldMk cId="384242729" sldId="2147309093"/>
            <ac:picMk id="5" creationId="{FEDD5EB6-081D-B5F8-358E-0B24B868C7C1}"/>
          </ac:picMkLst>
        </pc:picChg>
        <pc:picChg chg="add del mod">
          <ac:chgData name="David Sykes (DTP)" userId="45ce2c13-02a1-4982-a059-54c84386b70f" providerId="ADAL" clId="{274CF30D-C47F-44F2-AB85-C1271BB270C7}" dt="2025-03-31T07:05:53.865" v="568" actId="478"/>
          <ac:picMkLst>
            <pc:docMk/>
            <pc:sldMk cId="384242729" sldId="2147309093"/>
            <ac:picMk id="8" creationId="{39F956E9-DD13-3379-25C0-0440E1286400}"/>
          </ac:picMkLst>
        </pc:picChg>
        <pc:picChg chg="add del mod">
          <ac:chgData name="David Sykes (DTP)" userId="45ce2c13-02a1-4982-a059-54c84386b70f" providerId="ADAL" clId="{274CF30D-C47F-44F2-AB85-C1271BB270C7}" dt="2025-03-31T07:08:39.159" v="578" actId="478"/>
          <ac:picMkLst>
            <pc:docMk/>
            <pc:sldMk cId="384242729" sldId="2147309093"/>
            <ac:picMk id="10" creationId="{61D85B27-26E3-F94B-48A0-D7F80B05CFBD}"/>
          </ac:picMkLst>
        </pc:picChg>
        <pc:picChg chg="add mod">
          <ac:chgData name="David Sykes (DTP)" userId="45ce2c13-02a1-4982-a059-54c84386b70f" providerId="ADAL" clId="{274CF30D-C47F-44F2-AB85-C1271BB270C7}" dt="2025-03-31T07:10:35.862" v="670" actId="1036"/>
          <ac:picMkLst>
            <pc:docMk/>
            <pc:sldMk cId="384242729" sldId="2147309093"/>
            <ac:picMk id="17" creationId="{D1561B70-D28F-4246-2EE0-DC127FC5BBBD}"/>
          </ac:picMkLst>
        </pc:picChg>
      </pc:sldChg>
    </pc:docChg>
  </pc:docChgLst>
  <pc:docChgLst>
    <pc:chgData name="Phineas Istratoaie (DTP)" userId="fb1117ba-a079-457b-bee8-8e5115a35254" providerId="ADAL" clId="{D53B08C8-B958-43F0-8B2E-34F7B5FFB057}"/>
    <pc:docChg chg="undo redo custSel addSld delSld modSld sldOrd addSection delSection modSection">
      <pc:chgData name="Phineas Istratoaie (DTP)" userId="fb1117ba-a079-457b-bee8-8e5115a35254" providerId="ADAL" clId="{D53B08C8-B958-43F0-8B2E-34F7B5FFB057}" dt="2025-03-21T00:34:42.234" v="1714" actId="1076"/>
      <pc:docMkLst>
        <pc:docMk/>
      </pc:docMkLst>
      <pc:sldChg chg="del">
        <pc:chgData name="Phineas Istratoaie (DTP)" userId="fb1117ba-a079-457b-bee8-8e5115a35254" providerId="ADAL" clId="{D53B08C8-B958-43F0-8B2E-34F7B5FFB057}" dt="2025-03-17T22:05:45.755" v="1198" actId="2696"/>
        <pc:sldMkLst>
          <pc:docMk/>
          <pc:sldMk cId="827448686" sldId="260"/>
        </pc:sldMkLst>
      </pc:sldChg>
      <pc:sldChg chg="addSp modSp mod">
        <pc:chgData name="Phineas Istratoaie (DTP)" userId="fb1117ba-a079-457b-bee8-8e5115a35254" providerId="ADAL" clId="{D53B08C8-B958-43F0-8B2E-34F7B5FFB057}" dt="2025-03-18T02:00:49.416" v="1329" actId="1076"/>
        <pc:sldMkLst>
          <pc:docMk/>
          <pc:sldMk cId="3533729322" sldId="2147309070"/>
        </pc:sldMkLst>
        <pc:spChg chg="mod">
          <ac:chgData name="Phineas Istratoaie (DTP)" userId="fb1117ba-a079-457b-bee8-8e5115a35254" providerId="ADAL" clId="{D53B08C8-B958-43F0-8B2E-34F7B5FFB057}" dt="2025-03-17T19:56:47.209" v="257" actId="1076"/>
          <ac:spMkLst>
            <pc:docMk/>
            <pc:sldMk cId="3533729322" sldId="2147309070"/>
            <ac:spMk id="9" creationId="{667DBB9A-04AB-A082-9984-A3A9417F59FC}"/>
          </ac:spMkLst>
        </pc:spChg>
      </pc:sldChg>
      <pc:sldChg chg="delSp mod ord">
        <pc:chgData name="Phineas Istratoaie (DTP)" userId="fb1117ba-a079-457b-bee8-8e5115a35254" providerId="ADAL" clId="{D53B08C8-B958-43F0-8B2E-34F7B5FFB057}" dt="2025-03-18T02:00:40.327" v="1327" actId="478"/>
        <pc:sldMkLst>
          <pc:docMk/>
          <pc:sldMk cId="1817564402" sldId="2147309077"/>
        </pc:sldMkLst>
      </pc:sldChg>
      <pc:sldChg chg="delSp modSp mod ord">
        <pc:chgData name="Phineas Istratoaie (DTP)" userId="fb1117ba-a079-457b-bee8-8e5115a35254" providerId="ADAL" clId="{D53B08C8-B958-43F0-8B2E-34F7B5FFB057}" dt="2025-03-17T21:30:22.139" v="983"/>
        <pc:sldMkLst>
          <pc:docMk/>
          <pc:sldMk cId="1089802573" sldId="2147309078"/>
        </pc:sldMkLst>
      </pc:sldChg>
      <pc:sldChg chg="delSp modSp mod">
        <pc:chgData name="Phineas Istratoaie (DTP)" userId="fb1117ba-a079-457b-bee8-8e5115a35254" providerId="ADAL" clId="{D53B08C8-B958-43F0-8B2E-34F7B5FFB057}" dt="2025-03-19T23:49:03.623" v="1620" actId="255"/>
        <pc:sldMkLst>
          <pc:docMk/>
          <pc:sldMk cId="838911706" sldId="2147309079"/>
        </pc:sldMkLst>
        <pc:spChg chg="mod">
          <ac:chgData name="Phineas Istratoaie (DTP)" userId="fb1117ba-a079-457b-bee8-8e5115a35254" providerId="ADAL" clId="{D53B08C8-B958-43F0-8B2E-34F7B5FFB057}" dt="2025-03-17T22:05:02.338" v="1197" actId="1076"/>
          <ac:spMkLst>
            <pc:docMk/>
            <pc:sldMk cId="838911706" sldId="2147309079"/>
            <ac:spMk id="9" creationId="{FE56DB03-3664-895E-3B9F-CDCCE064639D}"/>
          </ac:spMkLst>
        </pc:spChg>
        <pc:spChg chg="mod">
          <ac:chgData name="Phineas Istratoaie (DTP)" userId="fb1117ba-a079-457b-bee8-8e5115a35254" providerId="ADAL" clId="{D53B08C8-B958-43F0-8B2E-34F7B5FFB057}" dt="2025-03-17T22:04:52.090" v="1195" actId="1076"/>
          <ac:spMkLst>
            <pc:docMk/>
            <pc:sldMk cId="838911706" sldId="2147309079"/>
            <ac:spMk id="13" creationId="{96D19932-A39B-F0DF-66F2-FAFD4848FB95}"/>
          </ac:spMkLst>
        </pc:spChg>
        <pc:spChg chg="mod">
          <ac:chgData name="Phineas Istratoaie (DTP)" userId="fb1117ba-a079-457b-bee8-8e5115a35254" providerId="ADAL" clId="{D53B08C8-B958-43F0-8B2E-34F7B5FFB057}" dt="2025-03-19T23:49:03.623" v="1620" actId="255"/>
          <ac:spMkLst>
            <pc:docMk/>
            <pc:sldMk cId="838911706" sldId="2147309079"/>
            <ac:spMk id="14" creationId="{D0A8BA76-98A8-3BF9-3FF1-998CABA42F36}"/>
          </ac:spMkLst>
        </pc:spChg>
        <pc:spChg chg="mod">
          <ac:chgData name="Phineas Istratoaie (DTP)" userId="fb1117ba-a079-457b-bee8-8e5115a35254" providerId="ADAL" clId="{D53B08C8-B958-43F0-8B2E-34F7B5FFB057}" dt="2025-03-17T22:04:55.829" v="1196" actId="1076"/>
          <ac:spMkLst>
            <pc:docMk/>
            <pc:sldMk cId="838911706" sldId="2147309079"/>
            <ac:spMk id="16" creationId="{556A3BD5-D30D-AAC1-F694-E75BEC01A96D}"/>
          </ac:spMkLst>
        </pc:spChg>
        <pc:picChg chg="mod">
          <ac:chgData name="Phineas Istratoaie (DTP)" userId="fb1117ba-a079-457b-bee8-8e5115a35254" providerId="ADAL" clId="{D53B08C8-B958-43F0-8B2E-34F7B5FFB057}" dt="2025-03-18T02:25:19.246" v="1353" actId="1076"/>
          <ac:picMkLst>
            <pc:docMk/>
            <pc:sldMk cId="838911706" sldId="2147309079"/>
            <ac:picMk id="3" creationId="{FED28EB9-FC16-7AE7-671D-D2174F9A768D}"/>
          </ac:picMkLst>
        </pc:picChg>
        <pc:picChg chg="mod">
          <ac:chgData name="Phineas Istratoaie (DTP)" userId="fb1117ba-a079-457b-bee8-8e5115a35254" providerId="ADAL" clId="{D53B08C8-B958-43F0-8B2E-34F7B5FFB057}" dt="2025-03-18T02:25:19.246" v="1353" actId="1076"/>
          <ac:picMkLst>
            <pc:docMk/>
            <pc:sldMk cId="838911706" sldId="2147309079"/>
            <ac:picMk id="4" creationId="{42A47266-565D-29CE-C9C1-8D6F90FB9230}"/>
          </ac:picMkLst>
        </pc:picChg>
        <pc:picChg chg="mod">
          <ac:chgData name="Phineas Istratoaie (DTP)" userId="fb1117ba-a079-457b-bee8-8e5115a35254" providerId="ADAL" clId="{D53B08C8-B958-43F0-8B2E-34F7B5FFB057}" dt="2025-03-18T02:25:19.246" v="1353" actId="1076"/>
          <ac:picMkLst>
            <pc:docMk/>
            <pc:sldMk cId="838911706" sldId="2147309079"/>
            <ac:picMk id="5" creationId="{9F30A4CB-1246-662A-C80B-A1AC2042068E}"/>
          </ac:picMkLst>
        </pc:picChg>
        <pc:picChg chg="mod">
          <ac:chgData name="Phineas Istratoaie (DTP)" userId="fb1117ba-a079-457b-bee8-8e5115a35254" providerId="ADAL" clId="{D53B08C8-B958-43F0-8B2E-34F7B5FFB057}" dt="2025-03-18T02:25:19.246" v="1353" actId="1076"/>
          <ac:picMkLst>
            <pc:docMk/>
            <pc:sldMk cId="838911706" sldId="2147309079"/>
            <ac:picMk id="6" creationId="{58C57C01-5091-1689-DCA0-682DAB144E84}"/>
          </ac:picMkLst>
        </pc:picChg>
        <pc:picChg chg="mod">
          <ac:chgData name="Phineas Istratoaie (DTP)" userId="fb1117ba-a079-457b-bee8-8e5115a35254" providerId="ADAL" clId="{D53B08C8-B958-43F0-8B2E-34F7B5FFB057}" dt="2025-03-17T22:04:04.586" v="1189" actId="14100"/>
          <ac:picMkLst>
            <pc:docMk/>
            <pc:sldMk cId="838911706" sldId="2147309079"/>
            <ac:picMk id="22" creationId="{076B272A-CFDE-38CA-4C22-CB9025041730}"/>
          </ac:picMkLst>
        </pc:picChg>
        <pc:picChg chg="mod">
          <ac:chgData name="Phineas Istratoaie (DTP)" userId="fb1117ba-a079-457b-bee8-8e5115a35254" providerId="ADAL" clId="{D53B08C8-B958-43F0-8B2E-34F7B5FFB057}" dt="2025-03-17T22:04:09.169" v="1191" actId="14100"/>
          <ac:picMkLst>
            <pc:docMk/>
            <pc:sldMk cId="838911706" sldId="2147309079"/>
            <ac:picMk id="24" creationId="{A2DD90ED-EDA4-AFBF-E5A0-FEEEE278E84B}"/>
          </ac:picMkLst>
        </pc:picChg>
        <pc:picChg chg="mod">
          <ac:chgData name="Phineas Istratoaie (DTP)" userId="fb1117ba-a079-457b-bee8-8e5115a35254" providerId="ADAL" clId="{D53B08C8-B958-43F0-8B2E-34F7B5FFB057}" dt="2025-03-17T22:04:06.902" v="1190" actId="14100"/>
          <ac:picMkLst>
            <pc:docMk/>
            <pc:sldMk cId="838911706" sldId="2147309079"/>
            <ac:picMk id="26" creationId="{8C5515BA-2534-6D57-CA47-3501EED8DAA1}"/>
          </ac:picMkLst>
        </pc:picChg>
        <pc:picChg chg="mod">
          <ac:chgData name="Phineas Istratoaie (DTP)" userId="fb1117ba-a079-457b-bee8-8e5115a35254" providerId="ADAL" clId="{D53B08C8-B958-43F0-8B2E-34F7B5FFB057}" dt="2025-03-17T22:04:10.936" v="1192" actId="14100"/>
          <ac:picMkLst>
            <pc:docMk/>
            <pc:sldMk cId="838911706" sldId="2147309079"/>
            <ac:picMk id="1026" creationId="{035786AA-7534-E448-B086-2ABCBD149358}"/>
          </ac:picMkLst>
        </pc:picChg>
        <pc:picChg chg="mod">
          <ac:chgData name="Phineas Istratoaie (DTP)" userId="fb1117ba-a079-457b-bee8-8e5115a35254" providerId="ADAL" clId="{D53B08C8-B958-43F0-8B2E-34F7B5FFB057}" dt="2025-03-19T23:39:28.322" v="1604" actId="1076"/>
          <ac:picMkLst>
            <pc:docMk/>
            <pc:sldMk cId="838911706" sldId="2147309079"/>
            <ac:picMk id="1028" creationId="{40F2E46F-A2E4-4369-74E3-1B5B4009E14A}"/>
          </ac:picMkLst>
        </pc:picChg>
      </pc:sldChg>
      <pc:sldChg chg="del">
        <pc:chgData name="Phineas Istratoaie (DTP)" userId="fb1117ba-a079-457b-bee8-8e5115a35254" providerId="ADAL" clId="{D53B08C8-B958-43F0-8B2E-34F7B5FFB057}" dt="2025-03-17T20:39:32.352" v="863" actId="2696"/>
        <pc:sldMkLst>
          <pc:docMk/>
          <pc:sldMk cId="3646898421" sldId="2147309081"/>
        </pc:sldMkLst>
      </pc:sldChg>
      <pc:sldChg chg="addSp delSp modSp mod modShow">
        <pc:chgData name="Phineas Istratoaie (DTP)" userId="fb1117ba-a079-457b-bee8-8e5115a35254" providerId="ADAL" clId="{D53B08C8-B958-43F0-8B2E-34F7B5FFB057}" dt="2025-03-18T02:46:29.300" v="1577" actId="1076"/>
        <pc:sldMkLst>
          <pc:docMk/>
          <pc:sldMk cId="1498503582" sldId="2147309083"/>
        </pc:sldMkLst>
      </pc:sldChg>
      <pc:sldChg chg="modSp mod ord">
        <pc:chgData name="Phineas Istratoaie (DTP)" userId="fb1117ba-a079-457b-bee8-8e5115a35254" providerId="ADAL" clId="{D53B08C8-B958-43F0-8B2E-34F7B5FFB057}" dt="2025-03-18T02:39:14.469" v="1561" actId="20577"/>
        <pc:sldMkLst>
          <pc:docMk/>
          <pc:sldMk cId="4272423558" sldId="2147309085"/>
        </pc:sldMkLst>
      </pc:sldChg>
      <pc:sldChg chg="del">
        <pc:chgData name="Phineas Istratoaie (DTP)" userId="fb1117ba-a079-457b-bee8-8e5115a35254" providerId="ADAL" clId="{D53B08C8-B958-43F0-8B2E-34F7B5FFB057}" dt="2025-03-17T19:43:03.515" v="148" actId="2696"/>
        <pc:sldMkLst>
          <pc:docMk/>
          <pc:sldMk cId="1778033534" sldId="2147309088"/>
        </pc:sldMkLst>
      </pc:sldChg>
      <pc:sldChg chg="add">
        <pc:chgData name="Phineas Istratoaie (DTP)" userId="fb1117ba-a079-457b-bee8-8e5115a35254" providerId="ADAL" clId="{D53B08C8-B958-43F0-8B2E-34F7B5FFB057}" dt="2025-03-17T19:43:06.955" v="149"/>
        <pc:sldMkLst>
          <pc:docMk/>
          <pc:sldMk cId="4084107260" sldId="2147309088"/>
        </pc:sldMkLst>
      </pc:sldChg>
      <pc:sldChg chg="add">
        <pc:chgData name="Phineas Istratoaie (DTP)" userId="fb1117ba-a079-457b-bee8-8e5115a35254" providerId="ADAL" clId="{D53B08C8-B958-43F0-8B2E-34F7B5FFB057}" dt="2025-03-17T19:43:06.955" v="149"/>
        <pc:sldMkLst>
          <pc:docMk/>
          <pc:sldMk cId="384242729" sldId="2147309093"/>
        </pc:sldMkLst>
      </pc:sldChg>
      <pc:sldChg chg="del">
        <pc:chgData name="Phineas Istratoaie (DTP)" userId="fb1117ba-a079-457b-bee8-8e5115a35254" providerId="ADAL" clId="{D53B08C8-B958-43F0-8B2E-34F7B5FFB057}" dt="2025-03-17T19:43:03.515" v="148" actId="2696"/>
        <pc:sldMkLst>
          <pc:docMk/>
          <pc:sldMk cId="1412824873" sldId="2147309093"/>
        </pc:sldMkLst>
      </pc:sldChg>
      <pc:sldChg chg="del">
        <pc:chgData name="Phineas Istratoaie (DTP)" userId="fb1117ba-a079-457b-bee8-8e5115a35254" providerId="ADAL" clId="{D53B08C8-B958-43F0-8B2E-34F7B5FFB057}" dt="2025-03-17T19:43:03.515" v="148" actId="2696"/>
        <pc:sldMkLst>
          <pc:docMk/>
          <pc:sldMk cId="960936906" sldId="2147481040"/>
        </pc:sldMkLst>
      </pc:sldChg>
      <pc:sldChg chg="delSp add mod">
        <pc:chgData name="Phineas Istratoaie (DTP)" userId="fb1117ba-a079-457b-bee8-8e5115a35254" providerId="ADAL" clId="{D53B08C8-B958-43F0-8B2E-34F7B5FFB057}" dt="2025-03-18T02:10:45.386" v="1347" actId="478"/>
        <pc:sldMkLst>
          <pc:docMk/>
          <pc:sldMk cId="3142860064" sldId="2147481040"/>
        </pc:sldMkLst>
      </pc:sldChg>
      <pc:sldChg chg="modSp mod ord">
        <pc:chgData name="Phineas Istratoaie (DTP)" userId="fb1117ba-a079-457b-bee8-8e5115a35254" providerId="ADAL" clId="{D53B08C8-B958-43F0-8B2E-34F7B5FFB057}" dt="2025-03-19T23:04:14.896" v="1595" actId="20577"/>
        <pc:sldMkLst>
          <pc:docMk/>
          <pc:sldMk cId="1892500905" sldId="2147481042"/>
        </pc:sldMkLst>
      </pc:sldChg>
      <pc:sldChg chg="modSp mod">
        <pc:chgData name="Phineas Istratoaie (DTP)" userId="fb1117ba-a079-457b-bee8-8e5115a35254" providerId="ADAL" clId="{D53B08C8-B958-43F0-8B2E-34F7B5FFB057}" dt="2025-03-17T22:07:29.207" v="1206" actId="6549"/>
        <pc:sldMkLst>
          <pc:docMk/>
          <pc:sldMk cId="2938221062" sldId="2147481185"/>
        </pc:sldMkLst>
      </pc:sldChg>
      <pc:sldChg chg="ord">
        <pc:chgData name="Phineas Istratoaie (DTP)" userId="fb1117ba-a079-457b-bee8-8e5115a35254" providerId="ADAL" clId="{D53B08C8-B958-43F0-8B2E-34F7B5FFB057}" dt="2025-03-17T21:27:13.846" v="939"/>
        <pc:sldMkLst>
          <pc:docMk/>
          <pc:sldMk cId="3628172672" sldId="2147481188"/>
        </pc:sldMkLst>
      </pc:sldChg>
      <pc:sldChg chg="add">
        <pc:chgData name="Phineas Istratoaie (DTP)" userId="fb1117ba-a079-457b-bee8-8e5115a35254" providerId="ADAL" clId="{D53B08C8-B958-43F0-8B2E-34F7B5FFB057}" dt="2025-03-17T19:44:40.318" v="164"/>
        <pc:sldMkLst>
          <pc:docMk/>
          <pc:sldMk cId="1154709475" sldId="2147481193"/>
        </pc:sldMkLst>
      </pc:sldChg>
      <pc:sldChg chg="del">
        <pc:chgData name="Phineas Istratoaie (DTP)" userId="fb1117ba-a079-457b-bee8-8e5115a35254" providerId="ADAL" clId="{D53B08C8-B958-43F0-8B2E-34F7B5FFB057}" dt="2025-03-17T19:44:36.788" v="163" actId="2696"/>
        <pc:sldMkLst>
          <pc:docMk/>
          <pc:sldMk cId="4030661152" sldId="2147481193"/>
        </pc:sldMkLst>
      </pc:sldChg>
      <pc:sldChg chg="addSp delSp modSp mod">
        <pc:chgData name="Phineas Istratoaie (DTP)" userId="fb1117ba-a079-457b-bee8-8e5115a35254" providerId="ADAL" clId="{D53B08C8-B958-43F0-8B2E-34F7B5FFB057}" dt="2025-03-18T02:06:09.555" v="1334" actId="20577"/>
        <pc:sldMkLst>
          <pc:docMk/>
          <pc:sldMk cId="1296343622" sldId="2147481195"/>
        </pc:sldMkLst>
      </pc:sldChg>
      <pc:sldChg chg="modSp mod ord modNotesTx">
        <pc:chgData name="Phineas Istratoaie (DTP)" userId="fb1117ba-a079-457b-bee8-8e5115a35254" providerId="ADAL" clId="{D53B08C8-B958-43F0-8B2E-34F7B5FFB057}" dt="2025-03-18T02:26:54.312" v="1356" actId="20577"/>
        <pc:sldMkLst>
          <pc:docMk/>
          <pc:sldMk cId="3177978531" sldId="2147481198"/>
        </pc:sldMkLst>
        <pc:spChg chg="mod">
          <ac:chgData name="Phineas Istratoaie (DTP)" userId="fb1117ba-a079-457b-bee8-8e5115a35254" providerId="ADAL" clId="{D53B08C8-B958-43F0-8B2E-34F7B5FFB057}" dt="2025-03-18T01:52:40.025" v="1317" actId="207"/>
          <ac:spMkLst>
            <pc:docMk/>
            <pc:sldMk cId="3177978531" sldId="2147481198"/>
            <ac:spMk id="20" creationId="{75924F23-9256-5B8B-A692-B3B7FC638A60}"/>
          </ac:spMkLst>
        </pc:spChg>
      </pc:sldChg>
      <pc:sldChg chg="addSp delSp modSp mod ord">
        <pc:chgData name="Phineas Istratoaie (DTP)" userId="fb1117ba-a079-457b-bee8-8e5115a35254" providerId="ADAL" clId="{D53B08C8-B958-43F0-8B2E-34F7B5FFB057}" dt="2025-03-18T02:34:34.938" v="1505" actId="13926"/>
        <pc:sldMkLst>
          <pc:docMk/>
          <pc:sldMk cId="4286227214" sldId="2147481199"/>
        </pc:sldMkLst>
      </pc:sldChg>
      <pc:sldChg chg="addSp delSp modSp mod ord modCm">
        <pc:chgData name="Phineas Istratoaie (DTP)" userId="fb1117ba-a079-457b-bee8-8e5115a35254" providerId="ADAL" clId="{D53B08C8-B958-43F0-8B2E-34F7B5FFB057}" dt="2025-03-18T02:19:52.877" v="1348" actId="478"/>
        <pc:sldMkLst>
          <pc:docMk/>
          <pc:sldMk cId="3345711599" sldId="2147481200"/>
        </pc:sldMkLst>
        <pc:extLst>
          <p:ext xmlns:p="http://schemas.openxmlformats.org/presentationml/2006/main" uri="{D6D511B9-2390-475A-947B-AFAB55BFBCF1}">
            <pc226:cmChg xmlns:pc226="http://schemas.microsoft.com/office/powerpoint/2022/06/main/command" chg="mod">
              <pc226:chgData name="Phineas Istratoaie (DTP)" userId="fb1117ba-a079-457b-bee8-8e5115a35254" providerId="ADAL" clId="{D53B08C8-B958-43F0-8B2E-34F7B5FFB057}" dt="2025-03-18T02:05:51.312" v="1332" actId="20577"/>
              <pc2:cmMkLst xmlns:pc2="http://schemas.microsoft.com/office/powerpoint/2019/9/main/command">
                <pc:docMk/>
                <pc:sldMk cId="3345711599" sldId="2147481200"/>
                <pc2:cmMk id="{1FDA029D-676B-4D62-ABB3-9E5F265E8C21}"/>
              </pc2:cmMkLst>
            </pc226:cmChg>
          </p:ext>
        </pc:extLst>
      </pc:sldChg>
      <pc:sldChg chg="addSp delSp modSp mod modClrScheme chgLayout">
        <pc:chgData name="Phineas Istratoaie (DTP)" userId="fb1117ba-a079-457b-bee8-8e5115a35254" providerId="ADAL" clId="{D53B08C8-B958-43F0-8B2E-34F7B5FFB057}" dt="2025-03-18T02:00:30.296" v="1326" actId="478"/>
        <pc:sldMkLst>
          <pc:docMk/>
          <pc:sldMk cId="2775650554" sldId="2147481202"/>
        </pc:sldMkLst>
        <pc:spChg chg="add mod ord">
          <ac:chgData name="Phineas Istratoaie (DTP)" userId="fb1117ba-a079-457b-bee8-8e5115a35254" providerId="ADAL" clId="{D53B08C8-B958-43F0-8B2E-34F7B5FFB057}" dt="2025-03-17T22:06:08.539" v="1199" actId="700"/>
          <ac:spMkLst>
            <pc:docMk/>
            <pc:sldMk cId="2775650554" sldId="2147481202"/>
            <ac:spMk id="5" creationId="{C6245B27-2558-FAB8-EF86-2EEE30FAAB51}"/>
          </ac:spMkLst>
        </pc:spChg>
        <pc:spChg chg="add mod ord">
          <ac:chgData name="Phineas Istratoaie (DTP)" userId="fb1117ba-a079-457b-bee8-8e5115a35254" providerId="ADAL" clId="{D53B08C8-B958-43F0-8B2E-34F7B5FFB057}" dt="2025-03-17T22:06:08.539" v="1199" actId="700"/>
          <ac:spMkLst>
            <pc:docMk/>
            <pc:sldMk cId="2775650554" sldId="2147481202"/>
            <ac:spMk id="6" creationId="{AA5F098B-8E4B-55B4-7E00-8727120A4C2B}"/>
          </ac:spMkLst>
        </pc:spChg>
      </pc:sldChg>
      <pc:sldChg chg="addSp delSp modSp add mod modClrScheme chgLayout">
        <pc:chgData name="Phineas Istratoaie (DTP)" userId="fb1117ba-a079-457b-bee8-8e5115a35254" providerId="ADAL" clId="{D53B08C8-B958-43F0-8B2E-34F7B5FFB057}" dt="2025-03-18T02:00:28.715" v="1325" actId="478"/>
        <pc:sldMkLst>
          <pc:docMk/>
          <pc:sldMk cId="1333136193" sldId="2147481203"/>
        </pc:sldMkLst>
        <pc:spChg chg="add mod ord">
          <ac:chgData name="Phineas Istratoaie (DTP)" userId="fb1117ba-a079-457b-bee8-8e5115a35254" providerId="ADAL" clId="{D53B08C8-B958-43F0-8B2E-34F7B5FFB057}" dt="2025-03-17T21:54:03.034" v="1147" actId="20577"/>
          <ac:spMkLst>
            <pc:docMk/>
            <pc:sldMk cId="1333136193" sldId="2147481203"/>
            <ac:spMk id="5" creationId="{DCB17504-38F1-6A38-4638-4F87C796ACDC}"/>
          </ac:spMkLst>
        </pc:spChg>
        <pc:spChg chg="add mod ord">
          <ac:chgData name="Phineas Istratoaie (DTP)" userId="fb1117ba-a079-457b-bee8-8e5115a35254" providerId="ADAL" clId="{D53B08C8-B958-43F0-8B2E-34F7B5FFB057}" dt="2025-03-17T21:53:58.850" v="1137" actId="700"/>
          <ac:spMkLst>
            <pc:docMk/>
            <pc:sldMk cId="1333136193" sldId="2147481203"/>
            <ac:spMk id="6" creationId="{B69F82F9-2940-D9F8-516F-63F328A3A1B4}"/>
          </ac:spMkLst>
        </pc:spChg>
      </pc:sldChg>
      <pc:sldChg chg="addSp modSp mod">
        <pc:chgData name="Phineas Istratoaie (DTP)" userId="fb1117ba-a079-457b-bee8-8e5115a35254" providerId="ADAL" clId="{D53B08C8-B958-43F0-8B2E-34F7B5FFB057}" dt="2025-03-21T00:34:42.234" v="1714" actId="1076"/>
        <pc:sldMkLst>
          <pc:docMk/>
          <pc:sldMk cId="2679297266" sldId="2147481205"/>
        </pc:sldMkLst>
      </pc:sldChg>
    </pc:docChg>
  </pc:docChgLst>
  <pc:docChgLst>
    <pc:chgData name="Yvette D Baker (DTP)" userId="5bc277f3-ed11-4f3f-a7c8-7c623dbadcc4" providerId="ADAL" clId="{1134337E-0D6C-4FBA-AF18-5ECA7FE980BA}"/>
    <pc:docChg chg="modSld">
      <pc:chgData name="Yvette D Baker (DTP)" userId="5bc277f3-ed11-4f3f-a7c8-7c623dbadcc4" providerId="ADAL" clId="{1134337E-0D6C-4FBA-AF18-5ECA7FE980BA}" dt="2025-02-20T22:20:48.128" v="22" actId="207"/>
      <pc:docMkLst>
        <pc:docMk/>
      </pc:docMkLst>
      <pc:sldChg chg="modSp mod">
        <pc:chgData name="Yvette D Baker (DTP)" userId="5bc277f3-ed11-4f3f-a7c8-7c623dbadcc4" providerId="ADAL" clId="{1134337E-0D6C-4FBA-AF18-5ECA7FE980BA}" dt="2025-02-20T22:20:48.128" v="22" actId="207"/>
        <pc:sldMkLst>
          <pc:docMk/>
          <pc:sldMk cId="1828342095" sldId="270"/>
        </pc:sldMkLst>
        <pc:spChg chg="mod">
          <ac:chgData name="Yvette D Baker (DTP)" userId="5bc277f3-ed11-4f3f-a7c8-7c623dbadcc4" providerId="ADAL" clId="{1134337E-0D6C-4FBA-AF18-5ECA7FE980BA}" dt="2025-02-20T22:20:39.811" v="15" actId="207"/>
          <ac:spMkLst>
            <pc:docMk/>
            <pc:sldMk cId="1828342095" sldId="270"/>
            <ac:spMk id="2" creationId="{4454904C-48F4-98B8-E3B8-7D961A33DA39}"/>
          </ac:spMkLst>
        </pc:spChg>
        <pc:spChg chg="mod">
          <ac:chgData name="Yvette D Baker (DTP)" userId="5bc277f3-ed11-4f3f-a7c8-7c623dbadcc4" providerId="ADAL" clId="{1134337E-0D6C-4FBA-AF18-5ECA7FE980BA}" dt="2025-02-20T22:20:48.128" v="22" actId="207"/>
          <ac:spMkLst>
            <pc:docMk/>
            <pc:sldMk cId="1828342095" sldId="270"/>
            <ac:spMk id="7" creationId="{8383D8C6-5296-71FD-59D8-B5B8D7763032}"/>
          </ac:spMkLst>
        </pc:spChg>
      </pc:sldChg>
    </pc:docChg>
  </pc:docChgLst>
  <pc:docChgLst>
    <pc:chgData name="Yvette D Baker (DTP)" userId="S::yvette.baker@transport.vic.gov.au::5bc277f3-ed11-4f3f-a7c8-7c623dbadcc4" providerId="AD" clId="Web-{0FC5D271-2122-A284-CA5A-96B2D1EACBF3}"/>
    <pc:docChg chg="modSld">
      <pc:chgData name="Yvette D Baker (DTP)" userId="S::yvette.baker@transport.vic.gov.au::5bc277f3-ed11-4f3f-a7c8-7c623dbadcc4" providerId="AD" clId="Web-{0FC5D271-2122-A284-CA5A-96B2D1EACBF3}" dt="2025-03-20T21:58:06.767" v="518"/>
      <pc:docMkLst>
        <pc:docMk/>
      </pc:docMkLst>
      <pc:sldChg chg="modSp">
        <pc:chgData name="Yvette D Baker (DTP)" userId="S::yvette.baker@transport.vic.gov.au::5bc277f3-ed11-4f3f-a7c8-7c623dbadcc4" providerId="AD" clId="Web-{0FC5D271-2122-A284-CA5A-96B2D1EACBF3}" dt="2025-03-20T21:31:08.697" v="2" actId="20577"/>
        <pc:sldMkLst>
          <pc:docMk/>
          <pc:sldMk cId="1828342095" sldId="270"/>
        </pc:sldMkLst>
        <pc:spChg chg="mod">
          <ac:chgData name="Yvette D Baker (DTP)" userId="S::yvette.baker@transport.vic.gov.au::5bc277f3-ed11-4f3f-a7c8-7c623dbadcc4" providerId="AD" clId="Web-{0FC5D271-2122-A284-CA5A-96B2D1EACBF3}" dt="2025-03-20T21:31:08.697" v="2" actId="20577"/>
          <ac:spMkLst>
            <pc:docMk/>
            <pc:sldMk cId="1828342095" sldId="270"/>
            <ac:spMk id="2" creationId="{4454904C-48F4-98B8-E3B8-7D961A33DA39}"/>
          </ac:spMkLst>
        </pc:spChg>
      </pc:sldChg>
      <pc:sldChg chg="modNotes">
        <pc:chgData name="Yvette D Baker (DTP)" userId="S::yvette.baker@transport.vic.gov.au::5bc277f3-ed11-4f3f-a7c8-7c623dbadcc4" providerId="AD" clId="Web-{0FC5D271-2122-A284-CA5A-96B2D1EACBF3}" dt="2025-03-20T21:38:09.004" v="368"/>
        <pc:sldMkLst>
          <pc:docMk/>
          <pc:sldMk cId="3628172672" sldId="2147481188"/>
        </pc:sldMkLst>
      </pc:sldChg>
      <pc:sldChg chg="modNotes">
        <pc:chgData name="Yvette D Baker (DTP)" userId="S::yvette.baker@transport.vic.gov.au::5bc277f3-ed11-4f3f-a7c8-7c623dbadcc4" providerId="AD" clId="Web-{0FC5D271-2122-A284-CA5A-96B2D1EACBF3}" dt="2025-03-20T21:58:06.767" v="518"/>
        <pc:sldMkLst>
          <pc:docMk/>
          <pc:sldMk cId="4286227214" sldId="2147481199"/>
        </pc:sldMkLst>
      </pc:sldChg>
    </pc:docChg>
  </pc:docChgLst>
  <pc:docChgLst>
    <pc:chgData name="Phineas Istratoaie (DTP)" userId="S::phineas.istratoaie@transport.vic.gov.au::fb1117ba-a079-457b-bee8-8e5115a35254" providerId="AD" clId="Web-{128D9F36-6900-E953-1BCA-847ECF415E61}"/>
    <pc:docChg chg="modSld">
      <pc:chgData name="Phineas Istratoaie (DTP)" userId="S::phineas.istratoaie@transport.vic.gov.au::fb1117ba-a079-457b-bee8-8e5115a35254" providerId="AD" clId="Web-{128D9F36-6900-E953-1BCA-847ECF415E61}" dt="2025-03-21T00:40:50.156" v="4" actId="20577"/>
      <pc:docMkLst>
        <pc:docMk/>
      </pc:docMkLst>
      <pc:sldChg chg="modSp">
        <pc:chgData name="Phineas Istratoaie (DTP)" userId="S::phineas.istratoaie@transport.vic.gov.au::fb1117ba-a079-457b-bee8-8e5115a35254" providerId="AD" clId="Web-{128D9F36-6900-E953-1BCA-847ECF415E61}" dt="2025-03-21T00:40:50.156" v="4" actId="20577"/>
        <pc:sldMkLst>
          <pc:docMk/>
          <pc:sldMk cId="2679297266" sldId="2147481205"/>
        </pc:sldMkLst>
      </pc:sldChg>
    </pc:docChg>
  </pc:docChgLst>
  <pc:docChgLst>
    <pc:chgData name="Yvette D Baker (DTP)" userId="S::yvette.baker@transport.vic.gov.au::5bc277f3-ed11-4f3f-a7c8-7c623dbadcc4" providerId="AD" clId="Web-{A03E1C33-8DF1-C8F2-ACB2-E65FAF5D86AE}"/>
    <pc:docChg chg="modSld">
      <pc:chgData name="Yvette D Baker (DTP)" userId="S::yvette.baker@transport.vic.gov.au::5bc277f3-ed11-4f3f-a7c8-7c623dbadcc4" providerId="AD" clId="Web-{A03E1C33-8DF1-C8F2-ACB2-E65FAF5D86AE}" dt="2025-03-14T00:48:23.780" v="236" actId="1076"/>
      <pc:docMkLst>
        <pc:docMk/>
      </pc:docMkLst>
      <pc:sldChg chg="modSp">
        <pc:chgData name="Yvette D Baker (DTP)" userId="S::yvette.baker@transport.vic.gov.au::5bc277f3-ed11-4f3f-a7c8-7c623dbadcc4" providerId="AD" clId="Web-{A03E1C33-8DF1-C8F2-ACB2-E65FAF5D86AE}" dt="2025-03-14T00:48:23.780" v="236" actId="1076"/>
        <pc:sldMkLst>
          <pc:docMk/>
          <pc:sldMk cId="950056494" sldId="2147309082"/>
        </pc:sldMkLst>
      </pc:sldChg>
      <pc:sldChg chg="modSp">
        <pc:chgData name="Yvette D Baker (DTP)" userId="S::yvette.baker@transport.vic.gov.au::5bc277f3-ed11-4f3f-a7c8-7c623dbadcc4" providerId="AD" clId="Web-{A03E1C33-8DF1-C8F2-ACB2-E65FAF5D86AE}" dt="2025-03-14T00:03:29.309" v="20" actId="20577"/>
        <pc:sldMkLst>
          <pc:docMk/>
          <pc:sldMk cId="2938221062" sldId="2147481185"/>
        </pc:sldMkLst>
      </pc:sldChg>
      <pc:sldChg chg="modSp">
        <pc:chgData name="Yvette D Baker (DTP)" userId="S::yvette.baker@transport.vic.gov.au::5bc277f3-ed11-4f3f-a7c8-7c623dbadcc4" providerId="AD" clId="Web-{A03E1C33-8DF1-C8F2-ACB2-E65FAF5D86AE}" dt="2025-03-13T23:38:35.710" v="1" actId="20577"/>
        <pc:sldMkLst>
          <pc:docMk/>
          <pc:sldMk cId="1512498823" sldId="2147481196"/>
        </pc:sldMkLst>
      </pc:sldChg>
      <pc:sldChg chg="modSp">
        <pc:chgData name="Yvette D Baker (DTP)" userId="S::yvette.baker@transport.vic.gov.au::5bc277f3-ed11-4f3f-a7c8-7c623dbadcc4" providerId="AD" clId="Web-{A03E1C33-8DF1-C8F2-ACB2-E65FAF5D86AE}" dt="2025-03-14T00:46:24.762" v="235" actId="20577"/>
        <pc:sldMkLst>
          <pc:docMk/>
          <pc:sldMk cId="2552706890" sldId="2147481197"/>
        </pc:sldMkLst>
      </pc:sldChg>
      <pc:sldChg chg="modSp modNotes">
        <pc:chgData name="Yvette D Baker (DTP)" userId="S::yvette.baker@transport.vic.gov.au::5bc277f3-ed11-4f3f-a7c8-7c623dbadcc4" providerId="AD" clId="Web-{A03E1C33-8DF1-C8F2-ACB2-E65FAF5D86AE}" dt="2025-03-14T00:10:43.413" v="146"/>
        <pc:sldMkLst>
          <pc:docMk/>
          <pc:sldMk cId="4286227214" sldId="2147481199"/>
        </pc:sldMkLst>
      </pc:sldChg>
    </pc:docChg>
  </pc:docChgLst>
  <pc:docChgLst>
    <pc:chgData name="Yvette D Baker (DTP)" userId="S::yvette.baker@transport.vic.gov.au::5bc277f3-ed11-4f3f-a7c8-7c623dbadcc4" providerId="AD" clId="Web-{5D17EBE1-181A-0908-2946-DD73218C65A6}"/>
    <pc:docChg chg="modSld sldOrd">
      <pc:chgData name="Yvette D Baker (DTP)" userId="S::yvette.baker@transport.vic.gov.au::5bc277f3-ed11-4f3f-a7c8-7c623dbadcc4" providerId="AD" clId="Web-{5D17EBE1-181A-0908-2946-DD73218C65A6}" dt="2025-03-25T03:15:44.111" v="195"/>
      <pc:docMkLst>
        <pc:docMk/>
      </pc:docMkLst>
      <pc:sldChg chg="modNotes">
        <pc:chgData name="Yvette D Baker (DTP)" userId="S::yvette.baker@transport.vic.gov.au::5bc277f3-ed11-4f3f-a7c8-7c623dbadcc4" providerId="AD" clId="Web-{5D17EBE1-181A-0908-2946-DD73218C65A6}" dt="2025-03-25T03:13:01.556" v="41"/>
        <pc:sldMkLst>
          <pc:docMk/>
          <pc:sldMk cId="1837854995" sldId="297"/>
        </pc:sldMkLst>
      </pc:sldChg>
      <pc:sldChg chg="modSp">
        <pc:chgData name="Yvette D Baker (DTP)" userId="S::yvette.baker@transport.vic.gov.au::5bc277f3-ed11-4f3f-a7c8-7c623dbadcc4" providerId="AD" clId="Web-{5D17EBE1-181A-0908-2946-DD73218C65A6}" dt="2025-03-25T03:11:12.987" v="38" actId="20577"/>
        <pc:sldMkLst>
          <pc:docMk/>
          <pc:sldMk cId="2938221062" sldId="2147481185"/>
        </pc:sldMkLst>
      </pc:sldChg>
      <pc:sldChg chg="ord modNotes">
        <pc:chgData name="Yvette D Baker (DTP)" userId="S::yvette.baker@transport.vic.gov.au::5bc277f3-ed11-4f3f-a7c8-7c623dbadcc4" providerId="AD" clId="Web-{5D17EBE1-181A-0908-2946-DD73218C65A6}" dt="2025-03-25T03:13:38.245" v="94"/>
        <pc:sldMkLst>
          <pc:docMk/>
          <pc:sldMk cId="2415567799" sldId="2147481194"/>
        </pc:sldMkLst>
      </pc:sldChg>
      <pc:sldChg chg="ord modNotes">
        <pc:chgData name="Yvette D Baker (DTP)" userId="S::yvette.baker@transport.vic.gov.au::5bc277f3-ed11-4f3f-a7c8-7c623dbadcc4" providerId="AD" clId="Web-{5D17EBE1-181A-0908-2946-DD73218C65A6}" dt="2025-03-25T03:15:44.111" v="195"/>
        <pc:sldMkLst>
          <pc:docMk/>
          <pc:sldMk cId="1296343622" sldId="2147481195"/>
        </pc:sldMkLst>
      </pc:sldChg>
      <pc:sldChg chg="ord">
        <pc:chgData name="Yvette D Baker (DTP)" userId="S::yvette.baker@transport.vic.gov.au::5bc277f3-ed11-4f3f-a7c8-7c623dbadcc4" providerId="AD" clId="Web-{5D17EBE1-181A-0908-2946-DD73218C65A6}" dt="2025-03-25T02:49:37.774" v="0"/>
        <pc:sldMkLst>
          <pc:docMk/>
          <pc:sldMk cId="4286227214" sldId="2147481199"/>
        </pc:sldMkLst>
      </pc:sldChg>
      <pc:sldChg chg="ord">
        <pc:chgData name="Yvette D Baker (DTP)" userId="S::yvette.baker@transport.vic.gov.au::5bc277f3-ed11-4f3f-a7c8-7c623dbadcc4" providerId="AD" clId="Web-{5D17EBE1-181A-0908-2946-DD73218C65A6}" dt="2025-03-25T02:50:16.136" v="5"/>
        <pc:sldMkLst>
          <pc:docMk/>
          <pc:sldMk cId="1207210567" sldId="2147481204"/>
        </pc:sldMkLst>
      </pc:sldChg>
      <pc:sldChg chg="modSp">
        <pc:chgData name="Yvette D Baker (DTP)" userId="S::yvette.baker@transport.vic.gov.au::5bc277f3-ed11-4f3f-a7c8-7c623dbadcc4" providerId="AD" clId="Web-{5D17EBE1-181A-0908-2946-DD73218C65A6}" dt="2025-03-25T03:10:05.264" v="30" actId="20577"/>
        <pc:sldMkLst>
          <pc:docMk/>
          <pc:sldMk cId="2530914636" sldId="2147481206"/>
        </pc:sldMkLst>
        <pc:spChg chg="mod">
          <ac:chgData name="Yvette D Baker (DTP)" userId="S::yvette.baker@transport.vic.gov.au::5bc277f3-ed11-4f3f-a7c8-7c623dbadcc4" providerId="AD" clId="Web-{5D17EBE1-181A-0908-2946-DD73218C65A6}" dt="2025-03-25T03:10:05.264" v="30" actId="20577"/>
          <ac:spMkLst>
            <pc:docMk/>
            <pc:sldMk cId="2530914636" sldId="2147481206"/>
            <ac:spMk id="5" creationId="{F2F41F6B-2CE0-8CE2-0495-44FBCB48FF92}"/>
          </ac:spMkLst>
        </pc:spChg>
      </pc:sldChg>
      <pc:sldChg chg="modSp">
        <pc:chgData name="Yvette D Baker (DTP)" userId="S::yvette.baker@transport.vic.gov.au::5bc277f3-ed11-4f3f-a7c8-7c623dbadcc4" providerId="AD" clId="Web-{5D17EBE1-181A-0908-2946-DD73218C65A6}" dt="2025-03-25T02:51:36.875" v="27" actId="20577"/>
        <pc:sldMkLst>
          <pc:docMk/>
          <pc:sldMk cId="2229334909" sldId="2147481207"/>
        </pc:sldMkLst>
      </pc:sldChg>
    </pc:docChg>
  </pc:docChgLst>
  <pc:docChgLst>
    <pc:chgData name="Yvette D Baker (DTP)" userId="S::yvette.baker@transport.vic.gov.au::5bc277f3-ed11-4f3f-a7c8-7c623dbadcc4" providerId="AD" clId="Web-{C85F763D-D15B-72A7-DB8D-B6D730B7DFD5}"/>
    <pc:docChg chg="delSld modSld">
      <pc:chgData name="Yvette D Baker (DTP)" userId="S::yvette.baker@transport.vic.gov.au::5bc277f3-ed11-4f3f-a7c8-7c623dbadcc4" providerId="AD" clId="Web-{C85F763D-D15B-72A7-DB8D-B6D730B7DFD5}" dt="2025-03-25T00:20:06.048" v="938" actId="14100"/>
      <pc:docMkLst>
        <pc:docMk/>
      </pc:docMkLst>
      <pc:sldChg chg="modNotes">
        <pc:chgData name="Yvette D Baker (DTP)" userId="S::yvette.baker@transport.vic.gov.au::5bc277f3-ed11-4f3f-a7c8-7c623dbadcc4" providerId="AD" clId="Web-{C85F763D-D15B-72A7-DB8D-B6D730B7DFD5}" dt="2025-03-25T00:13:25.143" v="786"/>
        <pc:sldMkLst>
          <pc:docMk/>
          <pc:sldMk cId="1817564402" sldId="2147309077"/>
        </pc:sldMkLst>
      </pc:sldChg>
      <pc:sldChg chg="modNotes">
        <pc:chgData name="Yvette D Baker (DTP)" userId="S::yvette.baker@transport.vic.gov.au::5bc277f3-ed11-4f3f-a7c8-7c623dbadcc4" providerId="AD" clId="Web-{C85F763D-D15B-72A7-DB8D-B6D730B7DFD5}" dt="2025-03-25T00:11:32.842" v="767"/>
        <pc:sldMkLst>
          <pc:docMk/>
          <pc:sldMk cId="2938221062" sldId="2147481185"/>
        </pc:sldMkLst>
      </pc:sldChg>
      <pc:sldChg chg="del modNotes">
        <pc:chgData name="Yvette D Baker (DTP)" userId="S::yvette.baker@transport.vic.gov.au::5bc277f3-ed11-4f3f-a7c8-7c623dbadcc4" providerId="AD" clId="Web-{C85F763D-D15B-72A7-DB8D-B6D730B7DFD5}" dt="2025-03-25T00:14:27.379" v="790"/>
        <pc:sldMkLst>
          <pc:docMk/>
          <pc:sldMk cId="3345711599" sldId="2147481200"/>
        </pc:sldMkLst>
      </pc:sldChg>
      <pc:sldChg chg="modSp modNotes">
        <pc:chgData name="Yvette D Baker (DTP)" userId="S::yvette.baker@transport.vic.gov.au::5bc277f3-ed11-4f3f-a7c8-7c623dbadcc4" providerId="AD" clId="Web-{C85F763D-D15B-72A7-DB8D-B6D730B7DFD5}" dt="2025-03-25T00:20:06.048" v="938" actId="14100"/>
        <pc:sldMkLst>
          <pc:docMk/>
          <pc:sldMk cId="2530914636" sldId="2147481206"/>
        </pc:sldMkLst>
        <pc:spChg chg="mod">
          <ac:chgData name="Yvette D Baker (DTP)" userId="S::yvette.baker@transport.vic.gov.au::5bc277f3-ed11-4f3f-a7c8-7c623dbadcc4" providerId="AD" clId="Web-{C85F763D-D15B-72A7-DB8D-B6D730B7DFD5}" dt="2025-03-25T00:20:06.048" v="938" actId="14100"/>
          <ac:spMkLst>
            <pc:docMk/>
            <pc:sldMk cId="2530914636" sldId="2147481206"/>
            <ac:spMk id="5" creationId="{F2F41F6B-2CE0-8CE2-0495-44FBCB48FF92}"/>
          </ac:spMkLst>
        </pc:spChg>
        <pc:spChg chg="mod">
          <ac:chgData name="Yvette D Baker (DTP)" userId="S::yvette.baker@transport.vic.gov.au::5bc277f3-ed11-4f3f-a7c8-7c623dbadcc4" providerId="AD" clId="Web-{C85F763D-D15B-72A7-DB8D-B6D730B7DFD5}" dt="2025-03-25T00:12:42.204" v="773"/>
          <ac:spMkLst>
            <pc:docMk/>
            <pc:sldMk cId="2530914636" sldId="2147481206"/>
            <ac:spMk id="11" creationId="{160C119F-EDF6-6D9B-6177-FA671ABD76B8}"/>
          </ac:spMkLst>
        </pc:spChg>
      </pc:sldChg>
      <pc:sldChg chg="addSp delSp modSp modNotes">
        <pc:chgData name="Yvette D Baker (DTP)" userId="S::yvette.baker@transport.vic.gov.au::5bc277f3-ed11-4f3f-a7c8-7c623dbadcc4" providerId="AD" clId="Web-{C85F763D-D15B-72A7-DB8D-B6D730B7DFD5}" dt="2025-03-25T00:19:31.265" v="937" actId="20577"/>
        <pc:sldMkLst>
          <pc:docMk/>
          <pc:sldMk cId="2229334909" sldId="2147481207"/>
        </pc:sldMkLst>
      </pc:sldChg>
      <pc:sldChg chg="modSp modNotes">
        <pc:chgData name="Yvette D Baker (DTP)" userId="S::yvette.baker@transport.vic.gov.au::5bc277f3-ed11-4f3f-a7c8-7c623dbadcc4" providerId="AD" clId="Web-{C85F763D-D15B-72A7-DB8D-B6D730B7DFD5}" dt="2025-03-25T00:11:49.014" v="769"/>
        <pc:sldMkLst>
          <pc:docMk/>
          <pc:sldMk cId="1699299185" sldId="2147481208"/>
        </pc:sldMkLst>
        <pc:spChg chg="mod">
          <ac:chgData name="Yvette D Baker (DTP)" userId="S::yvette.baker@transport.vic.gov.au::5bc277f3-ed11-4f3f-a7c8-7c623dbadcc4" providerId="AD" clId="Web-{C85F763D-D15B-72A7-DB8D-B6D730B7DFD5}" dt="2025-03-25T00:11:00.263" v="766" actId="20577"/>
          <ac:spMkLst>
            <pc:docMk/>
            <pc:sldMk cId="1699299185" sldId="2147481208"/>
            <ac:spMk id="9" creationId="{42741662-E871-7C29-EDA4-F2975C067AA1}"/>
          </ac:spMkLst>
        </pc:spChg>
      </pc:sldChg>
    </pc:docChg>
  </pc:docChgLst>
  <pc:docChgLst>
    <pc:chgData name="Yvette D Baker (DTP)" userId="S::yvette.baker@transport.vic.gov.au::5bc277f3-ed11-4f3f-a7c8-7c623dbadcc4" providerId="AD" clId="Web-{52C8D3EB-FF00-77E8-8075-905376BD9F60}"/>
    <pc:docChg chg="addSld delSld modSld sldOrd modSection">
      <pc:chgData name="Yvette D Baker (DTP)" userId="S::yvette.baker@transport.vic.gov.au::5bc277f3-ed11-4f3f-a7c8-7c623dbadcc4" providerId="AD" clId="Web-{52C8D3EB-FF00-77E8-8075-905376BD9F60}" dt="2025-03-14T04:03:19.863" v="353"/>
      <pc:docMkLst>
        <pc:docMk/>
      </pc:docMkLst>
      <pc:sldChg chg="del ord">
        <pc:chgData name="Yvette D Baker (DTP)" userId="S::yvette.baker@transport.vic.gov.au::5bc277f3-ed11-4f3f-a7c8-7c623dbadcc4" providerId="AD" clId="Web-{52C8D3EB-FF00-77E8-8075-905376BD9F60}" dt="2025-03-14T04:03:15.363" v="351"/>
        <pc:sldMkLst>
          <pc:docMk/>
          <pc:sldMk cId="2295556615" sldId="259"/>
        </pc:sldMkLst>
      </pc:sldChg>
      <pc:sldChg chg="del">
        <pc:chgData name="Yvette D Baker (DTP)" userId="S::yvette.baker@transport.vic.gov.au::5bc277f3-ed11-4f3f-a7c8-7c623dbadcc4" providerId="AD" clId="Web-{52C8D3EB-FF00-77E8-8075-905376BD9F60}" dt="2025-03-14T04:03:10.472" v="349"/>
        <pc:sldMkLst>
          <pc:docMk/>
          <pc:sldMk cId="813725879" sldId="329"/>
        </pc:sldMkLst>
      </pc:sldChg>
      <pc:sldChg chg="del ord">
        <pc:chgData name="Yvette D Baker (DTP)" userId="S::yvette.baker@transport.vic.gov.au::5bc277f3-ed11-4f3f-a7c8-7c623dbadcc4" providerId="AD" clId="Web-{52C8D3EB-FF00-77E8-8075-905376BD9F60}" dt="2025-03-14T04:03:19.863" v="353"/>
        <pc:sldMkLst>
          <pc:docMk/>
          <pc:sldMk cId="2640875784" sldId="5292"/>
        </pc:sldMkLst>
      </pc:sldChg>
      <pc:sldChg chg="ord">
        <pc:chgData name="Yvette D Baker (DTP)" userId="S::yvette.baker@transport.vic.gov.au::5bc277f3-ed11-4f3f-a7c8-7c623dbadcc4" providerId="AD" clId="Web-{52C8D3EB-FF00-77E8-8075-905376BD9F60}" dt="2025-03-14T03:43:20.165" v="272"/>
        <pc:sldMkLst>
          <pc:docMk/>
          <pc:sldMk cId="1817564402" sldId="2147309077"/>
        </pc:sldMkLst>
      </pc:sldChg>
      <pc:sldChg chg="del ord">
        <pc:chgData name="Yvette D Baker (DTP)" userId="S::yvette.baker@transport.vic.gov.au::5bc277f3-ed11-4f3f-a7c8-7c623dbadcc4" providerId="AD" clId="Web-{52C8D3EB-FF00-77E8-8075-905376BD9F60}" dt="2025-03-14T04:03:19.488" v="352"/>
        <pc:sldMkLst>
          <pc:docMk/>
          <pc:sldMk cId="950056494" sldId="2147309082"/>
        </pc:sldMkLst>
      </pc:sldChg>
      <pc:sldChg chg="modSp">
        <pc:chgData name="Yvette D Baker (DTP)" userId="S::yvette.baker@transport.vic.gov.au::5bc277f3-ed11-4f3f-a7c8-7c623dbadcc4" providerId="AD" clId="Web-{52C8D3EB-FF00-77E8-8075-905376BD9F60}" dt="2025-03-14T03:48:11.863" v="341" actId="20577"/>
        <pc:sldMkLst>
          <pc:docMk/>
          <pc:sldMk cId="2938221062" sldId="2147481185"/>
        </pc:sldMkLst>
      </pc:sldChg>
      <pc:sldChg chg="del">
        <pc:chgData name="Yvette D Baker (DTP)" userId="S::yvette.baker@transport.vic.gov.au::5bc277f3-ed11-4f3f-a7c8-7c623dbadcc4" providerId="AD" clId="Web-{52C8D3EB-FF00-77E8-8075-905376BD9F60}" dt="2025-03-14T04:03:13.738" v="350"/>
        <pc:sldMkLst>
          <pc:docMk/>
          <pc:sldMk cId="1512498823" sldId="2147481196"/>
        </pc:sldMkLst>
      </pc:sldChg>
      <pc:sldChg chg="addSp delSp modSp del">
        <pc:chgData name="Yvette D Baker (DTP)" userId="S::yvette.baker@transport.vic.gov.au::5bc277f3-ed11-4f3f-a7c8-7c623dbadcc4" providerId="AD" clId="Web-{52C8D3EB-FF00-77E8-8075-905376BD9F60}" dt="2025-03-14T03:06:33.855" v="24"/>
        <pc:sldMkLst>
          <pc:docMk/>
          <pc:sldMk cId="2552706890" sldId="2147481197"/>
        </pc:sldMkLst>
      </pc:sldChg>
      <pc:sldChg chg="addSp delSp modSp new">
        <pc:chgData name="Yvette D Baker (DTP)" userId="S::yvette.baker@transport.vic.gov.au::5bc277f3-ed11-4f3f-a7c8-7c623dbadcc4" providerId="AD" clId="Web-{52C8D3EB-FF00-77E8-8075-905376BD9F60}" dt="2025-03-14T03:41:43.506" v="270" actId="20577"/>
        <pc:sldMkLst>
          <pc:docMk/>
          <pc:sldMk cId="3345711599" sldId="2147481200"/>
        </pc:sldMkLst>
      </pc:sldChg>
    </pc:docChg>
  </pc:docChgLst>
  <pc:docChgLst>
    <pc:chgData name="Yvette D Baker (DTP)" userId="S::yvette.baker@transport.vic.gov.au::5bc277f3-ed11-4f3f-a7c8-7c623dbadcc4" providerId="AD" clId="Web-{889DD3C3-28B4-06C6-99D3-245BADF7E906}"/>
    <pc:docChg chg="modSld">
      <pc:chgData name="Yvette D Baker (DTP)" userId="S::yvette.baker@transport.vic.gov.au::5bc277f3-ed11-4f3f-a7c8-7c623dbadcc4" providerId="AD" clId="Web-{889DD3C3-28B4-06C6-99D3-245BADF7E906}" dt="2025-03-31T22:17:36.735" v="142" actId="20577"/>
      <pc:docMkLst>
        <pc:docMk/>
      </pc:docMkLst>
      <pc:sldChg chg="modNotes">
        <pc:chgData name="Yvette D Baker (DTP)" userId="S::yvette.baker@transport.vic.gov.au::5bc277f3-ed11-4f3f-a7c8-7c623dbadcc4" providerId="AD" clId="Web-{889DD3C3-28B4-06C6-99D3-245BADF7E906}" dt="2025-03-31T22:05:42.228" v="23"/>
        <pc:sldMkLst>
          <pc:docMk/>
          <pc:sldMk cId="384242729" sldId="2147309093"/>
        </pc:sldMkLst>
      </pc:sldChg>
      <pc:sldChg chg="delSp modSp">
        <pc:chgData name="Yvette D Baker (DTP)" userId="S::yvette.baker@transport.vic.gov.au::5bc277f3-ed11-4f3f-a7c8-7c623dbadcc4" providerId="AD" clId="Web-{889DD3C3-28B4-06C6-99D3-245BADF7E906}" dt="2025-03-31T22:17:36.735" v="142" actId="20577"/>
        <pc:sldMkLst>
          <pc:docMk/>
          <pc:sldMk cId="48731064" sldId="2147481213"/>
        </pc:sldMkLst>
        <pc:spChg chg="mod">
          <ac:chgData name="Yvette D Baker (DTP)" userId="S::yvette.baker@transport.vic.gov.au::5bc277f3-ed11-4f3f-a7c8-7c623dbadcc4" providerId="AD" clId="Web-{889DD3C3-28B4-06C6-99D3-245BADF7E906}" dt="2025-03-31T22:17:10.312" v="116" actId="20577"/>
          <ac:spMkLst>
            <pc:docMk/>
            <pc:sldMk cId="48731064" sldId="2147481213"/>
            <ac:spMk id="7" creationId="{22F0642D-0CEB-24C5-0175-058BF7CEB68A}"/>
          </ac:spMkLst>
        </pc:spChg>
        <pc:spChg chg="mod">
          <ac:chgData name="Yvette D Baker (DTP)" userId="S::yvette.baker@transport.vic.gov.au::5bc277f3-ed11-4f3f-a7c8-7c623dbadcc4" providerId="AD" clId="Web-{889DD3C3-28B4-06C6-99D3-245BADF7E906}" dt="2025-03-31T22:17:36.735" v="142" actId="20577"/>
          <ac:spMkLst>
            <pc:docMk/>
            <pc:sldMk cId="48731064" sldId="2147481213"/>
            <ac:spMk id="8" creationId="{586BCA90-BEA5-3130-4E8E-F6B05DF17582}"/>
          </ac:spMkLst>
        </pc:spChg>
        <pc:spChg chg="mod">
          <ac:chgData name="Yvette D Baker (DTP)" userId="S::yvette.baker@transport.vic.gov.au::5bc277f3-ed11-4f3f-a7c8-7c623dbadcc4" providerId="AD" clId="Web-{889DD3C3-28B4-06C6-99D3-245BADF7E906}" dt="2025-03-31T22:06:40.979" v="26" actId="20577"/>
          <ac:spMkLst>
            <pc:docMk/>
            <pc:sldMk cId="48731064" sldId="2147481213"/>
            <ac:spMk id="14" creationId="{156233E7-79EE-5519-7555-16FAF6F421C0}"/>
          </ac:spMkLst>
        </pc:spChg>
        <pc:spChg chg="del mod">
          <ac:chgData name="Yvette D Baker (DTP)" userId="S::yvette.baker@transport.vic.gov.au::5bc277f3-ed11-4f3f-a7c8-7c623dbadcc4" providerId="AD" clId="Web-{889DD3C3-28B4-06C6-99D3-245BADF7E906}" dt="2025-03-31T22:08:25.264" v="106"/>
          <ac:spMkLst>
            <pc:docMk/>
            <pc:sldMk cId="48731064" sldId="2147481213"/>
            <ac:spMk id="15" creationId="{59885D94-4B98-BBF9-7146-001EE02CC76E}"/>
          </ac:spMkLst>
        </pc:spChg>
        <pc:spChg chg="mod">
          <ac:chgData name="Yvette D Baker (DTP)" userId="S::yvette.baker@transport.vic.gov.au::5bc277f3-ed11-4f3f-a7c8-7c623dbadcc4" providerId="AD" clId="Web-{889DD3C3-28B4-06C6-99D3-245BADF7E906}" dt="2025-03-31T22:07:06.512" v="52" actId="20577"/>
          <ac:spMkLst>
            <pc:docMk/>
            <pc:sldMk cId="48731064" sldId="2147481213"/>
            <ac:spMk id="19" creationId="{598ED5A9-FAA3-F74F-687E-B262219C85FB}"/>
          </ac:spMkLst>
        </pc:spChg>
        <pc:spChg chg="mod">
          <ac:chgData name="Yvette D Baker (DTP)" userId="S::yvette.baker@transport.vic.gov.au::5bc277f3-ed11-4f3f-a7c8-7c623dbadcc4" providerId="AD" clId="Web-{889DD3C3-28B4-06C6-99D3-245BADF7E906}" dt="2025-03-31T22:07:35.950" v="66" actId="20577"/>
          <ac:spMkLst>
            <pc:docMk/>
            <pc:sldMk cId="48731064" sldId="2147481213"/>
            <ac:spMk id="21" creationId="{3E72FE8D-89DF-D124-1149-2EBBF1D2CCCB}"/>
          </ac:spMkLst>
        </pc:spChg>
        <pc:spChg chg="mod">
          <ac:chgData name="Yvette D Baker (DTP)" userId="S::yvette.baker@transport.vic.gov.au::5bc277f3-ed11-4f3f-a7c8-7c623dbadcc4" providerId="AD" clId="Web-{889DD3C3-28B4-06C6-99D3-245BADF7E906}" dt="2025-03-31T22:07:51.372" v="90" actId="20577"/>
          <ac:spMkLst>
            <pc:docMk/>
            <pc:sldMk cId="48731064" sldId="2147481213"/>
            <ac:spMk id="22" creationId="{B4537EFF-95F7-9D13-87BC-DD8729F3E445}"/>
          </ac:spMkLst>
        </pc:spChg>
        <pc:spChg chg="mod">
          <ac:chgData name="Yvette D Baker (DTP)" userId="S::yvette.baker@transport.vic.gov.au::5bc277f3-ed11-4f3f-a7c8-7c623dbadcc4" providerId="AD" clId="Web-{889DD3C3-28B4-06C6-99D3-245BADF7E906}" dt="2025-03-31T22:07:56.451" v="97" actId="20577"/>
          <ac:spMkLst>
            <pc:docMk/>
            <pc:sldMk cId="48731064" sldId="2147481213"/>
            <ac:spMk id="23" creationId="{B68C7858-C057-FB4E-C950-66A076A485F2}"/>
          </ac:spMkLst>
        </pc:spChg>
        <pc:spChg chg="mod">
          <ac:chgData name="Yvette D Baker (DTP)" userId="S::yvette.baker@transport.vic.gov.au::5bc277f3-ed11-4f3f-a7c8-7c623dbadcc4" providerId="AD" clId="Web-{889DD3C3-28B4-06C6-99D3-245BADF7E906}" dt="2025-03-31T22:08:13.420" v="104" actId="20577"/>
          <ac:spMkLst>
            <pc:docMk/>
            <pc:sldMk cId="48731064" sldId="2147481213"/>
            <ac:spMk id="24" creationId="{E13109AC-DC39-E572-933D-2E46BDD11B9B}"/>
          </ac:spMkLst>
        </pc:spChg>
        <pc:spChg chg="mod">
          <ac:chgData name="Yvette D Baker (DTP)" userId="S::yvette.baker@transport.vic.gov.au::5bc277f3-ed11-4f3f-a7c8-7c623dbadcc4" providerId="AD" clId="Web-{889DD3C3-28B4-06C6-99D3-245BADF7E906}" dt="2025-03-31T22:16:59.499" v="114" actId="20577"/>
          <ac:spMkLst>
            <pc:docMk/>
            <pc:sldMk cId="48731064" sldId="2147481213"/>
            <ac:spMk id="32" creationId="{60756224-2328-D12E-8C9C-3901662AB7DB}"/>
          </ac:spMkLst>
        </pc:spChg>
        <pc:spChg chg="del">
          <ac:chgData name="Yvette D Baker (DTP)" userId="S::yvette.baker@transport.vic.gov.au::5bc277f3-ed11-4f3f-a7c8-7c623dbadcc4" providerId="AD" clId="Web-{889DD3C3-28B4-06C6-99D3-245BADF7E906}" dt="2025-03-31T22:08:27.827" v="107"/>
          <ac:spMkLst>
            <pc:docMk/>
            <pc:sldMk cId="48731064" sldId="2147481213"/>
            <ac:spMk id="36" creationId="{0B465591-BFCA-B66D-F60C-21A1E89189DA}"/>
          </ac:spMkLst>
        </pc:spChg>
      </pc:sldChg>
    </pc:docChg>
  </pc:docChgLst>
  <pc:docChgLst>
    <pc:chgData name="Yvette D Baker (DTP)" userId="S::yvette.baker@transport.vic.gov.au::5bc277f3-ed11-4f3f-a7c8-7c623dbadcc4" providerId="AD" clId="Web-{C65D511D-B5B2-C1A7-D77D-CA8DAF3C626E}"/>
    <pc:docChg chg="modSld">
      <pc:chgData name="Yvette D Baker (DTP)" userId="S::yvette.baker@transport.vic.gov.au::5bc277f3-ed11-4f3f-a7c8-7c623dbadcc4" providerId="AD" clId="Web-{C65D511D-B5B2-C1A7-D77D-CA8DAF3C626E}" dt="2025-03-20T03:28:16.238" v="305"/>
      <pc:docMkLst>
        <pc:docMk/>
      </pc:docMkLst>
      <pc:sldChg chg="modNotes">
        <pc:chgData name="Yvette D Baker (DTP)" userId="S::yvette.baker@transport.vic.gov.au::5bc277f3-ed11-4f3f-a7c8-7c623dbadcc4" providerId="AD" clId="Web-{C65D511D-B5B2-C1A7-D77D-CA8DAF3C626E}" dt="2025-03-20T03:26:40.673" v="171"/>
        <pc:sldMkLst>
          <pc:docMk/>
          <pc:sldMk cId="2938221062" sldId="2147481185"/>
        </pc:sldMkLst>
      </pc:sldChg>
      <pc:sldChg chg="modNotes">
        <pc:chgData name="Yvette D Baker (DTP)" userId="S::yvette.baker@transport.vic.gov.au::5bc277f3-ed11-4f3f-a7c8-7c623dbadcc4" providerId="AD" clId="Web-{C65D511D-B5B2-C1A7-D77D-CA8DAF3C626E}" dt="2025-03-20T03:28:16.238" v="305"/>
        <pc:sldMkLst>
          <pc:docMk/>
          <pc:sldMk cId="3628172672" sldId="2147481188"/>
        </pc:sldMkLst>
      </pc:sldChg>
    </pc:docChg>
  </pc:docChgLst>
  <pc:docChgLst>
    <pc:chgData name="Yvette D Baker (DTP)" userId="S::yvette.baker@transport.vic.gov.au::5bc277f3-ed11-4f3f-a7c8-7c623dbadcc4" providerId="AD" clId="Web-{47788803-2AF2-4978-904B-DC87C1E6DAD5}"/>
    <pc:docChg chg="modSld">
      <pc:chgData name="Yvette D Baker (DTP)" userId="S::yvette.baker@transport.vic.gov.au::5bc277f3-ed11-4f3f-a7c8-7c623dbadcc4" providerId="AD" clId="Web-{47788803-2AF2-4978-904B-DC87C1E6DAD5}" dt="2025-03-31T01:36:40.887" v="14"/>
      <pc:docMkLst>
        <pc:docMk/>
      </pc:docMkLst>
      <pc:sldChg chg="modNotes">
        <pc:chgData name="Yvette D Baker (DTP)" userId="S::yvette.baker@transport.vic.gov.au::5bc277f3-ed11-4f3f-a7c8-7c623dbadcc4" providerId="AD" clId="Web-{47788803-2AF2-4978-904B-DC87C1E6DAD5}" dt="2025-03-31T01:36:40.887" v="14"/>
        <pc:sldMkLst>
          <pc:docMk/>
          <pc:sldMk cId="1817564402" sldId="2147309077"/>
        </pc:sldMkLst>
      </pc:sldChg>
    </pc:docChg>
  </pc:docChgLst>
  <pc:docChgLst>
    <pc:chgData name="Phineas Istratoaie (DTP)" userId="fb1117ba-a079-457b-bee8-8e5115a35254" providerId="ADAL" clId="{2F78386C-4CBB-45DF-85BA-A40623E9682F}"/>
    <pc:docChg chg="undo redo custSel addSld delSld modSld sldOrd addSection delSection modSection">
      <pc:chgData name="Phineas Istratoaie (DTP)" userId="fb1117ba-a079-457b-bee8-8e5115a35254" providerId="ADAL" clId="{2F78386C-4CBB-45DF-85BA-A40623E9682F}" dt="2025-03-17T03:49:52.828" v="2878" actId="729"/>
      <pc:docMkLst>
        <pc:docMk/>
      </pc:docMkLst>
      <pc:sldChg chg="addSp delSp modSp mod ord">
        <pc:chgData name="Phineas Istratoaie (DTP)" userId="fb1117ba-a079-457b-bee8-8e5115a35254" providerId="ADAL" clId="{2F78386C-4CBB-45DF-85BA-A40623E9682F}" dt="2025-03-13T02:49:15.596" v="2156" actId="121"/>
        <pc:sldMkLst>
          <pc:docMk/>
          <pc:sldMk cId="2295556615" sldId="259"/>
        </pc:sldMkLst>
      </pc:sldChg>
      <pc:sldChg chg="modSp add mod ord modNotesTx">
        <pc:chgData name="Phineas Istratoaie (DTP)" userId="fb1117ba-a079-457b-bee8-8e5115a35254" providerId="ADAL" clId="{2F78386C-4CBB-45DF-85BA-A40623E9682F}" dt="2025-03-17T03:48:35.808" v="2877"/>
        <pc:sldMkLst>
          <pc:docMk/>
          <pc:sldMk cId="827448686" sldId="260"/>
        </pc:sldMkLst>
      </pc:sldChg>
      <pc:sldChg chg="addSp modSp add del mod modNotesTx">
        <pc:chgData name="Phineas Istratoaie (DTP)" userId="fb1117ba-a079-457b-bee8-8e5115a35254" providerId="ADAL" clId="{2F78386C-4CBB-45DF-85BA-A40623E9682F}" dt="2025-03-13T01:39:55.387" v="2118" actId="2696"/>
        <pc:sldMkLst>
          <pc:docMk/>
          <pc:sldMk cId="4031085517" sldId="260"/>
        </pc:sldMkLst>
      </pc:sldChg>
      <pc:sldChg chg="add del">
        <pc:chgData name="Phineas Istratoaie (DTP)" userId="fb1117ba-a079-457b-bee8-8e5115a35254" providerId="ADAL" clId="{2F78386C-4CBB-45DF-85BA-A40623E9682F}" dt="2025-03-13T03:14:59.575" v="2241"/>
        <pc:sldMkLst>
          <pc:docMk/>
          <pc:sldMk cId="987610740" sldId="264"/>
        </pc:sldMkLst>
      </pc:sldChg>
      <pc:sldChg chg="modSp mod ord">
        <pc:chgData name="Phineas Istratoaie (DTP)" userId="fb1117ba-a079-457b-bee8-8e5115a35254" providerId="ADAL" clId="{2F78386C-4CBB-45DF-85BA-A40623E9682F}" dt="2025-03-13T01:21:02.175" v="2058"/>
        <pc:sldMkLst>
          <pc:docMk/>
          <pc:sldMk cId="1837854995" sldId="297"/>
        </pc:sldMkLst>
        <pc:spChg chg="mod">
          <ac:chgData name="Phineas Istratoaie (DTP)" userId="fb1117ba-a079-457b-bee8-8e5115a35254" providerId="ADAL" clId="{2F78386C-4CBB-45DF-85BA-A40623E9682F}" dt="2025-03-10T07:07:47.096" v="1386" actId="255"/>
          <ac:spMkLst>
            <pc:docMk/>
            <pc:sldMk cId="1837854995" sldId="297"/>
            <ac:spMk id="20" creationId="{A037C439-4DE5-5CF2-67FB-A799876A1712}"/>
          </ac:spMkLst>
        </pc:spChg>
      </pc:sldChg>
      <pc:sldChg chg="add mod ord modShow">
        <pc:chgData name="Phineas Istratoaie (DTP)" userId="fb1117ba-a079-457b-bee8-8e5115a35254" providerId="ADAL" clId="{2F78386C-4CBB-45DF-85BA-A40623E9682F}" dt="2025-03-13T01:39:22.120" v="2117" actId="729"/>
        <pc:sldMkLst>
          <pc:docMk/>
          <pc:sldMk cId="813725879" sldId="329"/>
        </pc:sldMkLst>
      </pc:sldChg>
      <pc:sldChg chg="addSp delSp add mod ord">
        <pc:chgData name="Phineas Istratoaie (DTP)" userId="fb1117ba-a079-457b-bee8-8e5115a35254" providerId="ADAL" clId="{2F78386C-4CBB-45DF-85BA-A40623E9682F}" dt="2025-03-13T02:50:33.986" v="2158" actId="22"/>
        <pc:sldMkLst>
          <pc:docMk/>
          <pc:sldMk cId="2640875784" sldId="5292"/>
        </pc:sldMkLst>
      </pc:sldChg>
      <pc:sldChg chg="addSp delSp modSp mod ord modCm">
        <pc:chgData name="Phineas Istratoaie (DTP)" userId="fb1117ba-a079-457b-bee8-8e5115a35254" providerId="ADAL" clId="{2F78386C-4CBB-45DF-85BA-A40623E9682F}" dt="2025-03-17T02:40:47.084" v="2848" actId="1076"/>
        <pc:sldMkLst>
          <pc:docMk/>
          <pc:sldMk cId="3533729322" sldId="2147309070"/>
        </pc:sldMkLst>
        <pc:spChg chg="mod">
          <ac:chgData name="Phineas Istratoaie (DTP)" userId="fb1117ba-a079-457b-bee8-8e5115a35254" providerId="ADAL" clId="{2F78386C-4CBB-45DF-85BA-A40623E9682F}" dt="2025-03-17T02:40:38.826" v="2844" actId="1076"/>
          <ac:spMkLst>
            <pc:docMk/>
            <pc:sldMk cId="3533729322" sldId="2147309070"/>
            <ac:spMk id="9" creationId="{667DBB9A-04AB-A082-9984-A3A9417F59FC}"/>
          </ac:spMkLst>
        </pc:spChg>
        <pc:extLst>
          <p:ext xmlns:p="http://schemas.openxmlformats.org/presentationml/2006/main" uri="{D6D511B9-2390-475A-947B-AFAB55BFBCF1}">
            <pc226:cmChg xmlns:pc226="http://schemas.microsoft.com/office/powerpoint/2022/06/main/command" chg="mod">
              <pc226:chgData name="Phineas Istratoaie (DTP)" userId="fb1117ba-a079-457b-bee8-8e5115a35254" providerId="ADAL" clId="{2F78386C-4CBB-45DF-85BA-A40623E9682F}" dt="2025-03-13T02:52:52.159" v="2190" actId="20577"/>
              <pc2:cmMkLst xmlns:pc2="http://schemas.microsoft.com/office/powerpoint/2019/9/main/command">
                <pc:docMk/>
                <pc:sldMk cId="3533729322" sldId="2147309070"/>
                <pc2:cmMk id="{C94494BC-ED9B-4F28-AD5A-901D6D432CD3}"/>
              </pc2:cmMkLst>
            </pc226:cmChg>
            <pc226:cmChg xmlns:pc226="http://schemas.microsoft.com/office/powerpoint/2022/06/main/command" chg="mod">
              <pc226:chgData name="Phineas Istratoaie (DTP)" userId="fb1117ba-a079-457b-bee8-8e5115a35254" providerId="ADAL" clId="{2F78386C-4CBB-45DF-85BA-A40623E9682F}" dt="2025-03-13T02:58:03.113" v="2232" actId="20577"/>
              <pc2:cmMkLst xmlns:pc2="http://schemas.microsoft.com/office/powerpoint/2019/9/main/command">
                <pc:docMk/>
                <pc:sldMk cId="3533729322" sldId="2147309070"/>
                <pc2:cmMk id="{9A36CFFF-D629-46A8-8AC3-C464FE01C59F}"/>
              </pc2:cmMkLst>
            </pc226:cmChg>
          </p:ext>
        </pc:extLst>
      </pc:sldChg>
      <pc:sldChg chg="ord">
        <pc:chgData name="Phineas Istratoaie (DTP)" userId="fb1117ba-a079-457b-bee8-8e5115a35254" providerId="ADAL" clId="{2F78386C-4CBB-45DF-85BA-A40623E9682F}" dt="2025-03-13T01:20:30.375" v="2056"/>
        <pc:sldMkLst>
          <pc:docMk/>
          <pc:sldMk cId="1817564402" sldId="2147309077"/>
        </pc:sldMkLst>
      </pc:sldChg>
      <pc:sldChg chg="del">
        <pc:chgData name="Phineas Istratoaie (DTP)" userId="fb1117ba-a079-457b-bee8-8e5115a35254" providerId="ADAL" clId="{2F78386C-4CBB-45DF-85BA-A40623E9682F}" dt="2025-03-13T01:38:01.830" v="2109" actId="2696"/>
        <pc:sldMkLst>
          <pc:docMk/>
          <pc:sldMk cId="464266416" sldId="2147309078"/>
        </pc:sldMkLst>
      </pc:sldChg>
      <pc:sldChg chg="modSp add mod">
        <pc:chgData name="Phineas Istratoaie (DTP)" userId="fb1117ba-a079-457b-bee8-8e5115a35254" providerId="ADAL" clId="{2F78386C-4CBB-45DF-85BA-A40623E9682F}" dt="2025-03-17T01:37:06.633" v="2689" actId="1076"/>
        <pc:sldMkLst>
          <pc:docMk/>
          <pc:sldMk cId="1089802573" sldId="2147309078"/>
        </pc:sldMkLst>
      </pc:sldChg>
      <pc:sldChg chg="addSp delSp modSp mod ord">
        <pc:chgData name="Phineas Istratoaie (DTP)" userId="fb1117ba-a079-457b-bee8-8e5115a35254" providerId="ADAL" clId="{2F78386C-4CBB-45DF-85BA-A40623E9682F}" dt="2025-03-13T02:44:22.711" v="2150" actId="20577"/>
        <pc:sldMkLst>
          <pc:docMk/>
          <pc:sldMk cId="838911706" sldId="2147309079"/>
        </pc:sldMkLst>
        <pc:spChg chg="mod">
          <ac:chgData name="Phineas Istratoaie (DTP)" userId="fb1117ba-a079-457b-bee8-8e5115a35254" providerId="ADAL" clId="{2F78386C-4CBB-45DF-85BA-A40623E9682F}" dt="2025-03-13T02:41:52.230" v="2138" actId="1076"/>
          <ac:spMkLst>
            <pc:docMk/>
            <pc:sldMk cId="838911706" sldId="2147309079"/>
            <ac:spMk id="9" creationId="{FE56DB03-3664-895E-3B9F-CDCCE064639D}"/>
          </ac:spMkLst>
        </pc:spChg>
        <pc:spChg chg="add mod">
          <ac:chgData name="Phineas Istratoaie (DTP)" userId="fb1117ba-a079-457b-bee8-8e5115a35254" providerId="ADAL" clId="{2F78386C-4CBB-45DF-85BA-A40623E9682F}" dt="2025-03-13T02:44:22.711" v="2150" actId="20577"/>
          <ac:spMkLst>
            <pc:docMk/>
            <pc:sldMk cId="838911706" sldId="2147309079"/>
            <ac:spMk id="12" creationId="{B352BF08-3C90-62B1-EC78-11773CBF5AA8}"/>
          </ac:spMkLst>
        </pc:spChg>
        <pc:spChg chg="mod">
          <ac:chgData name="Phineas Istratoaie (DTP)" userId="fb1117ba-a079-457b-bee8-8e5115a35254" providerId="ADAL" clId="{2F78386C-4CBB-45DF-85BA-A40623E9682F}" dt="2025-03-13T02:41:52.230" v="2138" actId="1076"/>
          <ac:spMkLst>
            <pc:docMk/>
            <pc:sldMk cId="838911706" sldId="2147309079"/>
            <ac:spMk id="13" creationId="{96D19932-A39B-F0DF-66F2-FAFD4848FB95}"/>
          </ac:spMkLst>
        </pc:spChg>
        <pc:spChg chg="mod">
          <ac:chgData name="Phineas Istratoaie (DTP)" userId="fb1117ba-a079-457b-bee8-8e5115a35254" providerId="ADAL" clId="{2F78386C-4CBB-45DF-85BA-A40623E9682F}" dt="2025-03-13T02:41:52.230" v="2138" actId="1076"/>
          <ac:spMkLst>
            <pc:docMk/>
            <pc:sldMk cId="838911706" sldId="2147309079"/>
            <ac:spMk id="14" creationId="{D0A8BA76-98A8-3BF9-3FF1-998CABA42F36}"/>
          </ac:spMkLst>
        </pc:spChg>
        <pc:spChg chg="mod">
          <ac:chgData name="Phineas Istratoaie (DTP)" userId="fb1117ba-a079-457b-bee8-8e5115a35254" providerId="ADAL" clId="{2F78386C-4CBB-45DF-85BA-A40623E9682F}" dt="2025-03-13T02:41:52.230" v="2138" actId="1076"/>
          <ac:spMkLst>
            <pc:docMk/>
            <pc:sldMk cId="838911706" sldId="2147309079"/>
            <ac:spMk id="16" creationId="{556A3BD5-D30D-AAC1-F694-E75BEC01A96D}"/>
          </ac:spMkLst>
        </pc:spChg>
        <pc:picChg chg="add mod">
          <ac:chgData name="Phineas Istratoaie (DTP)" userId="fb1117ba-a079-457b-bee8-8e5115a35254" providerId="ADAL" clId="{2F78386C-4CBB-45DF-85BA-A40623E9682F}" dt="2025-03-13T02:42:10.078" v="2141" actId="1076"/>
          <ac:picMkLst>
            <pc:docMk/>
            <pc:sldMk cId="838911706" sldId="2147309079"/>
            <ac:picMk id="3" creationId="{FED28EB9-FC16-7AE7-671D-D2174F9A768D}"/>
          </ac:picMkLst>
        </pc:picChg>
        <pc:picChg chg="add mod">
          <ac:chgData name="Phineas Istratoaie (DTP)" userId="fb1117ba-a079-457b-bee8-8e5115a35254" providerId="ADAL" clId="{2F78386C-4CBB-45DF-85BA-A40623E9682F}" dt="2025-03-13T02:42:10.078" v="2141" actId="1076"/>
          <ac:picMkLst>
            <pc:docMk/>
            <pc:sldMk cId="838911706" sldId="2147309079"/>
            <ac:picMk id="4" creationId="{42A47266-565D-29CE-C9C1-8D6F90FB9230}"/>
          </ac:picMkLst>
        </pc:picChg>
        <pc:picChg chg="add mod">
          <ac:chgData name="Phineas Istratoaie (DTP)" userId="fb1117ba-a079-457b-bee8-8e5115a35254" providerId="ADAL" clId="{2F78386C-4CBB-45DF-85BA-A40623E9682F}" dt="2025-03-13T02:42:10.078" v="2141" actId="1076"/>
          <ac:picMkLst>
            <pc:docMk/>
            <pc:sldMk cId="838911706" sldId="2147309079"/>
            <ac:picMk id="5" creationId="{9F30A4CB-1246-662A-C80B-A1AC2042068E}"/>
          </ac:picMkLst>
        </pc:picChg>
        <pc:picChg chg="add mod">
          <ac:chgData name="Phineas Istratoaie (DTP)" userId="fb1117ba-a079-457b-bee8-8e5115a35254" providerId="ADAL" clId="{2F78386C-4CBB-45DF-85BA-A40623E9682F}" dt="2025-03-13T02:42:10.078" v="2141" actId="1076"/>
          <ac:picMkLst>
            <pc:docMk/>
            <pc:sldMk cId="838911706" sldId="2147309079"/>
            <ac:picMk id="6" creationId="{58C57C01-5091-1689-DCA0-682DAB144E84}"/>
          </ac:picMkLst>
        </pc:picChg>
        <pc:picChg chg="mod">
          <ac:chgData name="Phineas Istratoaie (DTP)" userId="fb1117ba-a079-457b-bee8-8e5115a35254" providerId="ADAL" clId="{2F78386C-4CBB-45DF-85BA-A40623E9682F}" dt="2025-03-13T02:41:52.230" v="2138" actId="1076"/>
          <ac:picMkLst>
            <pc:docMk/>
            <pc:sldMk cId="838911706" sldId="2147309079"/>
            <ac:picMk id="22" creationId="{076B272A-CFDE-38CA-4C22-CB9025041730}"/>
          </ac:picMkLst>
        </pc:picChg>
        <pc:picChg chg="mod">
          <ac:chgData name="Phineas Istratoaie (DTP)" userId="fb1117ba-a079-457b-bee8-8e5115a35254" providerId="ADAL" clId="{2F78386C-4CBB-45DF-85BA-A40623E9682F}" dt="2025-03-13T02:41:52.230" v="2138" actId="1076"/>
          <ac:picMkLst>
            <pc:docMk/>
            <pc:sldMk cId="838911706" sldId="2147309079"/>
            <ac:picMk id="24" creationId="{A2DD90ED-EDA4-AFBF-E5A0-FEEEE278E84B}"/>
          </ac:picMkLst>
        </pc:picChg>
        <pc:picChg chg="mod">
          <ac:chgData name="Phineas Istratoaie (DTP)" userId="fb1117ba-a079-457b-bee8-8e5115a35254" providerId="ADAL" clId="{2F78386C-4CBB-45DF-85BA-A40623E9682F}" dt="2025-03-13T02:41:52.230" v="2138" actId="1076"/>
          <ac:picMkLst>
            <pc:docMk/>
            <pc:sldMk cId="838911706" sldId="2147309079"/>
            <ac:picMk id="26" creationId="{8C5515BA-2534-6D57-CA47-3501EED8DAA1}"/>
          </ac:picMkLst>
        </pc:picChg>
        <pc:picChg chg="mod">
          <ac:chgData name="Phineas Istratoaie (DTP)" userId="fb1117ba-a079-457b-bee8-8e5115a35254" providerId="ADAL" clId="{2F78386C-4CBB-45DF-85BA-A40623E9682F}" dt="2025-03-13T02:41:52.230" v="2138" actId="1076"/>
          <ac:picMkLst>
            <pc:docMk/>
            <pc:sldMk cId="838911706" sldId="2147309079"/>
            <ac:picMk id="1026" creationId="{035786AA-7534-E448-B086-2ABCBD149358}"/>
          </ac:picMkLst>
        </pc:picChg>
      </pc:sldChg>
      <pc:sldChg chg="modSp mod ord modShow modCm">
        <pc:chgData name="Phineas Istratoaie (DTP)" userId="fb1117ba-a079-457b-bee8-8e5115a35254" providerId="ADAL" clId="{2F78386C-4CBB-45DF-85BA-A40623E9682F}" dt="2025-03-17T03:49:52.828" v="2878" actId="729"/>
        <pc:sldMkLst>
          <pc:docMk/>
          <pc:sldMk cId="3646898421" sldId="2147309081"/>
        </pc:sldMkLst>
        <pc:extLst>
          <p:ext xmlns:p="http://schemas.openxmlformats.org/presentationml/2006/main" uri="{D6D511B9-2390-475A-947B-AFAB55BFBCF1}">
            <pc226:cmChg xmlns:pc226="http://schemas.microsoft.com/office/powerpoint/2022/06/main/command" chg="mod">
              <pc226:chgData name="Phineas Istratoaie (DTP)" userId="fb1117ba-a079-457b-bee8-8e5115a35254" providerId="ADAL" clId="{2F78386C-4CBB-45DF-85BA-A40623E9682F}" dt="2025-03-13T02:57:51.076" v="2231" actId="20577"/>
              <pc2:cmMkLst xmlns:pc2="http://schemas.microsoft.com/office/powerpoint/2019/9/main/command">
                <pc:docMk/>
                <pc:sldMk cId="3646898421" sldId="2147309081"/>
                <pc2:cmMk id="{9C398296-7AD4-43C5-BE15-EC7D98258911}"/>
              </pc2:cmMkLst>
            </pc226:cmChg>
          </p:ext>
        </pc:extLst>
      </pc:sldChg>
      <pc:sldChg chg="ord">
        <pc:chgData name="Phineas Istratoaie (DTP)" userId="fb1117ba-a079-457b-bee8-8e5115a35254" providerId="ADAL" clId="{2F78386C-4CBB-45DF-85BA-A40623E9682F}" dt="2025-03-13T01:28:42.744" v="2074"/>
        <pc:sldMkLst>
          <pc:docMk/>
          <pc:sldMk cId="950056494" sldId="2147309082"/>
        </pc:sldMkLst>
      </pc:sldChg>
      <pc:sldChg chg="mod ord modShow">
        <pc:chgData name="Phineas Istratoaie (DTP)" userId="fb1117ba-a079-457b-bee8-8e5115a35254" providerId="ADAL" clId="{2F78386C-4CBB-45DF-85BA-A40623E9682F}" dt="2025-03-17T02:54:27.920" v="2859" actId="729"/>
        <pc:sldMkLst>
          <pc:docMk/>
          <pc:sldMk cId="1498503582" sldId="2147309083"/>
        </pc:sldMkLst>
      </pc:sldChg>
      <pc:sldChg chg="addSp modSp mod ord">
        <pc:chgData name="Phineas Istratoaie (DTP)" userId="fb1117ba-a079-457b-bee8-8e5115a35254" providerId="ADAL" clId="{2F78386C-4CBB-45DF-85BA-A40623E9682F}" dt="2025-03-17T02:55:47.987" v="2866" actId="1076"/>
        <pc:sldMkLst>
          <pc:docMk/>
          <pc:sldMk cId="4272423558" sldId="2147309085"/>
        </pc:sldMkLst>
      </pc:sldChg>
      <pc:sldChg chg="modSp mod modNotesTx">
        <pc:chgData name="Phineas Istratoaie (DTP)" userId="fb1117ba-a079-457b-bee8-8e5115a35254" providerId="ADAL" clId="{2F78386C-4CBB-45DF-85BA-A40623E9682F}" dt="2025-03-13T01:07:39.527" v="2013" actId="20577"/>
        <pc:sldMkLst>
          <pc:docMk/>
          <pc:sldMk cId="1778033534" sldId="2147309088"/>
        </pc:sldMkLst>
      </pc:sldChg>
      <pc:sldChg chg="modNotesTx">
        <pc:chgData name="Phineas Istratoaie (DTP)" userId="fb1117ba-a079-457b-bee8-8e5115a35254" providerId="ADAL" clId="{2F78386C-4CBB-45DF-85BA-A40623E9682F}" dt="2025-03-10T07:03:04.571" v="1214" actId="20577"/>
        <pc:sldMkLst>
          <pc:docMk/>
          <pc:sldMk cId="1412824873" sldId="2147309093"/>
        </pc:sldMkLst>
      </pc:sldChg>
      <pc:sldChg chg="modSp mod">
        <pc:chgData name="Phineas Istratoaie (DTP)" userId="fb1117ba-a079-457b-bee8-8e5115a35254" providerId="ADAL" clId="{2F78386C-4CBB-45DF-85BA-A40623E9682F}" dt="2025-03-16T23:15:23.570" v="2285" actId="14100"/>
        <pc:sldMkLst>
          <pc:docMk/>
          <pc:sldMk cId="960936906" sldId="2147481040"/>
        </pc:sldMkLst>
      </pc:sldChg>
      <pc:sldChg chg="addSp modSp mod ord">
        <pc:chgData name="Phineas Istratoaie (DTP)" userId="fb1117ba-a079-457b-bee8-8e5115a35254" providerId="ADAL" clId="{2F78386C-4CBB-45DF-85BA-A40623E9682F}" dt="2025-03-17T03:03:31.352" v="2873" actId="1076"/>
        <pc:sldMkLst>
          <pc:docMk/>
          <pc:sldMk cId="1892500905" sldId="2147481042"/>
        </pc:sldMkLst>
      </pc:sldChg>
      <pc:sldChg chg="modSp mod ord">
        <pc:chgData name="Phineas Istratoaie (DTP)" userId="fb1117ba-a079-457b-bee8-8e5115a35254" providerId="ADAL" clId="{2F78386C-4CBB-45DF-85BA-A40623E9682F}" dt="2025-03-16T23:14:31.798" v="2280" actId="1076"/>
        <pc:sldMkLst>
          <pc:docMk/>
          <pc:sldMk cId="3014902537" sldId="2147481044"/>
        </pc:sldMkLst>
        <pc:picChg chg="mod">
          <ac:chgData name="Phineas Istratoaie (DTP)" userId="fb1117ba-a079-457b-bee8-8e5115a35254" providerId="ADAL" clId="{2F78386C-4CBB-45DF-85BA-A40623E9682F}" dt="2025-03-16T23:14:31.798" v="2280" actId="1076"/>
          <ac:picMkLst>
            <pc:docMk/>
            <pc:sldMk cId="3014902537" sldId="2147481044"/>
            <ac:picMk id="12" creationId="{1308DF9C-0738-C4F2-8981-2D32EC284816}"/>
          </ac:picMkLst>
        </pc:picChg>
        <pc:picChg chg="mod">
          <ac:chgData name="Phineas Istratoaie (DTP)" userId="fb1117ba-a079-457b-bee8-8e5115a35254" providerId="ADAL" clId="{2F78386C-4CBB-45DF-85BA-A40623E9682F}" dt="2025-03-16T23:14:12.946" v="2276" actId="1076"/>
          <ac:picMkLst>
            <pc:docMk/>
            <pc:sldMk cId="3014902537" sldId="2147481044"/>
            <ac:picMk id="13" creationId="{3C0089CE-3509-5E36-5102-31329DE121F0}"/>
          </ac:picMkLst>
        </pc:picChg>
        <pc:picChg chg="mod">
          <ac:chgData name="Phineas Istratoaie (DTP)" userId="fb1117ba-a079-457b-bee8-8e5115a35254" providerId="ADAL" clId="{2F78386C-4CBB-45DF-85BA-A40623E9682F}" dt="2025-03-16T23:14:18.104" v="2278" actId="1076"/>
          <ac:picMkLst>
            <pc:docMk/>
            <pc:sldMk cId="3014902537" sldId="2147481044"/>
            <ac:picMk id="14" creationId="{E589D773-CD1C-6AA7-C2D9-92713A3B329A}"/>
          </ac:picMkLst>
        </pc:picChg>
        <pc:picChg chg="mod">
          <ac:chgData name="Phineas Istratoaie (DTP)" userId="fb1117ba-a079-457b-bee8-8e5115a35254" providerId="ADAL" clId="{2F78386C-4CBB-45DF-85BA-A40623E9682F}" dt="2025-03-16T23:14:22.630" v="2279" actId="1076"/>
          <ac:picMkLst>
            <pc:docMk/>
            <pc:sldMk cId="3014902537" sldId="2147481044"/>
            <ac:picMk id="15" creationId="{831348CF-13A0-E248-8279-36648A32B16B}"/>
          </ac:picMkLst>
        </pc:picChg>
      </pc:sldChg>
      <pc:sldChg chg="modSp mod ord">
        <pc:chgData name="Phineas Istratoaie (DTP)" userId="fb1117ba-a079-457b-bee8-8e5115a35254" providerId="ADAL" clId="{2F78386C-4CBB-45DF-85BA-A40623E9682F}" dt="2025-03-17T02:15:34.089" v="2768" actId="962"/>
        <pc:sldMkLst>
          <pc:docMk/>
          <pc:sldMk cId="3628172672" sldId="2147481188"/>
        </pc:sldMkLst>
      </pc:sldChg>
      <pc:sldChg chg="modSp mod ord">
        <pc:chgData name="Phineas Istratoaie (DTP)" userId="fb1117ba-a079-457b-bee8-8e5115a35254" providerId="ADAL" clId="{2F78386C-4CBB-45DF-85BA-A40623E9682F}" dt="2025-03-16T23:14:54.018" v="2284" actId="14100"/>
        <pc:sldMkLst>
          <pc:docMk/>
          <pc:sldMk cId="4030661152" sldId="2147481193"/>
        </pc:sldMkLst>
      </pc:sldChg>
      <pc:sldChg chg="ord">
        <pc:chgData name="Phineas Istratoaie (DTP)" userId="fb1117ba-a079-457b-bee8-8e5115a35254" providerId="ADAL" clId="{2F78386C-4CBB-45DF-85BA-A40623E9682F}" dt="2025-03-13T01:30:56.486" v="2084"/>
        <pc:sldMkLst>
          <pc:docMk/>
          <pc:sldMk cId="2415567799" sldId="2147481194"/>
        </pc:sldMkLst>
      </pc:sldChg>
      <pc:sldChg chg="addSp delSp mod ord">
        <pc:chgData name="Phineas Istratoaie (DTP)" userId="fb1117ba-a079-457b-bee8-8e5115a35254" providerId="ADAL" clId="{2F78386C-4CBB-45DF-85BA-A40623E9682F}" dt="2025-03-13T02:50:41.545" v="2160" actId="478"/>
        <pc:sldMkLst>
          <pc:docMk/>
          <pc:sldMk cId="1296343622" sldId="2147481195"/>
        </pc:sldMkLst>
      </pc:sldChg>
      <pc:sldChg chg="add">
        <pc:chgData name="Phineas Istratoaie (DTP)" userId="fb1117ba-a079-457b-bee8-8e5115a35254" providerId="ADAL" clId="{2F78386C-4CBB-45DF-85BA-A40623E9682F}" dt="2025-03-13T01:37:16.705" v="2108"/>
        <pc:sldMkLst>
          <pc:docMk/>
          <pc:sldMk cId="1512498823" sldId="2147481196"/>
        </pc:sldMkLst>
      </pc:sldChg>
      <pc:sldChg chg="add del ord">
        <pc:chgData name="Phineas Istratoaie (DTP)" userId="fb1117ba-a079-457b-bee8-8e5115a35254" providerId="ADAL" clId="{2F78386C-4CBB-45DF-85BA-A40623E9682F}" dt="2025-03-13T01:37:10.870" v="2107" actId="2696"/>
        <pc:sldMkLst>
          <pc:docMk/>
          <pc:sldMk cId="3601851834" sldId="2147481196"/>
        </pc:sldMkLst>
      </pc:sldChg>
      <pc:sldChg chg="new del">
        <pc:chgData name="Phineas Istratoaie (DTP)" userId="fb1117ba-a079-457b-bee8-8e5115a35254" providerId="ADAL" clId="{2F78386C-4CBB-45DF-85BA-A40623E9682F}" dt="2025-03-13T01:14:10.726" v="2018" actId="680"/>
        <pc:sldMkLst>
          <pc:docMk/>
          <pc:sldMk cId="454565425" sldId="2147481197"/>
        </pc:sldMkLst>
      </pc:sldChg>
      <pc:sldChg chg="new del">
        <pc:chgData name="Phineas Istratoaie (DTP)" userId="fb1117ba-a079-457b-bee8-8e5115a35254" providerId="ADAL" clId="{2F78386C-4CBB-45DF-85BA-A40623E9682F}" dt="2025-03-13T01:14:23.363" v="2020" actId="680"/>
        <pc:sldMkLst>
          <pc:docMk/>
          <pc:sldMk cId="1087514491" sldId="2147481197"/>
        </pc:sldMkLst>
      </pc:sldChg>
      <pc:sldChg chg="addSp delSp modSp add mod">
        <pc:chgData name="Phineas Istratoaie (DTP)" userId="fb1117ba-a079-457b-bee8-8e5115a35254" providerId="ADAL" clId="{2F78386C-4CBB-45DF-85BA-A40623E9682F}" dt="2025-03-13T01:15:01.216" v="2044" actId="14100"/>
        <pc:sldMkLst>
          <pc:docMk/>
          <pc:sldMk cId="2552706890" sldId="2147481197"/>
        </pc:sldMkLst>
      </pc:sldChg>
      <pc:sldChg chg="addSp delSp modSp add mod modNotesTx">
        <pc:chgData name="Phineas Istratoaie (DTP)" userId="fb1117ba-a079-457b-bee8-8e5115a35254" providerId="ADAL" clId="{2F78386C-4CBB-45DF-85BA-A40623E9682F}" dt="2025-03-17T03:47:08.523" v="2875" actId="14100"/>
        <pc:sldMkLst>
          <pc:docMk/>
          <pc:sldMk cId="3177978531" sldId="2147481198"/>
        </pc:sldMkLst>
        <pc:spChg chg="mod">
          <ac:chgData name="Phineas Istratoaie (DTP)" userId="fb1117ba-a079-457b-bee8-8e5115a35254" providerId="ADAL" clId="{2F78386C-4CBB-45DF-85BA-A40623E9682F}" dt="2025-03-17T01:40:13.837" v="2694" actId="207"/>
          <ac:spMkLst>
            <pc:docMk/>
            <pc:sldMk cId="3177978531" sldId="2147481198"/>
            <ac:spMk id="2" creationId="{41539CA2-9E2E-00D9-DD11-7E3699768ABE}"/>
          </ac:spMkLst>
        </pc:spChg>
        <pc:spChg chg="add mod topLvl">
          <ac:chgData name="Phineas Istratoaie (DTP)" userId="fb1117ba-a079-457b-bee8-8e5115a35254" providerId="ADAL" clId="{2F78386C-4CBB-45DF-85BA-A40623E9682F}" dt="2025-03-17T01:51:38.052" v="2708" actId="164"/>
          <ac:spMkLst>
            <pc:docMk/>
            <pc:sldMk cId="3177978531" sldId="2147481198"/>
            <ac:spMk id="3" creationId="{9DAA2691-5E2E-E64E-2F7B-C841FE0CF70A}"/>
          </ac:spMkLst>
        </pc:spChg>
        <pc:spChg chg="add mod topLvl">
          <ac:chgData name="Phineas Istratoaie (DTP)" userId="fb1117ba-a079-457b-bee8-8e5115a35254" providerId="ADAL" clId="{2F78386C-4CBB-45DF-85BA-A40623E9682F}" dt="2025-03-17T01:45:15.841" v="2701" actId="165"/>
          <ac:spMkLst>
            <pc:docMk/>
            <pc:sldMk cId="3177978531" sldId="2147481198"/>
            <ac:spMk id="4" creationId="{11821A86-BD50-2B4D-DF5F-D9CE2B2AFBE1}"/>
          </ac:spMkLst>
        </pc:spChg>
        <pc:spChg chg="mod">
          <ac:chgData name="Phineas Istratoaie (DTP)" userId="fb1117ba-a079-457b-bee8-8e5115a35254" providerId="ADAL" clId="{2F78386C-4CBB-45DF-85BA-A40623E9682F}" dt="2025-03-17T01:40:13.837" v="2694" actId="207"/>
          <ac:spMkLst>
            <pc:docMk/>
            <pc:sldMk cId="3177978531" sldId="2147481198"/>
            <ac:spMk id="5" creationId="{FC1D20E3-E9DC-303B-462A-736AB1B54924}"/>
          </ac:spMkLst>
        </pc:spChg>
        <pc:spChg chg="add mod topLvl">
          <ac:chgData name="Phineas Istratoaie (DTP)" userId="fb1117ba-a079-457b-bee8-8e5115a35254" providerId="ADAL" clId="{2F78386C-4CBB-45DF-85BA-A40623E9682F}" dt="2025-03-17T01:45:15.841" v="2701" actId="165"/>
          <ac:spMkLst>
            <pc:docMk/>
            <pc:sldMk cId="3177978531" sldId="2147481198"/>
            <ac:spMk id="6" creationId="{E3BE099E-D0FC-73C6-DFB2-DA2681D3DC61}"/>
          </ac:spMkLst>
        </pc:spChg>
        <pc:spChg chg="add mod topLvl">
          <ac:chgData name="Phineas Istratoaie (DTP)" userId="fb1117ba-a079-457b-bee8-8e5115a35254" providerId="ADAL" clId="{2F78386C-4CBB-45DF-85BA-A40623E9682F}" dt="2025-03-17T01:51:38.052" v="2708" actId="164"/>
          <ac:spMkLst>
            <pc:docMk/>
            <pc:sldMk cId="3177978531" sldId="2147481198"/>
            <ac:spMk id="7" creationId="{DB59D62E-17B1-9AAF-E908-50BA0D4CEA1A}"/>
          </ac:spMkLst>
        </pc:spChg>
        <pc:spChg chg="add mod topLvl">
          <ac:chgData name="Phineas Istratoaie (DTP)" userId="fb1117ba-a079-457b-bee8-8e5115a35254" providerId="ADAL" clId="{2F78386C-4CBB-45DF-85BA-A40623E9682F}" dt="2025-03-17T01:51:38.052" v="2708" actId="164"/>
          <ac:spMkLst>
            <pc:docMk/>
            <pc:sldMk cId="3177978531" sldId="2147481198"/>
            <ac:spMk id="8" creationId="{9963CD78-F00F-5B73-AE16-2A9DFB4AC6B4}"/>
          </ac:spMkLst>
        </pc:spChg>
        <pc:spChg chg="mod">
          <ac:chgData name="Phineas Istratoaie (DTP)" userId="fb1117ba-a079-457b-bee8-8e5115a35254" providerId="ADAL" clId="{2F78386C-4CBB-45DF-85BA-A40623E9682F}" dt="2025-03-17T01:51:38.052" v="2708" actId="164"/>
          <ac:spMkLst>
            <pc:docMk/>
            <pc:sldMk cId="3177978531" sldId="2147481198"/>
            <ac:spMk id="14" creationId="{E33EFE8E-8861-4A0A-8C07-EB239A640666}"/>
          </ac:spMkLst>
        </pc:spChg>
        <pc:spChg chg="mod topLvl">
          <ac:chgData name="Phineas Istratoaie (DTP)" userId="fb1117ba-a079-457b-bee8-8e5115a35254" providerId="ADAL" clId="{2F78386C-4CBB-45DF-85BA-A40623E9682F}" dt="2025-03-17T01:51:38.052" v="2708" actId="164"/>
          <ac:spMkLst>
            <pc:docMk/>
            <pc:sldMk cId="3177978531" sldId="2147481198"/>
            <ac:spMk id="16" creationId="{1ECA50E6-2B25-211B-7BBA-76739A12DAEF}"/>
          </ac:spMkLst>
        </pc:spChg>
        <pc:spChg chg="mod topLvl">
          <ac:chgData name="Phineas Istratoaie (DTP)" userId="fb1117ba-a079-457b-bee8-8e5115a35254" providerId="ADAL" clId="{2F78386C-4CBB-45DF-85BA-A40623E9682F}" dt="2025-03-17T01:51:38.052" v="2708" actId="164"/>
          <ac:spMkLst>
            <pc:docMk/>
            <pc:sldMk cId="3177978531" sldId="2147481198"/>
            <ac:spMk id="17" creationId="{4B04BB63-389F-6713-98F8-558F43BB66F5}"/>
          </ac:spMkLst>
        </pc:spChg>
        <pc:spChg chg="mod">
          <ac:chgData name="Phineas Istratoaie (DTP)" userId="fb1117ba-a079-457b-bee8-8e5115a35254" providerId="ADAL" clId="{2F78386C-4CBB-45DF-85BA-A40623E9682F}" dt="2025-03-17T01:27:18.734" v="2642" actId="1076"/>
          <ac:spMkLst>
            <pc:docMk/>
            <pc:sldMk cId="3177978531" sldId="2147481198"/>
            <ac:spMk id="18" creationId="{C22C365C-741B-D21E-BA83-A3FF33DECAA3}"/>
          </ac:spMkLst>
        </pc:spChg>
        <pc:spChg chg="mod">
          <ac:chgData name="Phineas Istratoaie (DTP)" userId="fb1117ba-a079-457b-bee8-8e5115a35254" providerId="ADAL" clId="{2F78386C-4CBB-45DF-85BA-A40623E9682F}" dt="2025-03-17T01:40:44.458" v="2695" actId="14100"/>
          <ac:spMkLst>
            <pc:docMk/>
            <pc:sldMk cId="3177978531" sldId="2147481198"/>
            <ac:spMk id="19" creationId="{915F6142-7618-EA04-22E7-22A8620A2D00}"/>
          </ac:spMkLst>
        </pc:spChg>
        <pc:spChg chg="add mod topLvl">
          <ac:chgData name="Phineas Istratoaie (DTP)" userId="fb1117ba-a079-457b-bee8-8e5115a35254" providerId="ADAL" clId="{2F78386C-4CBB-45DF-85BA-A40623E9682F}" dt="2025-03-17T01:45:15.841" v="2701" actId="165"/>
          <ac:spMkLst>
            <pc:docMk/>
            <pc:sldMk cId="3177978531" sldId="2147481198"/>
            <ac:spMk id="20" creationId="{75924F23-9256-5B8B-A692-B3B7FC638A60}"/>
          </ac:spMkLst>
        </pc:spChg>
        <pc:spChg chg="mod">
          <ac:chgData name="Phineas Istratoaie (DTP)" userId="fb1117ba-a079-457b-bee8-8e5115a35254" providerId="ADAL" clId="{2F78386C-4CBB-45DF-85BA-A40623E9682F}" dt="2025-03-17T01:51:26.479" v="2707" actId="14100"/>
          <ac:spMkLst>
            <pc:docMk/>
            <pc:sldMk cId="3177978531" sldId="2147481198"/>
            <ac:spMk id="23" creationId="{F38C77FE-60CB-65FE-D04D-47370643F93C}"/>
          </ac:spMkLst>
        </pc:spChg>
        <pc:spChg chg="mod topLvl">
          <ac:chgData name="Phineas Istratoaie (DTP)" userId="fb1117ba-a079-457b-bee8-8e5115a35254" providerId="ADAL" clId="{2F78386C-4CBB-45DF-85BA-A40623E9682F}" dt="2025-03-17T01:51:38.052" v="2708" actId="164"/>
          <ac:spMkLst>
            <pc:docMk/>
            <pc:sldMk cId="3177978531" sldId="2147481198"/>
            <ac:spMk id="24" creationId="{20B1DD0F-044C-CA51-016C-CA639BCC4633}"/>
          </ac:spMkLst>
        </pc:spChg>
        <pc:spChg chg="mod topLvl">
          <ac:chgData name="Phineas Istratoaie (DTP)" userId="fb1117ba-a079-457b-bee8-8e5115a35254" providerId="ADAL" clId="{2F78386C-4CBB-45DF-85BA-A40623E9682F}" dt="2025-03-17T01:51:38.052" v="2708" actId="164"/>
          <ac:spMkLst>
            <pc:docMk/>
            <pc:sldMk cId="3177978531" sldId="2147481198"/>
            <ac:spMk id="25" creationId="{2C1CD6ED-B46D-B233-1E44-F41BED06EA84}"/>
          </ac:spMkLst>
        </pc:spChg>
        <pc:spChg chg="mod">
          <ac:chgData name="Phineas Istratoaie (DTP)" userId="fb1117ba-a079-457b-bee8-8e5115a35254" providerId="ADAL" clId="{2F78386C-4CBB-45DF-85BA-A40623E9682F}" dt="2025-03-17T01:28:23.894" v="2656" actId="1076"/>
          <ac:spMkLst>
            <pc:docMk/>
            <pc:sldMk cId="3177978531" sldId="2147481198"/>
            <ac:spMk id="26" creationId="{6127FEC9-E783-FD2B-7478-6268650E9AAE}"/>
          </ac:spMkLst>
        </pc:spChg>
        <pc:spChg chg="mod topLvl">
          <ac:chgData name="Phineas Istratoaie (DTP)" userId="fb1117ba-a079-457b-bee8-8e5115a35254" providerId="ADAL" clId="{2F78386C-4CBB-45DF-85BA-A40623E9682F}" dt="2025-03-17T01:51:38.052" v="2708" actId="164"/>
          <ac:spMkLst>
            <pc:docMk/>
            <pc:sldMk cId="3177978531" sldId="2147481198"/>
            <ac:spMk id="29" creationId="{D59A26E4-FE1D-053A-42F9-E46A2FE0CA9A}"/>
          </ac:spMkLst>
        </pc:spChg>
        <pc:spChg chg="add mod topLvl">
          <ac:chgData name="Phineas Istratoaie (DTP)" userId="fb1117ba-a079-457b-bee8-8e5115a35254" providerId="ADAL" clId="{2F78386C-4CBB-45DF-85BA-A40623E9682F}" dt="2025-03-17T01:45:15.841" v="2701" actId="165"/>
          <ac:spMkLst>
            <pc:docMk/>
            <pc:sldMk cId="3177978531" sldId="2147481198"/>
            <ac:spMk id="30" creationId="{51D18238-DC8B-93CA-1E92-A0533D9F396B}"/>
          </ac:spMkLst>
        </pc:spChg>
        <pc:spChg chg="add mod topLvl">
          <ac:chgData name="Phineas Istratoaie (DTP)" userId="fb1117ba-a079-457b-bee8-8e5115a35254" providerId="ADAL" clId="{2F78386C-4CBB-45DF-85BA-A40623E9682F}" dt="2025-03-17T03:47:08.523" v="2875" actId="14100"/>
          <ac:spMkLst>
            <pc:docMk/>
            <pc:sldMk cId="3177978531" sldId="2147481198"/>
            <ac:spMk id="31" creationId="{67DEAF3F-C6C3-093E-093B-5BB7E88B350A}"/>
          </ac:spMkLst>
        </pc:spChg>
        <pc:spChg chg="mod">
          <ac:chgData name="Phineas Istratoaie (DTP)" userId="fb1117ba-a079-457b-bee8-8e5115a35254" providerId="ADAL" clId="{2F78386C-4CBB-45DF-85BA-A40623E9682F}" dt="2025-03-17T01:26:40.802" v="2636" actId="1076"/>
          <ac:spMkLst>
            <pc:docMk/>
            <pc:sldMk cId="3177978531" sldId="2147481198"/>
            <ac:spMk id="32" creationId="{76C38141-1F9F-567D-ABFD-9476117287DE}"/>
          </ac:spMkLst>
        </pc:spChg>
        <pc:spChg chg="mod topLvl">
          <ac:chgData name="Phineas Istratoaie (DTP)" userId="fb1117ba-a079-457b-bee8-8e5115a35254" providerId="ADAL" clId="{2F78386C-4CBB-45DF-85BA-A40623E9682F}" dt="2025-03-17T01:51:38.052" v="2708" actId="164"/>
          <ac:spMkLst>
            <pc:docMk/>
            <pc:sldMk cId="3177978531" sldId="2147481198"/>
            <ac:spMk id="34" creationId="{98541E9D-1264-F5DB-DB6F-BC09E87A7012}"/>
          </ac:spMkLst>
        </pc:spChg>
        <pc:spChg chg="mod topLvl">
          <ac:chgData name="Phineas Istratoaie (DTP)" userId="fb1117ba-a079-457b-bee8-8e5115a35254" providerId="ADAL" clId="{2F78386C-4CBB-45DF-85BA-A40623E9682F}" dt="2025-03-17T01:52:40.036" v="2746" actId="1076"/>
          <ac:spMkLst>
            <pc:docMk/>
            <pc:sldMk cId="3177978531" sldId="2147481198"/>
            <ac:spMk id="35" creationId="{A79EB09E-F4D0-365C-F3FB-87D9ED8177BA}"/>
          </ac:spMkLst>
        </pc:spChg>
        <pc:spChg chg="add mod">
          <ac:chgData name="Phineas Istratoaie (DTP)" userId="fb1117ba-a079-457b-bee8-8e5115a35254" providerId="ADAL" clId="{2F78386C-4CBB-45DF-85BA-A40623E9682F}" dt="2025-03-17T01:52:40.036" v="2746" actId="1076"/>
          <ac:spMkLst>
            <pc:docMk/>
            <pc:sldMk cId="3177978531" sldId="2147481198"/>
            <ac:spMk id="36" creationId="{0C70DCF4-6701-D9F6-4965-D187CE801A81}"/>
          </ac:spMkLst>
        </pc:spChg>
        <pc:spChg chg="mod">
          <ac:chgData name="Phineas Istratoaie (DTP)" userId="fb1117ba-a079-457b-bee8-8e5115a35254" providerId="ADAL" clId="{2F78386C-4CBB-45DF-85BA-A40623E9682F}" dt="2025-03-17T01:52:40.036" v="2746" actId="1076"/>
          <ac:spMkLst>
            <pc:docMk/>
            <pc:sldMk cId="3177978531" sldId="2147481198"/>
            <ac:spMk id="37" creationId="{64237243-8459-FDA1-10D1-DA39920D110F}"/>
          </ac:spMkLst>
        </pc:spChg>
        <pc:spChg chg="add mod">
          <ac:chgData name="Phineas Istratoaie (DTP)" userId="fb1117ba-a079-457b-bee8-8e5115a35254" providerId="ADAL" clId="{2F78386C-4CBB-45DF-85BA-A40623E9682F}" dt="2025-03-17T01:52:40.036" v="2746" actId="1076"/>
          <ac:spMkLst>
            <pc:docMk/>
            <pc:sldMk cId="3177978531" sldId="2147481198"/>
            <ac:spMk id="38" creationId="{444034C0-6DA9-7DC8-765C-EB2B99F1BF17}"/>
          </ac:spMkLst>
        </pc:spChg>
        <pc:spChg chg="mod">
          <ac:chgData name="Phineas Istratoaie (DTP)" userId="fb1117ba-a079-457b-bee8-8e5115a35254" providerId="ADAL" clId="{2F78386C-4CBB-45DF-85BA-A40623E9682F}" dt="2025-03-17T01:52:40.036" v="2746" actId="1076"/>
          <ac:spMkLst>
            <pc:docMk/>
            <pc:sldMk cId="3177978531" sldId="2147481198"/>
            <ac:spMk id="39" creationId="{22366338-19F7-F8E8-405E-E8033373D646}"/>
          </ac:spMkLst>
        </pc:spChg>
        <pc:spChg chg="add mod">
          <ac:chgData name="Phineas Istratoaie (DTP)" userId="fb1117ba-a079-457b-bee8-8e5115a35254" providerId="ADAL" clId="{2F78386C-4CBB-45DF-85BA-A40623E9682F}" dt="2025-03-17T01:41:03.361" v="2698" actId="14100"/>
          <ac:spMkLst>
            <pc:docMk/>
            <pc:sldMk cId="3177978531" sldId="2147481198"/>
            <ac:spMk id="49" creationId="{D79E048B-6601-8F02-BE4C-0211EABF323E}"/>
          </ac:spMkLst>
        </pc:spChg>
        <pc:spChg chg="mod">
          <ac:chgData name="Phineas Istratoaie (DTP)" userId="fb1117ba-a079-457b-bee8-8e5115a35254" providerId="ADAL" clId="{2F78386C-4CBB-45DF-85BA-A40623E9682F}" dt="2025-03-17T01:37:51.070" v="2691" actId="1076"/>
          <ac:spMkLst>
            <pc:docMk/>
            <pc:sldMk cId="3177978531" sldId="2147481198"/>
            <ac:spMk id="51" creationId="{D2CD4365-C7C2-C774-368A-D057505EE87A}"/>
          </ac:spMkLst>
        </pc:spChg>
        <pc:grpChg chg="mod topLvl">
          <ac:chgData name="Phineas Istratoaie (DTP)" userId="fb1117ba-a079-457b-bee8-8e5115a35254" providerId="ADAL" clId="{2F78386C-4CBB-45DF-85BA-A40623E9682F}" dt="2025-03-17T01:50:52.165" v="2703" actId="1076"/>
          <ac:grpSpMkLst>
            <pc:docMk/>
            <pc:sldMk cId="3177978531" sldId="2147481198"/>
            <ac:grpSpMk id="33" creationId="{74FA5D1B-2D0F-DB0C-D35C-7B947E534466}"/>
          </ac:grpSpMkLst>
        </pc:grpChg>
        <pc:grpChg chg="mod">
          <ac:chgData name="Phineas Istratoaie (DTP)" userId="fb1117ba-a079-457b-bee8-8e5115a35254" providerId="ADAL" clId="{2F78386C-4CBB-45DF-85BA-A40623E9682F}" dt="2025-03-17T01:52:02.698" v="2742" actId="1035"/>
          <ac:grpSpMkLst>
            <pc:docMk/>
            <pc:sldMk cId="3177978531" sldId="2147481198"/>
            <ac:grpSpMk id="55" creationId="{CD8A1401-88A8-BE43-965A-CAE9DCD63779}"/>
          </ac:grpSpMkLst>
        </pc:grpChg>
        <pc:picChg chg="mod">
          <ac:chgData name="Phineas Istratoaie (DTP)" userId="fb1117ba-a079-457b-bee8-8e5115a35254" providerId="ADAL" clId="{2F78386C-4CBB-45DF-85BA-A40623E9682F}" dt="2025-03-17T01:28:34.469" v="2658" actId="1076"/>
          <ac:picMkLst>
            <pc:docMk/>
            <pc:sldMk cId="3177978531" sldId="2147481198"/>
            <ac:picMk id="27" creationId="{993430BF-C71B-9189-81B2-E17745998148}"/>
          </ac:picMkLst>
        </pc:picChg>
        <pc:picChg chg="mod">
          <ac:chgData name="Phineas Istratoaie (DTP)" userId="fb1117ba-a079-457b-bee8-8e5115a35254" providerId="ADAL" clId="{2F78386C-4CBB-45DF-85BA-A40623E9682F}" dt="2025-03-17T01:28:39.570" v="2659" actId="1076"/>
          <ac:picMkLst>
            <pc:docMk/>
            <pc:sldMk cId="3177978531" sldId="2147481198"/>
            <ac:picMk id="28" creationId="{1574DB3F-404F-DA19-3E04-DB56E24B9B19}"/>
          </ac:picMkLst>
        </pc:picChg>
        <pc:cxnChg chg="mod">
          <ac:chgData name="Phineas Istratoaie (DTP)" userId="fb1117ba-a079-457b-bee8-8e5115a35254" providerId="ADAL" clId="{2F78386C-4CBB-45DF-85BA-A40623E9682F}" dt="2025-03-17T01:34:19.821" v="2675" actId="14100"/>
          <ac:cxnSpMkLst>
            <pc:docMk/>
            <pc:sldMk cId="3177978531" sldId="2147481198"/>
            <ac:cxnSpMk id="11" creationId="{F612B016-C7B1-4B03-D4E2-94A9A4A6D00E}"/>
          </ac:cxnSpMkLst>
        </pc:cxnChg>
        <pc:cxnChg chg="mod">
          <ac:chgData name="Phineas Istratoaie (DTP)" userId="fb1117ba-a079-457b-bee8-8e5115a35254" providerId="ADAL" clId="{2F78386C-4CBB-45DF-85BA-A40623E9682F}" dt="2025-03-17T01:50:52.165" v="2703" actId="1076"/>
          <ac:cxnSpMkLst>
            <pc:docMk/>
            <pc:sldMk cId="3177978531" sldId="2147481198"/>
            <ac:cxnSpMk id="15" creationId="{E87A78C0-2C77-804D-BBB1-7ADF8FD3A56D}"/>
          </ac:cxnSpMkLst>
        </pc:cxnChg>
      </pc:sldChg>
      <pc:sldChg chg="modSp mod">
        <pc:chgData name="Phineas Istratoaie (DTP)" userId="fb1117ba-a079-457b-bee8-8e5115a35254" providerId="ADAL" clId="{2F78386C-4CBB-45DF-85BA-A40623E9682F}" dt="2025-03-17T02:20:17.291" v="2793" actId="1076"/>
        <pc:sldMkLst>
          <pc:docMk/>
          <pc:sldMk cId="4286227214" sldId="2147481199"/>
        </pc:sldMkLst>
      </pc:sldChg>
      <pc:sldChg chg="modSp mod">
        <pc:chgData name="Phineas Istratoaie (DTP)" userId="fb1117ba-a079-457b-bee8-8e5115a35254" providerId="ADAL" clId="{2F78386C-4CBB-45DF-85BA-A40623E9682F}" dt="2025-03-17T02:18:35.935" v="2790" actId="1076"/>
        <pc:sldMkLst>
          <pc:docMk/>
          <pc:sldMk cId="3345711599" sldId="2147481200"/>
        </pc:sldMkLst>
      </pc:sldChg>
      <pc:sldChg chg="new del">
        <pc:chgData name="Phineas Istratoaie (DTP)" userId="fb1117ba-a079-457b-bee8-8e5115a35254" providerId="ADAL" clId="{2F78386C-4CBB-45DF-85BA-A40623E9682F}" dt="2025-03-17T02:50:34.912" v="2850" actId="47"/>
        <pc:sldMkLst>
          <pc:docMk/>
          <pc:sldMk cId="3549476020" sldId="2147481203"/>
        </pc:sldMkLst>
      </pc:sldChg>
      <pc:sldMasterChg chg="delSldLayout">
        <pc:chgData name="Phineas Istratoaie (DTP)" userId="fb1117ba-a079-457b-bee8-8e5115a35254" providerId="ADAL" clId="{2F78386C-4CBB-45DF-85BA-A40623E9682F}" dt="2025-03-13T01:39:55.387" v="2118" actId="2696"/>
        <pc:sldMasterMkLst>
          <pc:docMk/>
          <pc:sldMasterMk cId="1711483523" sldId="2147483697"/>
        </pc:sldMasterMkLst>
        <pc:sldLayoutChg chg="del">
          <pc:chgData name="Phineas Istratoaie (DTP)" userId="fb1117ba-a079-457b-bee8-8e5115a35254" providerId="ADAL" clId="{2F78386C-4CBB-45DF-85BA-A40623E9682F}" dt="2025-03-13T01:39:55.387" v="2118" actId="2696"/>
          <pc:sldLayoutMkLst>
            <pc:docMk/>
            <pc:sldMasterMk cId="1711483523" sldId="2147483697"/>
            <pc:sldLayoutMk cId="3909054508" sldId="2147483759"/>
          </pc:sldLayoutMkLst>
        </pc:sldLayoutChg>
      </pc:sldMasterChg>
    </pc:docChg>
  </pc:docChgLst>
</pc:chgInfo>
</file>

<file path=ppt/comments/modernComment_129_6D8B7113.xml><?xml version="1.0" encoding="utf-8"?>
<p188:cmLst xmlns:a="http://schemas.openxmlformats.org/drawingml/2006/main" xmlns:r="http://schemas.openxmlformats.org/officeDocument/2006/relationships" xmlns:p188="http://schemas.microsoft.com/office/powerpoint/2018/8/main">
  <p188:cm id="{D539163A-F339-44BE-87E6-585FA36C797C}" authorId="{A0B31C61-50B9-E131-3EF3-C62B8674208D}" status="resolved" created="2025-03-06T02:28:40.998" complete="100000">
    <pc:sldMkLst xmlns:pc="http://schemas.microsoft.com/office/powerpoint/2013/main/command">
      <pc:docMk/>
      <pc:sldMk cId="1837854995" sldId="297"/>
    </pc:sldMkLst>
    <p188:txBody>
      <a:bodyPr/>
      <a:lstStyle/>
      <a:p>
        <a:r>
          <a:rPr lang="en-AU"/>
          <a:t>Need to include the Building Act at the end of the list. 1993 to confirm</a:t>
        </a:r>
      </a:p>
    </p188:txBody>
  </p188:cm>
</p188:cmLst>
</file>

<file path=ppt/comments/modernComment_7FFD5620_F36E87FC.xml><?xml version="1.0" encoding="utf-8"?>
<p188:cmLst xmlns:a="http://schemas.openxmlformats.org/drawingml/2006/main" xmlns:r="http://schemas.openxmlformats.org/officeDocument/2006/relationships" xmlns:p188="http://schemas.microsoft.com/office/powerpoint/2018/8/main">
  <p188:cm id="{EB7AB50C-7192-4FD3-8785-B5019C508068}" authorId="{A0B31C61-50B9-E131-3EF3-C62B8674208D}" status="resolved" created="2025-03-06T02:31:31.237">
    <pc:sldMkLst xmlns:pc="http://schemas.microsoft.com/office/powerpoint/2013/main/command">
      <pc:docMk/>
      <pc:sldMk cId="1778033534" sldId="2147309088"/>
    </pc:sldMkLst>
    <p188:replyLst>
      <p188:reply id="{D5BBF1C2-BC29-4AED-870D-4DBE334BF376}" authorId="{A0B31C61-50B9-E131-3EF3-C62B8674208D}" created="2025-03-10T07:04:59.134">
        <p188:txBody>
          <a:bodyPr/>
          <a:lstStyle/>
          <a:p>
            <a:r>
              <a:rPr lang="en-AU"/>
              <a:t>Already has notes</a:t>
            </a:r>
          </a:p>
        </p188:txBody>
      </p188:reply>
    </p188:replyLst>
    <p188:txBody>
      <a:bodyPr/>
      <a:lstStyle/>
      <a:p>
        <a:r>
          <a:rPr lang="en-AU"/>
          <a:t>Provide speaker notes for this slide in the notes/comments section below slide. Explaining or summarising the slide</a:t>
        </a:r>
      </a:p>
    </p188:txBody>
  </p188:cm>
</p188:cmLst>
</file>

<file path=ppt/comments/modernComment_7FFFF66E_BD6C1AA3.xml><?xml version="1.0" encoding="utf-8"?>
<p188:cmLst xmlns:a="http://schemas.openxmlformats.org/drawingml/2006/main" xmlns:r="http://schemas.openxmlformats.org/officeDocument/2006/relationships" xmlns:p188="http://schemas.microsoft.com/office/powerpoint/2018/8/main">
  <p188:cm id="{00328BA9-9430-4141-8703-D0BD00300CED}" authorId="{A0B31C61-50B9-E131-3EF3-C62B8674208D}" status="resolved" created="2025-03-13T03:08:55.957" complete="100000">
    <pc:sldMkLst xmlns:pc="http://schemas.microsoft.com/office/powerpoint/2013/main/command">
      <pc:docMk/>
      <pc:sldMk cId="3177978531" sldId="2147481198"/>
    </pc:sldMkLst>
    <p188:txBody>
      <a:bodyPr/>
      <a:lstStyle/>
      <a:p>
        <a:r>
          <a:rPr lang="en-AU"/>
          <a:t>To add in slide from Steph on Friday</a:t>
        </a:r>
      </a:p>
    </p188:txBody>
    <p188:extLst>
      <p:ext xmlns:p="http://schemas.openxmlformats.org/presentationml/2006/main" uri="{57CB4572-C831-44C2-8A1C-0ADB6CCDFE69}">
        <p223:reactions xmlns:p223="http://schemas.microsoft.com/office/powerpoint/2022/03/main">
          <p223:rxn type="👍">
            <p223:instance time="2025-03-17T01:44:17.738" authorId="{0A62E2FB-9702-C9AE-4100-87071390B155}"/>
          </p223:rxn>
        </p223:reactions>
      </p:ext>
    </p188:extLst>
  </p188:cm>
  <p188:cm id="{05E879A8-732C-4BC4-A6C1-EC23A579C541}" authorId="{A0B31C61-50B9-E131-3EF3-C62B8674208D}" status="resolved" created="2025-03-17T21:39:47.919" complete="100000">
    <ac:deMkLst xmlns:ac="http://schemas.microsoft.com/office/drawing/2013/main/command">
      <pc:docMk xmlns:pc="http://schemas.microsoft.com/office/powerpoint/2013/main/command"/>
      <pc:sldMk xmlns:pc="http://schemas.microsoft.com/office/powerpoint/2013/main/command" cId="3177978531" sldId="2147481198"/>
      <ac:spMk id="20" creationId="{75924F23-9256-5B8B-A692-B3B7FC638A60}"/>
    </ac:deMkLst>
    <p188:txBody>
      <a:bodyPr/>
      <a:lstStyle/>
      <a:p>
        <a:r>
          <a:rPr lang="en-AU"/>
          <a:t>Look at hatched background for this arrow</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49E0FE-8280-5F0F-6AD7-CB4200291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1560455-2EAE-0842-7E2B-D4B12FEAAE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711B18-1631-4534-A224-2B68646A1C72}" type="datetimeFigureOut">
              <a:rPr lang="en-AU" smtClean="0"/>
              <a:t>3/04/2025</a:t>
            </a:fld>
            <a:endParaRPr lang="en-AU"/>
          </a:p>
        </p:txBody>
      </p:sp>
      <p:sp>
        <p:nvSpPr>
          <p:cNvPr id="4" name="Footer Placeholder 3">
            <a:extLst>
              <a:ext uri="{FF2B5EF4-FFF2-40B4-BE49-F238E27FC236}">
                <a16:creationId xmlns:a16="http://schemas.microsoft.com/office/drawing/2014/main" id="{8EA45EB1-EFA4-03EC-80C1-DF04B8A82A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91C6EA12-A482-43DF-9398-E74C563A8F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F6B06C-BC7B-4F67-A743-126368D7D15C}" type="slidenum">
              <a:rPr lang="en-AU" smtClean="0"/>
              <a:t>‹#›</a:t>
            </a:fld>
            <a:endParaRPr lang="en-AU"/>
          </a:p>
        </p:txBody>
      </p:sp>
    </p:spTree>
    <p:extLst>
      <p:ext uri="{BB962C8B-B14F-4D97-AF65-F5344CB8AC3E}">
        <p14:creationId xmlns:p14="http://schemas.microsoft.com/office/powerpoint/2010/main" val="3529875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990A8-80E6-40B6-B239-128A3B8F23CC}" type="datetimeFigureOut">
              <a:rPr lang="en-AU" smtClean="0"/>
              <a:t>3/04/2025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1E138-6459-47BE-BFE4-64CC2C211391}" type="slidenum">
              <a:rPr lang="en-AU" smtClean="0"/>
              <a:t>‹#›</a:t>
            </a:fld>
            <a:endParaRPr lang="en-AU"/>
          </a:p>
        </p:txBody>
      </p:sp>
    </p:spTree>
    <p:extLst>
      <p:ext uri="{BB962C8B-B14F-4D97-AF65-F5344CB8AC3E}">
        <p14:creationId xmlns:p14="http://schemas.microsoft.com/office/powerpoint/2010/main" val="126959476"/>
      </p:ext>
    </p:extLst>
  </p:cSld>
  <p:clrMap bg1="lt1" tx1="dk1" bg2="lt2" tx2="dk2" accent1="accent1" accent2="accent2" accent3="accent3" accent4="accent4" accent5="accent5" accent6="accent6" hlink="hlink" folHlink="folHlink"/>
  <p:notesStyle>
    <a:lvl1pPr marL="0" algn="l" defTabSz="914165" rtl="0" eaLnBrk="1" latinLnBrk="0" hangingPunct="1">
      <a:defRPr sz="1200" kern="1200">
        <a:solidFill>
          <a:schemeClr val="tx1"/>
        </a:solidFill>
        <a:latin typeface="+mn-lt"/>
        <a:ea typeface="+mn-ea"/>
        <a:cs typeface="+mn-cs"/>
      </a:defRPr>
    </a:lvl1pPr>
    <a:lvl2pPr marL="457079" algn="l" defTabSz="914165" rtl="0" eaLnBrk="1" latinLnBrk="0" hangingPunct="1">
      <a:defRPr sz="1200" kern="1200">
        <a:solidFill>
          <a:schemeClr val="tx1"/>
        </a:solidFill>
        <a:latin typeface="+mn-lt"/>
        <a:ea typeface="+mn-ea"/>
        <a:cs typeface="+mn-cs"/>
      </a:defRPr>
    </a:lvl2pPr>
    <a:lvl3pPr marL="914165" algn="l" defTabSz="914165" rtl="0" eaLnBrk="1" latinLnBrk="0" hangingPunct="1">
      <a:defRPr sz="1200" kern="1200">
        <a:solidFill>
          <a:schemeClr val="tx1"/>
        </a:solidFill>
        <a:latin typeface="+mn-lt"/>
        <a:ea typeface="+mn-ea"/>
        <a:cs typeface="+mn-cs"/>
      </a:defRPr>
    </a:lvl3pPr>
    <a:lvl4pPr marL="1371248" algn="l" defTabSz="914165" rtl="0" eaLnBrk="1" latinLnBrk="0" hangingPunct="1">
      <a:defRPr sz="1200" kern="1200">
        <a:solidFill>
          <a:schemeClr val="tx1"/>
        </a:solidFill>
        <a:latin typeface="+mn-lt"/>
        <a:ea typeface="+mn-ea"/>
        <a:cs typeface="+mn-cs"/>
      </a:defRPr>
    </a:lvl4pPr>
    <a:lvl5pPr marL="1828330" algn="l" defTabSz="914165" rtl="0" eaLnBrk="1" latinLnBrk="0" hangingPunct="1">
      <a:defRPr sz="1200" kern="1200">
        <a:solidFill>
          <a:schemeClr val="tx1"/>
        </a:solidFill>
        <a:latin typeface="+mn-lt"/>
        <a:ea typeface="+mn-ea"/>
        <a:cs typeface="+mn-cs"/>
      </a:defRPr>
    </a:lvl5pPr>
    <a:lvl6pPr marL="2285414" algn="l" defTabSz="914165" rtl="0" eaLnBrk="1" latinLnBrk="0" hangingPunct="1">
      <a:defRPr sz="1200" kern="1200">
        <a:solidFill>
          <a:schemeClr val="tx1"/>
        </a:solidFill>
        <a:latin typeface="+mn-lt"/>
        <a:ea typeface="+mn-ea"/>
        <a:cs typeface="+mn-cs"/>
      </a:defRPr>
    </a:lvl6pPr>
    <a:lvl7pPr marL="2742494" algn="l" defTabSz="914165" rtl="0" eaLnBrk="1" latinLnBrk="0" hangingPunct="1">
      <a:defRPr sz="1200" kern="1200">
        <a:solidFill>
          <a:schemeClr val="tx1"/>
        </a:solidFill>
        <a:latin typeface="+mn-lt"/>
        <a:ea typeface="+mn-ea"/>
        <a:cs typeface="+mn-cs"/>
      </a:defRPr>
    </a:lvl7pPr>
    <a:lvl8pPr marL="3199573" algn="l" defTabSz="914165" rtl="0" eaLnBrk="1" latinLnBrk="0" hangingPunct="1">
      <a:defRPr sz="1200" kern="1200">
        <a:solidFill>
          <a:schemeClr val="tx1"/>
        </a:solidFill>
        <a:latin typeface="+mn-lt"/>
        <a:ea typeface="+mn-ea"/>
        <a:cs typeface="+mn-cs"/>
      </a:defRPr>
    </a:lvl8pPr>
    <a:lvl9pPr marL="3656655" algn="l" defTabSz="9141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B31E138-6459-47BE-BFE4-64CC2C211391}" type="slidenum">
              <a:rPr lang="en-AU" smtClean="0"/>
              <a:t>1</a:t>
            </a:fld>
            <a:endParaRPr lang="en-AU"/>
          </a:p>
        </p:txBody>
      </p:sp>
    </p:spTree>
    <p:extLst>
      <p:ext uri="{BB962C8B-B14F-4D97-AF65-F5344CB8AC3E}">
        <p14:creationId xmlns:p14="http://schemas.microsoft.com/office/powerpoint/2010/main" val="3835103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F805F-1B42-6794-6DCA-E6FE350C0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AAE2E-E4FC-8AC6-5D64-9391296F6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53AD3-3165-E4AC-7D23-716C2149AD0E}"/>
              </a:ext>
            </a:extLst>
          </p:cNvPr>
          <p:cNvSpPr>
            <a:spLocks noGrp="1"/>
          </p:cNvSpPr>
          <p:nvPr>
            <p:ph type="body" idx="1"/>
          </p:nvPr>
        </p:nvSpPr>
        <p:spPr/>
        <p:txBody>
          <a:bodyPr/>
          <a:lstStyle/>
          <a:p>
            <a:r>
              <a:rPr lang="en-AU" i="1" dirty="0"/>
              <a:t>Colleen</a:t>
            </a:r>
          </a:p>
          <a:p>
            <a:r>
              <a:rPr lang="en-AU"/>
              <a:t>Our planning work in the DTP is being </a:t>
            </a:r>
            <a:r>
              <a:rPr lang="en-AU" dirty="0"/>
              <a:t>shaped </a:t>
            </a:r>
            <a:r>
              <a:rPr lang="en-AU"/>
              <a:t>by </a:t>
            </a:r>
            <a:r>
              <a:rPr lang="en-AU" dirty="0"/>
              <a:t>two </a:t>
            </a:r>
            <a:r>
              <a:rPr lang="en-AU"/>
              <a:t>key drivers</a:t>
            </a:r>
            <a:r>
              <a:rPr lang="en-AU" dirty="0"/>
              <a:t>:</a:t>
            </a:r>
            <a:endParaRPr lang="en-AU"/>
          </a:p>
          <a:p>
            <a:pPr marL="171450" indent="-171450">
              <a:buFont typeface="Arial" panose="020B0604020202020204" pitchFamily="34" charset="0"/>
              <a:buChar char="•"/>
            </a:pPr>
            <a:r>
              <a:rPr lang="en-AU"/>
              <a:t>Victoria’s Housing Statement</a:t>
            </a:r>
          </a:p>
          <a:p>
            <a:pPr marL="628015" marR="0" lvl="1" indent="-171450" algn="l" defTabSz="91416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three 'pillars' of: 'Good decisions made faster', 'Cheaper housing close to where you live' and 'A-long term housing plan' will all work together to support industry to deliver Victoria’s housing needs.</a:t>
            </a:r>
            <a:endParaRPr lang="en-AU" dirty="0"/>
          </a:p>
          <a:p>
            <a:pPr marL="171450" indent="-171450">
              <a:buFont typeface="Arial" panose="020B0604020202020204" pitchFamily="34" charset="0"/>
              <a:buChar char="•"/>
            </a:pPr>
            <a:r>
              <a:rPr lang="en-AU"/>
              <a:t>Plan for Victoria</a:t>
            </a:r>
            <a:r>
              <a:rPr lang="en-AU" dirty="0"/>
              <a:t> was released on </a:t>
            </a:r>
            <a:r>
              <a:rPr lang="en-AU" b="1" dirty="0"/>
              <a:t>28 Feb 2025</a:t>
            </a:r>
            <a:r>
              <a:rPr lang="en-AU" dirty="0"/>
              <a:t>.</a:t>
            </a:r>
            <a:endParaRPr lang="en-AU"/>
          </a:p>
          <a:p>
            <a:pPr marL="628015" lvl="1" indent="-171450">
              <a:buFont typeface="Arial" panose="020B0604020202020204" pitchFamily="34" charset="0"/>
              <a:buChar char="•"/>
              <a:defRPr/>
            </a:pPr>
            <a:r>
              <a:rPr lang="en-AU" dirty="0"/>
              <a:t>replaces Plan Melbourne 2017-2050 and statewide regional growth plans.</a:t>
            </a:r>
          </a:p>
          <a:p>
            <a:pPr marL="456565">
              <a:defRPr/>
            </a:pPr>
            <a:r>
              <a:rPr lang="en-AU" b="1" i="1" dirty="0"/>
              <a:t>The people's panel vision for Victoria by 2050</a:t>
            </a:r>
            <a:endParaRPr lang="en-AU" i="1" dirty="0">
              <a:solidFill>
                <a:srgbClr val="000000"/>
              </a:solidFill>
            </a:endParaRPr>
          </a:p>
          <a:p>
            <a:pPr marL="456565" lvl="1">
              <a:defRPr/>
            </a:pPr>
            <a:r>
              <a:rPr lang="en-AU" i="1" dirty="0">
                <a:solidFill>
                  <a:srgbClr val="000000"/>
                </a:solidFill>
              </a:rPr>
              <a:t>"By 2050, Victoria will be a vibrant, accessible and connected community, valued for its diverse cultures, sustainable environmental practices and respect for the First Peoples of Victoria.</a:t>
            </a:r>
            <a:br>
              <a:rPr lang="en-AU" i="1" dirty="0">
                <a:cs typeface="+mn-lt"/>
              </a:rPr>
            </a:br>
            <a:r>
              <a:rPr lang="en-AU" i="1" dirty="0">
                <a:solidFill>
                  <a:srgbClr val="000000"/>
                </a:solidFill>
              </a:rPr>
              <a:t>Building a state that provides choices and opportunities for current and future generations of Victorians in quality housing, transport, employment, environment and connectivity will require input from the community, government, local businesses and industry alike.</a:t>
            </a:r>
            <a:br>
              <a:rPr lang="en-AU" i="1" dirty="0">
                <a:cs typeface="+mn-lt"/>
              </a:rPr>
            </a:br>
            <a:r>
              <a:rPr lang="en-AU" i="1" dirty="0">
                <a:solidFill>
                  <a:srgbClr val="000000"/>
                </a:solidFill>
              </a:rPr>
              <a:t>We will create a society that caters to the unique needs of all Victorians, nurturing individual health through physical and cultural recreation."</a:t>
            </a:r>
            <a:endParaRPr lang="en-AU" i="1" dirty="0"/>
          </a:p>
          <a:p>
            <a:pPr marL="285750" indent="-285750">
              <a:buFont typeface="Arial,Sans-Serif" panose="020B0604020202020204" pitchFamily="34" charset="0"/>
              <a:buChar char="•"/>
              <a:defRPr/>
            </a:pPr>
            <a:r>
              <a:rPr lang="en-AU" dirty="0">
                <a:solidFill>
                  <a:srgbClr val="000000"/>
                </a:solidFill>
              </a:rPr>
              <a:t>There was extensive community engagement:</a:t>
            </a:r>
            <a:endParaRPr lang="en-US" dirty="0">
              <a:solidFill>
                <a:srgbClr val="000000"/>
              </a:solidFill>
            </a:endParaRPr>
          </a:p>
          <a:p>
            <a:pPr marL="628015" lvl="1" indent="-285750">
              <a:buFont typeface="Courier New" panose="020B0604020202020204" pitchFamily="34" charset="0"/>
              <a:buChar char="o"/>
              <a:defRPr/>
            </a:pPr>
            <a:r>
              <a:rPr lang="en-AU" dirty="0">
                <a:solidFill>
                  <a:srgbClr val="000000"/>
                </a:solidFill>
              </a:rPr>
              <a:t>Community engagement reached more than 110,000 people across Victoria.</a:t>
            </a:r>
            <a:endParaRPr lang="en-US" dirty="0">
              <a:solidFill>
                <a:srgbClr val="000000"/>
              </a:solidFill>
            </a:endParaRPr>
          </a:p>
          <a:p>
            <a:pPr marL="628015" lvl="1" indent="-285750">
              <a:buFont typeface="Courier New" panose="020B0604020202020204" pitchFamily="34" charset="0"/>
              <a:buChar char="o"/>
              <a:defRPr/>
            </a:pPr>
            <a:r>
              <a:rPr lang="en-AU" dirty="0">
                <a:solidFill>
                  <a:srgbClr val="000000"/>
                </a:solidFill>
              </a:rPr>
              <a:t>Over 15,000 pieces of feedback have been collected, including over 600 submissions from community, local councils and industry stakeholders</a:t>
            </a:r>
            <a:endParaRPr lang="en-US" dirty="0">
              <a:solidFill>
                <a:srgbClr val="000000"/>
              </a:solidFill>
            </a:endParaRPr>
          </a:p>
          <a:p>
            <a:pPr marL="628015" lvl="1" indent="-285750">
              <a:buFont typeface="Courier New" panose="020B0604020202020204" pitchFamily="34" charset="0"/>
              <a:buChar char="o"/>
              <a:defRPr/>
            </a:pPr>
            <a:r>
              <a:rPr lang="en-AU" dirty="0">
                <a:solidFill>
                  <a:srgbClr val="000000"/>
                </a:solidFill>
              </a:rPr>
              <a:t>Shape Victoria People’s Panel - 49 Victorians randomly selected to review all the feedback heard from the community and tasked to develop an overarching vision for Victoria.</a:t>
            </a:r>
            <a:endParaRPr lang="en-US" dirty="0">
              <a:solidFill>
                <a:srgbClr val="000000"/>
              </a:solidFill>
            </a:endParaRPr>
          </a:p>
          <a:p>
            <a:pPr marL="628015" lvl="1" indent="-285750">
              <a:buFont typeface="Courier New" panose="020B0604020202020204" pitchFamily="34" charset="0"/>
              <a:buChar char="o"/>
              <a:defRPr/>
            </a:pPr>
            <a:r>
              <a:rPr lang="en-AU" dirty="0">
                <a:solidFill>
                  <a:srgbClr val="000000"/>
                </a:solidFill>
              </a:rPr>
              <a:t>Dedicated Traditional Owner engagement.</a:t>
            </a:r>
            <a:endParaRPr lang="en-AU" dirty="0"/>
          </a:p>
          <a:p>
            <a:pPr marL="285750" marR="0" indent="-285750" fontAlgn="auto">
              <a:lnSpc>
                <a:spcPct val="100000"/>
              </a:lnSpc>
              <a:spcBef>
                <a:spcPts val="0"/>
              </a:spcBef>
              <a:spcAft>
                <a:spcPts val="0"/>
              </a:spcAft>
              <a:buClrTx/>
              <a:buSzTx/>
              <a:buFont typeface="Arial,Sans-Serif" panose="020B0604020202020204" pitchFamily="34" charset="0"/>
              <a:buChar char="•"/>
              <a:tabLst/>
              <a:defRPr/>
            </a:pPr>
            <a:r>
              <a:rPr lang="en-AU" dirty="0">
                <a:solidFill>
                  <a:srgbClr val="000000"/>
                </a:solidFill>
              </a:rPr>
              <a:t>Plan for Victoria is an action plan, setting out key actions to achieve the plan’s vision for Victoria.</a:t>
            </a:r>
          </a:p>
          <a:p>
            <a:pPr marL="628015" lvl="1" indent="-285750">
              <a:buFont typeface="Courier New" panose="020B0604020202020204" pitchFamily="34" charset="0"/>
              <a:buChar char="o"/>
              <a:defRPr/>
            </a:pPr>
            <a:r>
              <a:rPr lang="en-AU" dirty="0">
                <a:solidFill>
                  <a:srgbClr val="000000"/>
                </a:solidFill>
              </a:rPr>
              <a:t>sets housing targets for each Victorian municipality, identifying how many and where homes should be built.</a:t>
            </a:r>
          </a:p>
          <a:p>
            <a:pPr marL="628015" lvl="1" indent="-285750">
              <a:buFont typeface="Courier New" panose="020B0604020202020204" pitchFamily="34" charset="0"/>
              <a:buChar char="o"/>
              <a:defRPr/>
            </a:pPr>
            <a:r>
              <a:rPr lang="en-AU" dirty="0">
                <a:solidFill>
                  <a:srgbClr val="000000"/>
                </a:solidFill>
              </a:rPr>
              <a:t>provides guidance to deliver more homes near transport, jobs, and essential services in vibrant, liveable, and sustainable communities </a:t>
            </a:r>
            <a:r>
              <a:rPr lang="en-AU" u="sng" dirty="0">
                <a:solidFill>
                  <a:srgbClr val="000000"/>
                </a:solidFill>
              </a:rPr>
              <a:t>over the next 30 years.</a:t>
            </a:r>
          </a:p>
          <a:p>
            <a:pPr marL="0" indent="0">
              <a:buFont typeface="Arial" panose="020B0604020202020204" pitchFamily="34" charset="0"/>
              <a:buNone/>
            </a:pPr>
            <a:endParaRPr lang="en-US"/>
          </a:p>
          <a:p>
            <a:pPr marL="628015" lvl="1" indent="-171450">
              <a:buFont typeface="Courier New"/>
              <a:buChar char="o"/>
            </a:pPr>
            <a:endParaRPr lang="en-AU"/>
          </a:p>
        </p:txBody>
      </p:sp>
      <p:sp>
        <p:nvSpPr>
          <p:cNvPr id="4" name="Slide Number Placeholder 3">
            <a:extLst>
              <a:ext uri="{FF2B5EF4-FFF2-40B4-BE49-F238E27FC236}">
                <a16:creationId xmlns:a16="http://schemas.microsoft.com/office/drawing/2014/main" id="{9CCCE59C-AE43-61E6-6E77-A7797EFFD6B9}"/>
              </a:ext>
            </a:extLst>
          </p:cNvPr>
          <p:cNvSpPr>
            <a:spLocks noGrp="1"/>
          </p:cNvSpPr>
          <p:nvPr>
            <p:ph type="sldNum" sz="quarter" idx="5"/>
          </p:nvPr>
        </p:nvSpPr>
        <p:spPr/>
        <p:txBody>
          <a:bodyPr/>
          <a:lstStyle/>
          <a:p>
            <a:fld id="{0B31E138-6459-47BE-BFE4-64CC2C211391}" type="slidenum">
              <a:rPr lang="en-AU" smtClean="0"/>
              <a:t>10</a:t>
            </a:fld>
            <a:endParaRPr lang="en-AU"/>
          </a:p>
        </p:txBody>
      </p:sp>
    </p:spTree>
    <p:extLst>
      <p:ext uri="{BB962C8B-B14F-4D97-AF65-F5344CB8AC3E}">
        <p14:creationId xmlns:p14="http://schemas.microsoft.com/office/powerpoint/2010/main" val="36825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069C8-870C-F734-A2B3-0CB2BF4ED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3086D-02AE-BBEE-1A17-89BD64A65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2CC47-EAC7-2A07-979A-1CDAF7326996}"/>
              </a:ext>
            </a:extLst>
          </p:cNvPr>
          <p:cNvSpPr>
            <a:spLocks noGrp="1"/>
          </p:cNvSpPr>
          <p:nvPr>
            <p:ph type="body" idx="1"/>
          </p:nvPr>
        </p:nvSpPr>
        <p:spPr/>
        <p:txBody>
          <a:bodyPr/>
          <a:lstStyle/>
          <a:p>
            <a:r>
              <a:rPr lang="en-AU" i="1" dirty="0"/>
              <a:t>Colleen</a:t>
            </a:r>
          </a:p>
          <a:p>
            <a:pPr marL="171450" indent="-171450">
              <a:buFont typeface="Arial"/>
              <a:buChar char="•"/>
            </a:pPr>
            <a:r>
              <a:rPr lang="en-AU" dirty="0"/>
              <a:t>Victoria's Housing Statement actions cover the entire state but some specific activities that apply to regional Victoria include:</a:t>
            </a:r>
          </a:p>
          <a:p>
            <a:pPr marL="628015" lvl="1" indent="-171450">
              <a:buFont typeface="Courier New"/>
              <a:buChar char="o"/>
            </a:pPr>
            <a:r>
              <a:rPr lang="en-AU" dirty="0"/>
              <a:t>Streamlining the planning process for medium to high density developments worth at least $15 million in regional Victoria</a:t>
            </a:r>
          </a:p>
          <a:p>
            <a:pPr marL="628015" lvl="1" indent="-171450">
              <a:buFont typeface="Courier New"/>
              <a:buChar char="o"/>
            </a:pPr>
            <a:r>
              <a:rPr lang="en-AU" dirty="0"/>
              <a:t>Unlock and rezone surplus government land to deliver around 9,000 homes across 45 sites in both metropolitan Melbourne and </a:t>
            </a:r>
            <a:r>
              <a:rPr lang="en-AU" u="sng" dirty="0"/>
              <a:t>regional Victoria</a:t>
            </a:r>
            <a:r>
              <a:rPr lang="en-AU" dirty="0"/>
              <a:t>. A target of at least 10 per cent of affordable homes to be built across these sites. </a:t>
            </a:r>
          </a:p>
          <a:p>
            <a:pPr marL="628015" lvl="1" indent="-171450">
              <a:buFont typeface="Courier New"/>
              <a:buChar char="o"/>
            </a:pPr>
            <a:r>
              <a:rPr lang="en-AU" dirty="0"/>
              <a:t>The VPA is delivering 7 PSPs across regional Victoria – Wonthaggi, Ballarat, Ballarat North, Shepparton South East, Corio Norlane, Bannockburn South East, East of Aberline.</a:t>
            </a:r>
          </a:p>
          <a:p>
            <a:pPr marL="628015" lvl="1" indent="-171450">
              <a:buFont typeface="Courier New"/>
              <a:buChar char="o"/>
            </a:pPr>
            <a:r>
              <a:rPr lang="en-AU" dirty="0"/>
              <a:t>Supporting the Big Housing Build, which is investing $1.25 billion in regional housing.</a:t>
            </a:r>
          </a:p>
          <a:p>
            <a:pPr marL="628015" lvl="1" indent="-171450">
              <a:buFont typeface="Courier New"/>
              <a:buChar char="o"/>
            </a:pPr>
            <a:r>
              <a:rPr lang="en-AU" dirty="0"/>
              <a:t>Expanding the Development Facilitation Program to boost housing supply in regional Victoria</a:t>
            </a:r>
          </a:p>
          <a:p>
            <a:pPr marL="628015" lvl="1" indent="-171450">
              <a:buFont typeface="Courier New"/>
              <a:buChar char="o"/>
            </a:pPr>
            <a:endParaRPr lang="en-AU"/>
          </a:p>
          <a:p>
            <a:pPr marL="171450" indent="-171450">
              <a:buFont typeface="Arial"/>
              <a:buChar char="•"/>
            </a:pPr>
            <a:r>
              <a:rPr lang="en-AU" dirty="0"/>
              <a:t>Of course Plan for Victoria also has a state-wide application but specific elements that apply to the regions include:</a:t>
            </a:r>
          </a:p>
          <a:p>
            <a:pPr marL="628015" lvl="1" indent="-171450">
              <a:buFont typeface="Courier New"/>
              <a:buChar char="o"/>
            </a:pPr>
            <a:r>
              <a:rPr lang="en-AU" dirty="0"/>
              <a:t>Flags that more homes will be built in regional Victoria in well connected, well serviced locations. The 3 major cities of Ballarat, Bendigo and Geelong will accommodate the most homes.</a:t>
            </a:r>
          </a:p>
          <a:p>
            <a:pPr marL="628015" lvl="1" indent="-171450">
              <a:buFont typeface="Courier New"/>
              <a:buChar char="o"/>
            </a:pPr>
            <a:r>
              <a:rPr lang="en-AU" dirty="0"/>
              <a:t>Sets housing targets for </a:t>
            </a:r>
            <a:r>
              <a:rPr lang="en-AU" u="sng" dirty="0"/>
              <a:t>all</a:t>
            </a:r>
            <a:r>
              <a:rPr lang="en-AU" dirty="0"/>
              <a:t> local government areas to channel growth away from Melbourne and provide the benefits of growth to regional cities and towns.</a:t>
            </a:r>
          </a:p>
          <a:p>
            <a:pPr marL="628015" lvl="1" indent="-171450">
              <a:buFont typeface="Courier New"/>
              <a:buChar char="o"/>
            </a:pPr>
            <a:endParaRPr lang="en-AU"/>
          </a:p>
          <a:p>
            <a:pPr marL="171450" indent="-171450">
              <a:buFont typeface="Arial,Sans-Serif"/>
              <a:buChar char="•"/>
            </a:pPr>
            <a:r>
              <a:rPr lang="en-AU" dirty="0"/>
              <a:t>DTP has a suite of programs and initiatives that are supporting regional housing supply.</a:t>
            </a:r>
            <a:endParaRPr lang="en-US" dirty="0"/>
          </a:p>
          <a:p>
            <a:pPr marL="628015" lvl="1" indent="-171450">
              <a:buFont typeface="Courier New"/>
              <a:buChar char="o"/>
            </a:pPr>
            <a:r>
              <a:rPr lang="en-AU" dirty="0"/>
              <a:t>These programs support delivery of homes by providing:</a:t>
            </a:r>
            <a:endParaRPr lang="en-US" dirty="0"/>
          </a:p>
          <a:p>
            <a:pPr marL="913765" lvl="2" indent="-171450">
              <a:buFont typeface="Wingdings"/>
              <a:buChar char="§"/>
            </a:pPr>
            <a:r>
              <a:rPr lang="en-AU" dirty="0"/>
              <a:t>Accelerated assessment pathways such as through the Development Facilitation Program. </a:t>
            </a:r>
            <a:endParaRPr lang="en-US" dirty="0"/>
          </a:p>
          <a:p>
            <a:pPr marL="913765" lvl="2" indent="-171450">
              <a:buFont typeface="Wingdings"/>
              <a:buChar char="§"/>
            </a:pPr>
            <a:r>
              <a:rPr lang="en-AU" dirty="0"/>
              <a:t>Facilitating planning and approval processes for state infrastructure projects through Infrastructure Assessment.</a:t>
            </a:r>
            <a:endParaRPr lang="en-US" dirty="0"/>
          </a:p>
          <a:p>
            <a:pPr marL="913765" lvl="2" indent="-171450">
              <a:buFont typeface="Wingdings"/>
              <a:buChar char="§"/>
            </a:pPr>
            <a:r>
              <a:rPr lang="en-AU" dirty="0"/>
              <a:t>Putting in place streamlined processes for social and affordable housing under the Big Housing Build.</a:t>
            </a:r>
          </a:p>
          <a:p>
            <a:pPr marL="628015" lvl="1" indent="-171450">
              <a:buFont typeface="Courier New,monospace"/>
              <a:buChar char="o"/>
            </a:pPr>
            <a:r>
              <a:rPr lang="en-AU" dirty="0"/>
              <a:t>The townhouse and low rise code  will support faster decisions. This new code introduces a deemed to comply assessment pathway for townhouse and apartment buildings up to three (3) storeys.</a:t>
            </a:r>
            <a:endParaRPr lang="en-US" dirty="0"/>
          </a:p>
          <a:p>
            <a:pPr marL="628015" lvl="1" indent="-171450">
              <a:buFont typeface="Courier New,monospace"/>
              <a:buChar char="o"/>
            </a:pPr>
            <a:r>
              <a:rPr lang="en-AU" dirty="0"/>
              <a:t>In 2023 changes were made to make it easier to build a small second home.</a:t>
            </a:r>
            <a:endParaRPr lang="en-US" dirty="0"/>
          </a:p>
          <a:p>
            <a:pPr marL="171450" indent="-171450">
              <a:buFont typeface="Arial,Sans-Serif"/>
              <a:buChar char="•"/>
            </a:pPr>
            <a:r>
              <a:rPr lang="en-AU" dirty="0"/>
              <a:t>DTP through the Regional Planning Hub provides direct assistance to rural and regional councils by:</a:t>
            </a:r>
            <a:endParaRPr lang="en-US" dirty="0"/>
          </a:p>
          <a:p>
            <a:pPr marL="628015" lvl="1" indent="-171450">
              <a:buFont typeface="Courier New,monospace"/>
              <a:buChar char="o"/>
            </a:pPr>
            <a:r>
              <a:rPr lang="en-AU" dirty="0"/>
              <a:t>Assisting them with their workloads.</a:t>
            </a:r>
            <a:endParaRPr lang="en-US" dirty="0"/>
          </a:p>
          <a:p>
            <a:pPr marL="628015" lvl="1" indent="-171450">
              <a:buFont typeface="Courier New,monospace"/>
              <a:buChar char="o"/>
            </a:pPr>
            <a:r>
              <a:rPr lang="en-AU" dirty="0"/>
              <a:t>Boosting capacity and capability within councils</a:t>
            </a:r>
            <a:endParaRPr lang="en-US" dirty="0"/>
          </a:p>
          <a:p>
            <a:pPr marL="628015" lvl="1" indent="-171450">
              <a:buFont typeface="Courier New,monospace"/>
              <a:buChar char="o"/>
            </a:pPr>
            <a:r>
              <a:rPr lang="en-AU" dirty="0"/>
              <a:t>Helping with significant regional planning projects.</a:t>
            </a:r>
            <a:endParaRPr lang="en-US" dirty="0"/>
          </a:p>
          <a:p>
            <a:pPr marL="628015" lvl="1" indent="-171450">
              <a:buFont typeface="Courier New,monospace"/>
              <a:buChar char="o"/>
            </a:pPr>
            <a:r>
              <a:rPr lang="en-AU" dirty="0"/>
              <a:t>Improving planning schemes to simplify processes and approvals.</a:t>
            </a:r>
          </a:p>
          <a:p>
            <a:pPr marL="913765" lvl="2" indent="-171450">
              <a:buFont typeface="Wingdings"/>
              <a:buChar char="§"/>
            </a:pPr>
            <a:endParaRPr lang="en-AU"/>
          </a:p>
          <a:p>
            <a:pPr marL="171450" indent="-171450">
              <a:buFont typeface="Arial"/>
              <a:buChar char="•"/>
            </a:pPr>
            <a:r>
              <a:rPr lang="en-AU" dirty="0"/>
              <a:t>Additionally The Economic Growth Statement released in December 2024 also provides for regional development.</a:t>
            </a:r>
          </a:p>
          <a:p>
            <a:pPr marL="628015" lvl="1" indent="-171450">
              <a:buFont typeface="Courier New"/>
              <a:buChar char="o"/>
            </a:pPr>
            <a:r>
              <a:rPr lang="en-AU" dirty="0"/>
              <a:t>One of the four key actions is 'Reach every Community: A strong Victoria underpinned by a strong regional Victoria.</a:t>
            </a:r>
          </a:p>
          <a:p>
            <a:pPr marL="628015" lvl="1" indent="-171450">
              <a:buFont typeface="Courier New"/>
              <a:buChar char="o"/>
            </a:pPr>
            <a:r>
              <a:rPr lang="en-AU" dirty="0"/>
              <a:t>Initiatives with a regional focus include:</a:t>
            </a:r>
          </a:p>
          <a:p>
            <a:pPr marL="1085215" lvl="2" indent="-171450">
              <a:buFont typeface="Wingdings"/>
              <a:buChar char="§"/>
            </a:pPr>
            <a:r>
              <a:rPr lang="en-AU" dirty="0"/>
              <a:t>Delivering a 10 year plan to unlock industrial land,  examples are unlocking land for jobs at regional greenfield location such as Avalon, Bendigo and Parwan.</a:t>
            </a:r>
          </a:p>
          <a:p>
            <a:pPr marL="1085215" lvl="2" indent="-171450">
              <a:buFont typeface="Wingdings"/>
              <a:buChar char="§"/>
            </a:pPr>
            <a:r>
              <a:rPr lang="en-AU" dirty="0"/>
              <a:t>Enable faster planning approvals for projects in Victoria's renewable energy zones by incorporating them in the State Planning Framework</a:t>
            </a:r>
          </a:p>
        </p:txBody>
      </p:sp>
      <p:sp>
        <p:nvSpPr>
          <p:cNvPr id="4" name="Slide Number Placeholder 3">
            <a:extLst>
              <a:ext uri="{FF2B5EF4-FFF2-40B4-BE49-F238E27FC236}">
                <a16:creationId xmlns:a16="http://schemas.microsoft.com/office/drawing/2014/main" id="{DD3F2B01-4ABB-F64D-8986-AE358F39659C}"/>
              </a:ext>
            </a:extLst>
          </p:cNvPr>
          <p:cNvSpPr>
            <a:spLocks noGrp="1"/>
          </p:cNvSpPr>
          <p:nvPr>
            <p:ph type="sldNum" sz="quarter" idx="5"/>
          </p:nvPr>
        </p:nvSpPr>
        <p:spPr/>
        <p:txBody>
          <a:bodyPr/>
          <a:lstStyle/>
          <a:p>
            <a:fld id="{0B31E138-6459-47BE-BFE4-64CC2C211391}" type="slidenum">
              <a:rPr lang="en-AU" smtClean="0"/>
              <a:t>11</a:t>
            </a:fld>
            <a:endParaRPr lang="en-AU"/>
          </a:p>
        </p:txBody>
      </p:sp>
    </p:spTree>
    <p:extLst>
      <p:ext uri="{BB962C8B-B14F-4D97-AF65-F5344CB8AC3E}">
        <p14:creationId xmlns:p14="http://schemas.microsoft.com/office/powerpoint/2010/main" val="334976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C602C-9159-940D-451D-A7F32D195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5545A-5448-B4CA-8B35-D01074350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4807E-3837-5BEC-493F-D38E1B10D615}"/>
              </a:ext>
            </a:extLst>
          </p:cNvPr>
          <p:cNvSpPr>
            <a:spLocks noGrp="1"/>
          </p:cNvSpPr>
          <p:nvPr>
            <p:ph type="body" idx="1"/>
          </p:nvPr>
        </p:nvSpPr>
        <p:spPr/>
        <p:txBody>
          <a:bodyPr/>
          <a:lstStyle/>
          <a:p>
            <a:r>
              <a:rPr lang="en-AU" i="1" dirty="0"/>
              <a:t>Colleen</a:t>
            </a:r>
          </a:p>
          <a:p>
            <a:pPr marL="0" indent="0">
              <a:buFont typeface="Arial"/>
              <a:buNone/>
            </a:pPr>
            <a:r>
              <a:rPr lang="en-AU"/>
              <a:t>A Plan for Victoria has set housing targets for regional Victoria.</a:t>
            </a:r>
          </a:p>
          <a:p>
            <a:r>
              <a:rPr lang="en-AU" b="1" dirty="0"/>
              <a:t>Housing targets:</a:t>
            </a:r>
          </a:p>
          <a:p>
            <a:pPr marL="244475" indent="-244475">
              <a:buFont typeface="Arial" panose="020B0604020202020204" pitchFamily="34" charset="0"/>
              <a:buChar char="•"/>
            </a:pPr>
            <a:r>
              <a:rPr lang="en-AU" dirty="0"/>
              <a:t>play a crucial role in housing choice and affordability </a:t>
            </a:r>
          </a:p>
          <a:p>
            <a:pPr marL="244475" indent="-244475">
              <a:buFont typeface="Arial" panose="020B0604020202020204" pitchFamily="34" charset="0"/>
              <a:buChar char="•"/>
            </a:pPr>
            <a:r>
              <a:rPr lang="en-AU" dirty="0"/>
              <a:t>aim to ensure every planning scheme identifies enough realistic opportunities for new development to deliver the targeted number of homes</a:t>
            </a:r>
          </a:p>
          <a:p>
            <a:r>
              <a:rPr lang="en-AU"/>
              <a:t>Across the 9 regions, a total of 469,700 homes are targeted to be delivered by 2051. Please note this excludes the greenfield target of 56,000 for Mitchell Shire.</a:t>
            </a:r>
            <a:endParaRPr lang="en-AU" dirty="0"/>
          </a:p>
          <a:p>
            <a:endParaRPr lang="en-AU"/>
          </a:p>
        </p:txBody>
      </p:sp>
      <p:sp>
        <p:nvSpPr>
          <p:cNvPr id="4" name="Slide Number Placeholder 3">
            <a:extLst>
              <a:ext uri="{FF2B5EF4-FFF2-40B4-BE49-F238E27FC236}">
                <a16:creationId xmlns:a16="http://schemas.microsoft.com/office/drawing/2014/main" id="{061BBD26-A0AD-9D33-0472-649314251E41}"/>
              </a:ext>
            </a:extLst>
          </p:cNvPr>
          <p:cNvSpPr>
            <a:spLocks noGrp="1"/>
          </p:cNvSpPr>
          <p:nvPr>
            <p:ph type="sldNum" sz="quarter" idx="5"/>
          </p:nvPr>
        </p:nvSpPr>
        <p:spPr/>
        <p:txBody>
          <a:bodyPr/>
          <a:lstStyle/>
          <a:p>
            <a:fld id="{0B31E138-6459-47BE-BFE4-64CC2C211391}" type="slidenum">
              <a:rPr lang="en-AU" smtClean="0"/>
              <a:t>12</a:t>
            </a:fld>
            <a:endParaRPr lang="en-AU"/>
          </a:p>
        </p:txBody>
      </p:sp>
    </p:spTree>
    <p:extLst>
      <p:ext uri="{BB962C8B-B14F-4D97-AF65-F5344CB8AC3E}">
        <p14:creationId xmlns:p14="http://schemas.microsoft.com/office/powerpoint/2010/main" val="1396512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Dean</a:t>
            </a:r>
          </a:p>
          <a:p>
            <a:pPr marL="285750" indent="-285750">
              <a:buFont typeface="Arial"/>
              <a:buChar char="•"/>
            </a:pPr>
            <a:r>
              <a:rPr lang="en-AU"/>
              <a:t>As stated </a:t>
            </a:r>
            <a:r>
              <a:rPr lang="en-AU" dirty="0"/>
              <a:t>previously</a:t>
            </a:r>
            <a:r>
              <a:rPr lang="en-AU"/>
              <a:t>, the VPA has a key role in planning for future homes and jobs in the regional through their regional PSP program.</a:t>
            </a:r>
            <a:endParaRPr lang="en-US"/>
          </a:p>
          <a:p>
            <a:pPr marL="285750" indent="-285750">
              <a:buFont typeface="Arial"/>
              <a:buChar char="•"/>
            </a:pPr>
            <a:r>
              <a:rPr lang="en-AU"/>
              <a:t>In</a:t>
            </a:r>
            <a:r>
              <a:rPr lang="en-AU" sz="1200"/>
              <a:t> Victoria’s regions, four Housing Statement projects will have potential, when fully developed, to accommodate an estimated 17,500 future homes and 1,900 jobs. </a:t>
            </a:r>
            <a:endParaRPr lang="en-US"/>
          </a:p>
          <a:p>
            <a:pPr marL="285750" indent="-285750">
              <a:buFont typeface="Arial"/>
              <a:buChar char="•"/>
            </a:pPr>
            <a:r>
              <a:rPr lang="en-AU" sz="1200"/>
              <a:t>One other project, Merrimu, will also deliver land for future homes and jobs to alleviate housing supply shortages.</a:t>
            </a:r>
          </a:p>
          <a:p>
            <a:pPr marL="456565" lvl="1" indent="-285750">
              <a:buFont typeface="Courier New"/>
              <a:buChar char="o"/>
              <a:defRPr/>
            </a:pPr>
            <a:r>
              <a:rPr lang="en-AU"/>
              <a:t>These 5 regional PSP are commitments within the VPA Annual Business Plan for 2025-2026.</a:t>
            </a:r>
          </a:p>
          <a:p>
            <a:pPr marL="285750" marR="0" lvl="0" indent="-285750" algn="l" defTabSz="914165" rtl="0" eaLnBrk="1" fontAlgn="auto" latinLnBrk="0" hangingPunct="1">
              <a:lnSpc>
                <a:spcPct val="100000"/>
              </a:lnSpc>
              <a:spcBef>
                <a:spcPts val="0"/>
              </a:spcBef>
              <a:spcAft>
                <a:spcPts val="0"/>
              </a:spcAft>
              <a:buClrTx/>
              <a:buSzTx/>
              <a:buFont typeface="Arial"/>
              <a:buChar char="•"/>
              <a:tabLst/>
              <a:defRPr/>
            </a:pPr>
            <a:r>
              <a:rPr lang="en-AU" sz="1200"/>
              <a:t>The VPA also runs programs to support regional councils, such as the Regional Development Contributions Plans (DCP) Toolkit project.</a:t>
            </a:r>
          </a:p>
          <a:p>
            <a:endParaRPr lang="en-AU" sz="1200"/>
          </a:p>
          <a:p>
            <a:endParaRPr lang="en-AU"/>
          </a:p>
        </p:txBody>
      </p:sp>
      <p:sp>
        <p:nvSpPr>
          <p:cNvPr id="4" name="Slide Number Placeholder 3"/>
          <p:cNvSpPr>
            <a:spLocks noGrp="1"/>
          </p:cNvSpPr>
          <p:nvPr>
            <p:ph type="sldNum" sz="quarter" idx="5"/>
          </p:nvPr>
        </p:nvSpPr>
        <p:spPr/>
        <p:txBody>
          <a:bodyPr/>
          <a:lstStyle/>
          <a:p>
            <a:fld id="{0B31E138-6459-47BE-BFE4-64CC2C211391}" type="slidenum">
              <a:rPr lang="en-AU" smtClean="0"/>
              <a:t>13</a:t>
            </a:fld>
            <a:endParaRPr lang="en-AU"/>
          </a:p>
        </p:txBody>
      </p:sp>
    </p:spTree>
    <p:extLst>
      <p:ext uri="{BB962C8B-B14F-4D97-AF65-F5344CB8AC3E}">
        <p14:creationId xmlns:p14="http://schemas.microsoft.com/office/powerpoint/2010/main" val="362974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Dean</a:t>
            </a:r>
          </a:p>
          <a:p>
            <a:pPr marL="171450" indent="-171450">
              <a:buFont typeface="Arial"/>
              <a:buChar char="•"/>
            </a:pPr>
            <a:r>
              <a:rPr lang="en-US" dirty="0"/>
              <a:t>The Victorian State Budget 2024-2025 provided funding under the Building Reform Program to promote more </a:t>
            </a:r>
            <a:r>
              <a:rPr lang="en-US" u="sng" dirty="0"/>
              <a:t>modern methods of construction</a:t>
            </a:r>
            <a:r>
              <a:rPr lang="en-US" dirty="0"/>
              <a:t> (MMC). </a:t>
            </a:r>
          </a:p>
          <a:p>
            <a:pPr marL="171450" indent="-171450">
              <a:buFont typeface="Arial"/>
              <a:buChar char="•"/>
            </a:pPr>
            <a:r>
              <a:rPr lang="en-US" dirty="0"/>
              <a:t>MMC, including prefabricated, off-site and modular construction differs from traditional forms of ‘onsite construction’. </a:t>
            </a:r>
            <a:endParaRPr lang="en-GB" dirty="0"/>
          </a:p>
          <a:p>
            <a:pPr marL="628015" lvl="1" indent="-171450">
              <a:buFont typeface="Courier New"/>
              <a:buChar char="o"/>
            </a:pPr>
            <a:r>
              <a:rPr lang="en-US" dirty="0"/>
              <a:t>Increased availability of MMC may deliver a range of benefits including,</a:t>
            </a:r>
            <a:endParaRPr lang="en-GB" dirty="0"/>
          </a:p>
          <a:p>
            <a:pPr marL="1085215" lvl="2" indent="-171450">
              <a:buFont typeface="Wingdings"/>
              <a:buChar char="§"/>
            </a:pPr>
            <a:r>
              <a:rPr lang="en-US" dirty="0"/>
              <a:t> rapid deployment of new homes</a:t>
            </a:r>
            <a:endParaRPr lang="en-GB" dirty="0"/>
          </a:p>
          <a:p>
            <a:pPr marL="1085215" lvl="2" indent="-171450">
              <a:buFont typeface="Wingdings"/>
              <a:buChar char="§"/>
            </a:pPr>
            <a:r>
              <a:rPr lang="en-US" dirty="0"/>
              <a:t>greater quality control through factory-controlled settings enhanced design flexibility, and </a:t>
            </a:r>
            <a:endParaRPr lang="en-GB" dirty="0"/>
          </a:p>
          <a:p>
            <a:pPr marL="1085215" lvl="2" indent="-171450">
              <a:buFont typeface="Wingdings"/>
              <a:buChar char="§"/>
            </a:pPr>
            <a:r>
              <a:rPr lang="en-US" dirty="0"/>
              <a:t>a reduction in emissions during the construction process.  </a:t>
            </a:r>
            <a:endParaRPr lang="en-GB" dirty="0"/>
          </a:p>
          <a:p>
            <a:pPr marL="171450" indent="-171450">
              <a:buFont typeface="Arial"/>
              <a:buChar char="•"/>
            </a:pPr>
            <a:r>
              <a:rPr lang="en-US" dirty="0"/>
              <a:t>DTP has commenced work on scoping reforms to promote enhanced access to MMC in Victoria. </a:t>
            </a:r>
            <a:endParaRPr lang="en-GB" dirty="0"/>
          </a:p>
          <a:p>
            <a:pPr marL="171450" indent="-171450">
              <a:buFont typeface="Arial"/>
              <a:buChar char="•"/>
            </a:pPr>
            <a:r>
              <a:rPr lang="en-US" dirty="0"/>
              <a:t>These reforms will ensure that Victoria’s building regulatory framework does not present a barrier to the use of MMC, and that consumers are appropriately protected. </a:t>
            </a:r>
            <a:endParaRPr lang="en-GB" dirty="0"/>
          </a:p>
          <a:p>
            <a:pPr marL="171450" indent="-171450">
              <a:buFont typeface="Arial"/>
              <a:buChar char="•"/>
            </a:pPr>
            <a:r>
              <a:rPr lang="en-US" dirty="0"/>
              <a:t>These are emerging construction techniques that will require collaboration between the Commonwealth, jurisdictions, industry and research </a:t>
            </a:r>
            <a:r>
              <a:rPr lang="en-US" dirty="0" err="1"/>
              <a:t>organisations</a:t>
            </a:r>
            <a:r>
              <a:rPr lang="en-US" dirty="0"/>
              <a:t> to deliver effective regulation. </a:t>
            </a:r>
            <a:endParaRPr lang="en-GB" dirty="0"/>
          </a:p>
          <a:p>
            <a:pPr marL="171450" indent="-171450">
              <a:buFont typeface="Arial"/>
              <a:buChar char="•"/>
            </a:pPr>
            <a:r>
              <a:rPr lang="en-US" dirty="0"/>
              <a:t>Victoria is working closely with the Australian Building Codes Board, the Commonwealth and other jurisdictions to ensure that:</a:t>
            </a:r>
            <a:endParaRPr lang="en-GB" dirty="0"/>
          </a:p>
          <a:p>
            <a:pPr marL="456565" lvl="1" indent="-171450">
              <a:buFont typeface="Courier New"/>
              <a:buChar char="o"/>
            </a:pPr>
            <a:r>
              <a:rPr lang="en-US" dirty="0"/>
              <a:t>national building and plumbing standards do not present a barrier to the uptake of MMC</a:t>
            </a:r>
            <a:endParaRPr lang="en-GB" dirty="0"/>
          </a:p>
          <a:p>
            <a:pPr marL="456565" lvl="1" indent="-171450">
              <a:buFont typeface="Courier New"/>
              <a:buChar char="o"/>
            </a:pPr>
            <a:r>
              <a:rPr lang="en-US" dirty="0"/>
              <a:t>we deliver integrated regulatory pathways, and</a:t>
            </a:r>
            <a:endParaRPr lang="en-GB" dirty="0"/>
          </a:p>
          <a:p>
            <a:pPr marL="456565" lvl="1" indent="-171450">
              <a:buFont typeface="Courier New"/>
              <a:buChar char="o"/>
            </a:pPr>
            <a:r>
              <a:rPr lang="en-US" dirty="0"/>
              <a:t>on the design of a new voluntary certification scheme.</a:t>
            </a:r>
            <a:endParaRPr lang="en-GB" dirty="0"/>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B31E138-6459-47BE-BFE4-64CC2C211391}" type="slidenum">
              <a:rPr lang="en-AU" smtClean="0"/>
              <a:t>14</a:t>
            </a:fld>
            <a:endParaRPr lang="en-AU"/>
          </a:p>
        </p:txBody>
      </p:sp>
    </p:spTree>
    <p:extLst>
      <p:ext uri="{BB962C8B-B14F-4D97-AF65-F5344CB8AC3E}">
        <p14:creationId xmlns:p14="http://schemas.microsoft.com/office/powerpoint/2010/main" val="1038953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t>Key points from presentation</a:t>
            </a:r>
          </a:p>
          <a:p>
            <a:pPr marL="171450" indent="-171450">
              <a:buFont typeface="Arial"/>
              <a:buChar char="•"/>
            </a:pPr>
            <a:r>
              <a:rPr lang="en-US"/>
              <a:t>Regional Victoria is growing and has the land supply to provide future homes for Victorians.</a:t>
            </a:r>
          </a:p>
          <a:p>
            <a:pPr marL="171450" indent="-171450">
              <a:buFont typeface="Arial"/>
              <a:buChar char="•"/>
            </a:pPr>
            <a:r>
              <a:rPr lang="en-US"/>
              <a:t>The key policy documents that are enabling the supply of homes in regional Victoria are the Housing Statement released in 2023 and the 'hot off the press' Plan for Victoria.</a:t>
            </a:r>
          </a:p>
          <a:p>
            <a:pPr marL="171450" indent="-171450">
              <a:buFont typeface="Arial"/>
              <a:buChar char="•"/>
            </a:pPr>
            <a:r>
              <a:rPr lang="en-US"/>
              <a:t>Both of these are enabling regional development and streamlining the planning processes to get homes built sooner.</a:t>
            </a:r>
          </a:p>
          <a:p>
            <a:pPr marL="171450" indent="-171450">
              <a:buFont typeface="Arial"/>
              <a:buChar char="•"/>
            </a:pPr>
            <a:r>
              <a:rPr lang="en-US"/>
              <a:t>DTP has a diverse suite of programs that are supporting development in regional Victoria.</a:t>
            </a:r>
          </a:p>
          <a:p>
            <a:endParaRPr lang="en-AU"/>
          </a:p>
        </p:txBody>
      </p:sp>
      <p:sp>
        <p:nvSpPr>
          <p:cNvPr id="4" name="Slide Number Placeholder 3"/>
          <p:cNvSpPr>
            <a:spLocks noGrp="1"/>
          </p:cNvSpPr>
          <p:nvPr>
            <p:ph type="sldNum" sz="quarter" idx="5"/>
          </p:nvPr>
        </p:nvSpPr>
        <p:spPr/>
        <p:txBody>
          <a:bodyPr/>
          <a:lstStyle/>
          <a:p>
            <a:fld id="{0B31E138-6459-47BE-BFE4-64CC2C211391}" type="slidenum">
              <a:rPr lang="en-AU" smtClean="0"/>
              <a:t>15</a:t>
            </a:fld>
            <a:endParaRPr lang="en-AU"/>
          </a:p>
        </p:txBody>
      </p:sp>
    </p:spTree>
    <p:extLst>
      <p:ext uri="{BB962C8B-B14F-4D97-AF65-F5344CB8AC3E}">
        <p14:creationId xmlns:p14="http://schemas.microsoft.com/office/powerpoint/2010/main" val="3100559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Colleen</a:t>
            </a:r>
          </a:p>
          <a:p>
            <a:pPr marL="171450" indent="-171450">
              <a:buFont typeface="Arial"/>
              <a:buChar char="•"/>
            </a:pPr>
            <a:r>
              <a:rPr lang="en-US"/>
              <a:t>A suite of legislation applies across the State to the planning for and delivery of homes.</a:t>
            </a:r>
          </a:p>
          <a:p>
            <a:pPr marL="171450" indent="-171450">
              <a:buFont typeface="Arial"/>
              <a:buChar char="•"/>
            </a:pPr>
            <a:r>
              <a:rPr lang="en-US"/>
              <a:t>The leading Act is the Planning and Environment Act.  This governs the planning process in Victoria.</a:t>
            </a:r>
          </a:p>
          <a:p>
            <a:pPr marL="171450" indent="-171450">
              <a:buFont typeface="Arial"/>
              <a:buChar char="•"/>
            </a:pPr>
            <a:r>
              <a:rPr lang="en-US"/>
              <a:t>The Subdivision Act and the Building Act come into play when the land is subdivided for development and housing.</a:t>
            </a:r>
          </a:p>
          <a:p>
            <a:pPr marL="171450" indent="-171450">
              <a:buFont typeface="Arial"/>
              <a:buChar char="•"/>
            </a:pPr>
            <a:r>
              <a:rPr lang="en-US"/>
              <a:t>Depending on the values present on the land, other Acts such as the Aboriginal Heritage Act and the Commonwealth's Environment Protection and Biodiversity Conservation Act will have a bearing on how the land can be developed.</a:t>
            </a:r>
          </a:p>
        </p:txBody>
      </p:sp>
      <p:sp>
        <p:nvSpPr>
          <p:cNvPr id="4" name="Slide Number Placeholder 3"/>
          <p:cNvSpPr>
            <a:spLocks noGrp="1"/>
          </p:cNvSpPr>
          <p:nvPr>
            <p:ph type="sldNum" sz="quarter" idx="5"/>
          </p:nvPr>
        </p:nvSpPr>
        <p:spPr/>
        <p:txBody>
          <a:bodyPr/>
          <a:lstStyle/>
          <a:p>
            <a:fld id="{0B31E138-6459-47BE-BFE4-64CC2C211391}" type="slidenum">
              <a:rPr lang="en-AU" smtClean="0"/>
              <a:t>17</a:t>
            </a:fld>
            <a:endParaRPr lang="en-AU"/>
          </a:p>
        </p:txBody>
      </p:sp>
    </p:spTree>
    <p:extLst>
      <p:ext uri="{BB962C8B-B14F-4D97-AF65-F5344CB8AC3E}">
        <p14:creationId xmlns:p14="http://schemas.microsoft.com/office/powerpoint/2010/main" val="323009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E8D2219-59BA-41C8-8291-2D850BBFAC55}" type="slidenum">
              <a:rPr lang="en-AU" smtClean="0"/>
              <a:t>18</a:t>
            </a:fld>
            <a:endParaRPr lang="en-AU"/>
          </a:p>
        </p:txBody>
      </p:sp>
    </p:spTree>
    <p:extLst>
      <p:ext uri="{BB962C8B-B14F-4D97-AF65-F5344CB8AC3E}">
        <p14:creationId xmlns:p14="http://schemas.microsoft.com/office/powerpoint/2010/main" val="3368624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3ADE0-E00F-39A1-4731-8F999CC90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72011-8017-36DE-E6C6-27C538C91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F4525-D121-27AA-37D2-CE7FE19F4335}"/>
              </a:ext>
            </a:extLst>
          </p:cNvPr>
          <p:cNvSpPr>
            <a:spLocks noGrp="1"/>
          </p:cNvSpPr>
          <p:nvPr>
            <p:ph type="body" idx="1"/>
          </p:nvPr>
        </p:nvSpPr>
        <p:spPr/>
        <p:txBody>
          <a:bodyPr/>
          <a:lstStyle/>
          <a:p>
            <a:pPr>
              <a:defRPr/>
            </a:pPr>
            <a:r>
              <a:rPr lang="en-AU" i="1" dirty="0"/>
              <a:t>Colleen</a:t>
            </a:r>
          </a:p>
          <a:p>
            <a:pPr marL="171450" marR="0" lvl="0" indent="-171450" algn="l" defTabSz="914165">
              <a:lnSpc>
                <a:spcPct val="100000"/>
              </a:lnSpc>
              <a:spcBef>
                <a:spcPts val="0"/>
              </a:spcBef>
              <a:spcAft>
                <a:spcPts val="0"/>
              </a:spcAft>
              <a:buClrTx/>
              <a:buSzTx/>
              <a:buFont typeface="Arial" panose="020B0604020202020204" pitchFamily="34" charset="0"/>
              <a:buChar char="•"/>
              <a:tabLst/>
              <a:defRPr/>
            </a:pPr>
            <a:r>
              <a:rPr lang="en-AU"/>
              <a:t>This diagram provides a high-level overview of the two main ways residential development at scale occurs in the regional context. </a:t>
            </a:r>
            <a:endParaRPr lang="en-AU" dirty="0"/>
          </a:p>
          <a:p>
            <a:pPr marL="171450" marR="0" lvl="0" indent="-171450" algn="l" defTabSz="91416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It goes without saying there are smaller subdivisions and privately led proposals, however for the most part VPA or Council are leading preparatory process at place (place-based planning)</a:t>
            </a:r>
          </a:p>
          <a:p>
            <a:pPr marL="171450" indent="-171450">
              <a:buFont typeface="Arial" panose="020B0604020202020204" pitchFamily="34" charset="0"/>
              <a:buChar char="•"/>
              <a:defRPr/>
            </a:pPr>
            <a:r>
              <a:rPr lang="en-AU"/>
              <a:t>DTP is involved throughout from policy and strategy (through instruments like Plan for Victoria or infrastructure planning) through to assessment and issuing amendments/permits for development.</a:t>
            </a:r>
          </a:p>
        </p:txBody>
      </p:sp>
      <p:sp>
        <p:nvSpPr>
          <p:cNvPr id="4" name="Slide Number Placeholder 3">
            <a:extLst>
              <a:ext uri="{FF2B5EF4-FFF2-40B4-BE49-F238E27FC236}">
                <a16:creationId xmlns:a16="http://schemas.microsoft.com/office/drawing/2014/main" id="{1521D5DB-6372-BAE0-A31A-87C1AE56A368}"/>
              </a:ext>
            </a:extLst>
          </p:cNvPr>
          <p:cNvSpPr>
            <a:spLocks noGrp="1"/>
          </p:cNvSpPr>
          <p:nvPr>
            <p:ph type="sldNum" sz="quarter" idx="5"/>
          </p:nvPr>
        </p:nvSpPr>
        <p:spPr/>
        <p:txBody>
          <a:bodyPr/>
          <a:lstStyle/>
          <a:p>
            <a:fld id="{92C242D4-D069-4F8A-9DD4-7ACE18DF0BD3}" type="slidenum">
              <a:rPr lang="en-AU" smtClean="0"/>
              <a:t>19</a:t>
            </a:fld>
            <a:endParaRPr lang="en-AU"/>
          </a:p>
        </p:txBody>
      </p:sp>
    </p:spTree>
    <p:extLst>
      <p:ext uri="{BB962C8B-B14F-4D97-AF65-F5344CB8AC3E}">
        <p14:creationId xmlns:p14="http://schemas.microsoft.com/office/powerpoint/2010/main" val="588984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940D4-B16F-5D92-4C46-635AE6246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78E9E-125A-00DA-0BF3-DE9AD582DA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A61B2-6D6F-A1DE-C163-18530A76FF57}"/>
              </a:ext>
            </a:extLst>
          </p:cNvPr>
          <p:cNvSpPr>
            <a:spLocks noGrp="1"/>
          </p:cNvSpPr>
          <p:nvPr>
            <p:ph type="body" idx="1"/>
          </p:nvPr>
        </p:nvSpPr>
        <p:spPr/>
        <p:txBody>
          <a:bodyPr/>
          <a:lstStyle/>
          <a:p>
            <a:pPr>
              <a:spcBef>
                <a:spcPts val="500"/>
              </a:spcBef>
            </a:pPr>
            <a:r>
              <a:rPr lang="en-AU" i="1" dirty="0"/>
              <a:t>Colleen</a:t>
            </a:r>
          </a:p>
          <a:p>
            <a:pPr marL="285750" indent="-285750">
              <a:spcBef>
                <a:spcPts val="500"/>
              </a:spcBef>
              <a:buFont typeface="Arial,Sans-Serif"/>
              <a:buChar char="•"/>
            </a:pPr>
            <a:r>
              <a:rPr lang="en-AU"/>
              <a:t>Plan for Victoria </a:t>
            </a:r>
            <a:r>
              <a:rPr lang="en-AU" dirty="0"/>
              <a:t>(released on 28 February 2025)  is a new strategic plan for the whole state that sets a vision </a:t>
            </a:r>
            <a:r>
              <a:rPr lang="en-AU"/>
              <a:t>for </a:t>
            </a:r>
            <a:r>
              <a:rPr lang="en-AU" dirty="0"/>
              <a:t>how </a:t>
            </a:r>
            <a:r>
              <a:rPr lang="en-AU"/>
              <a:t>Victoria</a:t>
            </a:r>
            <a:r>
              <a:rPr lang="en-AU" dirty="0"/>
              <a:t> will grow over the next 30 years</a:t>
            </a:r>
            <a:r>
              <a:rPr lang="en-AU"/>
              <a:t>.</a:t>
            </a:r>
            <a:r>
              <a:rPr lang="en-AU" dirty="0"/>
              <a:t> </a:t>
            </a:r>
            <a:endParaRPr lang="en-US" dirty="0"/>
          </a:p>
          <a:p>
            <a:pPr marL="285750" indent="-285750">
              <a:spcBef>
                <a:spcPts val="500"/>
              </a:spcBef>
              <a:buFont typeface="Arial,Sans-Serif"/>
              <a:buChar char="•"/>
            </a:pPr>
            <a:r>
              <a:rPr lang="en-AU" dirty="0"/>
              <a:t>Plan for Victoria delivers on the commitments of the September 2023 Victoria’s Housing Statement to build 2.24 million homes across the state by 2051 by reforming the planning system.</a:t>
            </a:r>
          </a:p>
          <a:p>
            <a:pPr marL="285750" indent="-285750">
              <a:spcBef>
                <a:spcPts val="500"/>
              </a:spcBef>
              <a:buFont typeface="Arial,Sans-Serif"/>
              <a:buChar char="•"/>
            </a:pPr>
            <a:r>
              <a:rPr lang="en-AU" dirty="0"/>
              <a:t>In Plan for Victoria, there are 5 guiding pillars and 22 actions. </a:t>
            </a:r>
            <a:endParaRPr lang="en-US" dirty="0"/>
          </a:p>
          <a:p>
            <a:pPr marL="285750" indent="-285750">
              <a:spcBef>
                <a:spcPts val="500"/>
              </a:spcBef>
              <a:buFont typeface="Arial,Sans-Serif"/>
              <a:buChar char="•"/>
            </a:pPr>
            <a:r>
              <a:rPr lang="en-AU" i="1" dirty="0"/>
              <a:t>Pillar 1: Housing for all Victorians</a:t>
            </a:r>
            <a:r>
              <a:rPr lang="en-AU" dirty="0"/>
              <a:t> seeks to ensure housing is affordable, diverse and accessible across the state. </a:t>
            </a:r>
            <a:endParaRPr lang="en-US" dirty="0"/>
          </a:p>
          <a:p>
            <a:pPr marL="913765" lvl="1" indent="-285750">
              <a:buFont typeface="Courier New"/>
              <a:buChar char="o"/>
            </a:pPr>
            <a:r>
              <a:rPr lang="en-AU" dirty="0"/>
              <a:t>Pillar 1: Housing for all Victorians seeks to ensure housing is affordable, diverse and accessible across the state. </a:t>
            </a:r>
          </a:p>
          <a:p>
            <a:pPr marL="628015" lvl="1"/>
            <a:r>
              <a:rPr lang="en-AU" dirty="0"/>
              <a:t>There are several actions in Plan for Victoria which support Pillar 1: </a:t>
            </a:r>
          </a:p>
          <a:p>
            <a:pPr marL="1085215" lvl="2" indent="-171450">
              <a:buFont typeface="Arial"/>
              <a:buChar char="•"/>
            </a:pPr>
            <a:r>
              <a:rPr lang="en-AU" dirty="0"/>
              <a:t>Housing for all Victorians including </a:t>
            </a:r>
            <a:r>
              <a:rPr lang="en-AU"/>
              <a:t>the </a:t>
            </a:r>
            <a:r>
              <a:rPr lang="en-AU" u="sng" dirty="0"/>
              <a:t>delivery of housing targets </a:t>
            </a:r>
            <a:r>
              <a:rPr lang="en-AU" dirty="0"/>
              <a:t>for every local government (</a:t>
            </a:r>
            <a:r>
              <a:rPr lang="en-AU" b="1" dirty="0"/>
              <a:t>Action 1</a:t>
            </a:r>
            <a:r>
              <a:rPr lang="en-AU" dirty="0"/>
              <a:t>) to show where new </a:t>
            </a:r>
            <a:r>
              <a:rPr lang="en-AU"/>
              <a:t>homes </a:t>
            </a:r>
            <a:r>
              <a:rPr lang="en-AU" dirty="0"/>
              <a:t>will go</a:t>
            </a:r>
            <a:r>
              <a:rPr lang="en-AU"/>
              <a:t>. </a:t>
            </a:r>
            <a:endParaRPr lang="en-AU" dirty="0"/>
          </a:p>
          <a:p>
            <a:pPr marL="1085215" lvl="2" indent="-171450">
              <a:buFont typeface="Arial"/>
              <a:buChar char="•"/>
            </a:pPr>
            <a:r>
              <a:rPr lang="en-AU" dirty="0"/>
              <a:t>Plan for Victoria commits to applying new guidelines </a:t>
            </a:r>
            <a:r>
              <a:rPr lang="en-AU"/>
              <a:t>for </a:t>
            </a:r>
            <a:r>
              <a:rPr lang="en-AU" dirty="0"/>
              <a:t>setting and amending regional city and town boundaries (</a:t>
            </a:r>
            <a:r>
              <a:rPr lang="en-AU" b="1" dirty="0"/>
              <a:t>Action 3</a:t>
            </a:r>
            <a:r>
              <a:rPr lang="en-AU" dirty="0"/>
              <a:t>) to promote growth and compact urban form without unwanted sprawl</a:t>
            </a:r>
            <a:r>
              <a:rPr lang="en-AU"/>
              <a:t>.</a:t>
            </a:r>
            <a:endParaRPr lang="en-AU" dirty="0"/>
          </a:p>
          <a:p>
            <a:pPr marL="628015" lvl="1"/>
            <a:endParaRPr lang="en-AU"/>
          </a:p>
          <a:p>
            <a:endParaRPr lang="en-AU" b="1">
              <a:solidFill>
                <a:srgbClr val="D3808E"/>
              </a:solidFill>
              <a:latin typeface="VIC"/>
            </a:endParaRPr>
          </a:p>
        </p:txBody>
      </p:sp>
      <p:sp>
        <p:nvSpPr>
          <p:cNvPr id="4" name="Slide Number Placeholder 3">
            <a:extLst>
              <a:ext uri="{FF2B5EF4-FFF2-40B4-BE49-F238E27FC236}">
                <a16:creationId xmlns:a16="http://schemas.microsoft.com/office/drawing/2014/main" id="{7C379E58-3F9F-EFF6-003F-29BFCA735517}"/>
              </a:ext>
            </a:extLst>
          </p:cNvPr>
          <p:cNvSpPr>
            <a:spLocks noGrp="1"/>
          </p:cNvSpPr>
          <p:nvPr>
            <p:ph type="sldNum" sz="quarter" idx="5"/>
          </p:nvPr>
        </p:nvSpPr>
        <p:spPr/>
        <p:txBody>
          <a:bodyPr/>
          <a:lstStyle/>
          <a:p>
            <a:fld id="{0B31E138-6459-47BE-BFE4-64CC2C211391}" type="slidenum">
              <a:rPr lang="en-AU" smtClean="0"/>
              <a:t>20</a:t>
            </a:fld>
            <a:endParaRPr lang="en-AU"/>
          </a:p>
        </p:txBody>
      </p:sp>
    </p:spTree>
    <p:extLst>
      <p:ext uri="{BB962C8B-B14F-4D97-AF65-F5344CB8AC3E}">
        <p14:creationId xmlns:p14="http://schemas.microsoft.com/office/powerpoint/2010/main" val="3151994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Colleen</a:t>
            </a:r>
          </a:p>
          <a:p>
            <a:r>
              <a:rPr lang="en-AU" i="0"/>
              <a:t>Acknowledgement of Country</a:t>
            </a:r>
            <a:endParaRPr lang="en-AU" dirty="0"/>
          </a:p>
          <a:p>
            <a:pPr marL="285750" indent="-285750">
              <a:buFont typeface="Arial"/>
              <a:buChar char="•"/>
            </a:pPr>
            <a:r>
              <a:rPr lang="en-AU" sz="1800" i="0" dirty="0">
                <a:effectLst/>
                <a:latin typeface="Arial"/>
                <a:ea typeface="Times New Roman" panose="02020603050405020304" pitchFamily="18" charset="0"/>
                <a:cs typeface="Arial"/>
              </a:rPr>
              <a:t>I would like to acknowledge we are on the traditional lands of the Wurundjeri </a:t>
            </a:r>
            <a:r>
              <a:rPr lang="en-AU" sz="1800" i="0" dirty="0" err="1">
                <a:effectLst/>
                <a:latin typeface="Arial"/>
                <a:ea typeface="Times New Roman" panose="02020603050405020304" pitchFamily="18" charset="0"/>
                <a:cs typeface="Arial"/>
              </a:rPr>
              <a:t>Woi</a:t>
            </a:r>
            <a:r>
              <a:rPr lang="en-AU" sz="1800" i="0" dirty="0">
                <a:effectLst/>
                <a:latin typeface="Arial"/>
                <a:ea typeface="Times New Roman" panose="02020603050405020304" pitchFamily="18" charset="0"/>
                <a:cs typeface="Arial"/>
              </a:rPr>
              <a:t>-wurrung and Bunurong / Boon Wurrung peoples of the Kulin Nation and pay my respects to all Elders past and present </a:t>
            </a:r>
            <a:r>
              <a:rPr lang="en-AU" i="0"/>
              <a:t>and </a:t>
            </a:r>
            <a:r>
              <a:rPr lang="en-AU"/>
              <a:t>extend that respect to all Aboriginal and Torres Strait Islander people here today.</a:t>
            </a:r>
          </a:p>
        </p:txBody>
      </p:sp>
      <p:sp>
        <p:nvSpPr>
          <p:cNvPr id="4" name="Slide Number Placeholder 3"/>
          <p:cNvSpPr>
            <a:spLocks noGrp="1"/>
          </p:cNvSpPr>
          <p:nvPr>
            <p:ph type="sldNum" sz="quarter" idx="5"/>
          </p:nvPr>
        </p:nvSpPr>
        <p:spPr/>
        <p:txBody>
          <a:bodyPr/>
          <a:lstStyle/>
          <a:p>
            <a:fld id="{0B31E138-6459-47BE-BFE4-64CC2C211391}" type="slidenum">
              <a:rPr lang="en-AU" smtClean="0"/>
              <a:t>2</a:t>
            </a:fld>
            <a:endParaRPr lang="en-AU"/>
          </a:p>
        </p:txBody>
      </p:sp>
    </p:spTree>
    <p:extLst>
      <p:ext uri="{BB962C8B-B14F-4D97-AF65-F5344CB8AC3E}">
        <p14:creationId xmlns:p14="http://schemas.microsoft.com/office/powerpoint/2010/main" val="624986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A6BAC-28A6-BD68-B3F4-52EA3959C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415A2-40CE-AECF-D67B-7BDACB56F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E9396-03C0-B888-BAB8-58478BBD4FEA}"/>
              </a:ext>
            </a:extLst>
          </p:cNvPr>
          <p:cNvSpPr>
            <a:spLocks noGrp="1"/>
          </p:cNvSpPr>
          <p:nvPr>
            <p:ph type="body" idx="1"/>
          </p:nvPr>
        </p:nvSpPr>
        <p:spPr/>
        <p:txBody>
          <a:bodyPr/>
          <a:lstStyle/>
          <a:p>
            <a:r>
              <a:rPr lang="en-AU" i="1" dirty="0"/>
              <a:t>Colleen</a:t>
            </a:r>
          </a:p>
          <a:p>
            <a:pPr marL="171450" indent="-171450">
              <a:buFont typeface="Arial"/>
              <a:buChar char="•"/>
            </a:pPr>
            <a:r>
              <a:rPr lang="en-AU"/>
              <a:t>Plan for </a:t>
            </a:r>
            <a:r>
              <a:rPr lang="en-AU" dirty="0"/>
              <a:t>Victoria's Pillar 1 'Housing for All Victorians' aims  to provide more </a:t>
            </a:r>
            <a:r>
              <a:rPr lang="en-AU"/>
              <a:t>housing </a:t>
            </a:r>
            <a:r>
              <a:rPr lang="en-AU" dirty="0"/>
              <a:t>and choice across </a:t>
            </a:r>
            <a:r>
              <a:rPr lang="en-AU"/>
              <a:t>regional Victoria.</a:t>
            </a:r>
            <a:endParaRPr lang="en-US" dirty="0"/>
          </a:p>
          <a:p>
            <a:pPr marL="1256030" lvl="1" indent="-171450">
              <a:buFont typeface="Courier New"/>
              <a:buChar char="o"/>
            </a:pPr>
            <a:r>
              <a:rPr lang="en-AU" dirty="0"/>
              <a:t>Aim to build 2.24 million homes across Melbourne and our regional cities and towns over the next 30 years. </a:t>
            </a:r>
            <a:endParaRPr lang="en-US" dirty="0"/>
          </a:p>
          <a:p>
            <a:pPr marL="1256030" lvl="1" indent="-171450">
              <a:buFont typeface="Courier New"/>
              <a:buChar char="o"/>
            </a:pPr>
            <a:r>
              <a:rPr lang="en-AU" dirty="0"/>
              <a:t>Local government housing targets will show us where these new homes will go.</a:t>
            </a:r>
            <a:endParaRPr lang="en-US" dirty="0"/>
          </a:p>
          <a:p>
            <a:pPr marL="1256030" lvl="1" indent="-171450">
              <a:buFont typeface="Courier New"/>
              <a:buChar char="o"/>
            </a:pPr>
            <a:r>
              <a:rPr lang="en-AU" dirty="0"/>
              <a:t>More </a:t>
            </a:r>
            <a:r>
              <a:rPr lang="en-AU"/>
              <a:t>homes </a:t>
            </a:r>
            <a:r>
              <a:rPr lang="en-AU" dirty="0"/>
              <a:t>will </a:t>
            </a:r>
            <a:r>
              <a:rPr lang="en-AU"/>
              <a:t>be </a:t>
            </a:r>
            <a:r>
              <a:rPr lang="en-AU" dirty="0"/>
              <a:t>built in regional Victoria in well-connected, well serviced locations</a:t>
            </a:r>
            <a:r>
              <a:rPr lang="en-AU"/>
              <a:t>.</a:t>
            </a:r>
            <a:endParaRPr lang="en-AU" dirty="0"/>
          </a:p>
          <a:p>
            <a:pPr marL="1256030" lvl="1" indent="-171450">
              <a:buFont typeface="Courier New"/>
              <a:buChar char="o"/>
            </a:pPr>
            <a:r>
              <a:rPr lang="en-AU" dirty="0"/>
              <a:t>The three major regional cities</a:t>
            </a:r>
            <a:r>
              <a:rPr lang="en-AU"/>
              <a:t> of </a:t>
            </a:r>
            <a:r>
              <a:rPr lang="en-AU" dirty="0"/>
              <a:t>Ballarat, Bendigo and Geelong will accommodate the most homes</a:t>
            </a:r>
            <a:r>
              <a:rPr lang="en-AU"/>
              <a:t>.</a:t>
            </a:r>
            <a:endParaRPr lang="en-AU" dirty="0"/>
          </a:p>
          <a:p>
            <a:endParaRPr lang="en-AU"/>
          </a:p>
        </p:txBody>
      </p:sp>
      <p:sp>
        <p:nvSpPr>
          <p:cNvPr id="4" name="Slide Number Placeholder 3">
            <a:extLst>
              <a:ext uri="{FF2B5EF4-FFF2-40B4-BE49-F238E27FC236}">
                <a16:creationId xmlns:a16="http://schemas.microsoft.com/office/drawing/2014/main" id="{BABA0721-B235-31D6-1DC0-AC0D2F610A74}"/>
              </a:ext>
            </a:extLst>
          </p:cNvPr>
          <p:cNvSpPr>
            <a:spLocks noGrp="1"/>
          </p:cNvSpPr>
          <p:nvPr>
            <p:ph type="sldNum" sz="quarter" idx="5"/>
          </p:nvPr>
        </p:nvSpPr>
        <p:spPr/>
        <p:txBody>
          <a:bodyPr/>
          <a:lstStyle/>
          <a:p>
            <a:fld id="{0B31E138-6459-47BE-BFE4-64CC2C211391}" type="slidenum">
              <a:rPr lang="en-AU" smtClean="0"/>
              <a:t>21</a:t>
            </a:fld>
            <a:endParaRPr lang="en-AU"/>
          </a:p>
        </p:txBody>
      </p:sp>
    </p:spTree>
    <p:extLst>
      <p:ext uri="{BB962C8B-B14F-4D97-AF65-F5344CB8AC3E}">
        <p14:creationId xmlns:p14="http://schemas.microsoft.com/office/powerpoint/2010/main" val="337347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2311E-337C-499C-A578-FF2BD73CA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6BC93-97D4-61BA-8443-68458F8BFF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A66DC-F531-92B9-8058-2FA518F28092}"/>
              </a:ext>
            </a:extLst>
          </p:cNvPr>
          <p:cNvSpPr>
            <a:spLocks noGrp="1"/>
          </p:cNvSpPr>
          <p:nvPr>
            <p:ph type="body" idx="1"/>
          </p:nvPr>
        </p:nvSpPr>
        <p:spPr/>
        <p:txBody>
          <a:bodyPr/>
          <a:lstStyle/>
          <a:p>
            <a:r>
              <a:rPr lang="en-AU" i="1" dirty="0"/>
              <a:t>Colleen</a:t>
            </a:r>
          </a:p>
          <a:p>
            <a:r>
              <a:rPr lang="en-AU"/>
              <a:t>Thank you for the invitation to present to the Committee today. We note that the committee has expressed an interest in hearing from DTP on: </a:t>
            </a:r>
          </a:p>
          <a:p>
            <a:pPr marL="171450" indent="-171450">
              <a:buFont typeface="Arial"/>
              <a:buChar char="•"/>
            </a:pPr>
            <a:r>
              <a:rPr lang="en-AU"/>
              <a:t>How DTP is involved in regional housing supply?</a:t>
            </a:r>
          </a:p>
          <a:p>
            <a:pPr marL="171450" indent="-171450">
              <a:buFont typeface="Arial"/>
              <a:buChar char="•"/>
            </a:pPr>
            <a:r>
              <a:rPr lang="en-AU"/>
              <a:t>Context in the regions: on housing supply, demand, forecasts, roadblocks and challenges </a:t>
            </a:r>
          </a:p>
          <a:p>
            <a:pPr marL="171450" indent="-171450">
              <a:buFont typeface="Arial"/>
              <a:buChar char="•"/>
            </a:pPr>
            <a:r>
              <a:rPr lang="en-AU"/>
              <a:t>Victoria’s Housing Statement</a:t>
            </a:r>
          </a:p>
          <a:p>
            <a:pPr marL="171450" indent="-171450">
              <a:buFont typeface="Arial"/>
              <a:buChar char="•"/>
            </a:pPr>
            <a:r>
              <a:rPr lang="en-AU"/>
              <a:t>Key pieces of planning legislation that guides delivery of regional housing supply</a:t>
            </a:r>
          </a:p>
          <a:p>
            <a:pPr marL="171450" indent="-171450">
              <a:buFont typeface="Arial"/>
              <a:buChar char="•"/>
            </a:pPr>
            <a:r>
              <a:rPr lang="en-AU"/>
              <a:t>Policies, programs and initiatives – including Plan for Victoria</a:t>
            </a:r>
          </a:p>
          <a:p>
            <a:pPr marL="171450" indent="-171450">
              <a:buFont typeface="Arial"/>
              <a:buChar char="•"/>
            </a:pPr>
            <a:r>
              <a:rPr lang="en-AU"/>
              <a:t>Multi-dwelling residential development</a:t>
            </a:r>
          </a:p>
          <a:p>
            <a:pPr marL="171450" indent="-171450">
              <a:buFont typeface="Arial"/>
              <a:buChar char="•"/>
            </a:pPr>
            <a:endParaRPr lang="en-AU"/>
          </a:p>
          <a:p>
            <a:pPr marL="171450" indent="-171450">
              <a:buFont typeface="Arial"/>
              <a:buChar char="•"/>
            </a:pPr>
            <a:r>
              <a:rPr lang="en-AU" dirty="0"/>
              <a:t>DTP will provide a written submission to cover off on any other questions</a:t>
            </a:r>
            <a:endParaRPr lang="en-AU"/>
          </a:p>
        </p:txBody>
      </p:sp>
      <p:sp>
        <p:nvSpPr>
          <p:cNvPr id="4" name="Slide Number Placeholder 3">
            <a:extLst>
              <a:ext uri="{FF2B5EF4-FFF2-40B4-BE49-F238E27FC236}">
                <a16:creationId xmlns:a16="http://schemas.microsoft.com/office/drawing/2014/main" id="{92137370-0ACB-3526-9057-75748A970228}"/>
              </a:ext>
            </a:extLst>
          </p:cNvPr>
          <p:cNvSpPr>
            <a:spLocks noGrp="1"/>
          </p:cNvSpPr>
          <p:nvPr>
            <p:ph type="sldNum" sz="quarter" idx="5"/>
          </p:nvPr>
        </p:nvSpPr>
        <p:spPr/>
        <p:txBody>
          <a:bodyPr/>
          <a:lstStyle/>
          <a:p>
            <a:fld id="{0B31E138-6459-47BE-BFE4-64CC2C211391}" type="slidenum">
              <a:rPr lang="en-AU" smtClean="0"/>
              <a:t>3</a:t>
            </a:fld>
            <a:endParaRPr lang="en-AU"/>
          </a:p>
        </p:txBody>
      </p:sp>
    </p:spTree>
    <p:extLst>
      <p:ext uri="{BB962C8B-B14F-4D97-AF65-F5344CB8AC3E}">
        <p14:creationId xmlns:p14="http://schemas.microsoft.com/office/powerpoint/2010/main" val="297485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Colleen </a:t>
            </a:r>
          </a:p>
          <a:p>
            <a:pPr marL="171450" indent="-171450">
              <a:buFont typeface="Arial"/>
              <a:buChar char="•"/>
            </a:pPr>
            <a:r>
              <a:rPr lang="en-US" dirty="0"/>
              <a:t>DTP was set up in 2023 to bring the transport and planning functions together.</a:t>
            </a:r>
          </a:p>
          <a:p>
            <a:pPr marL="171450" indent="-171450">
              <a:buFont typeface="Arial"/>
              <a:buChar char="•"/>
            </a:pPr>
            <a:r>
              <a:rPr lang="en-US" dirty="0"/>
              <a:t>Further recent </a:t>
            </a:r>
            <a:r>
              <a:rPr lang="en-US" dirty="0" err="1"/>
              <a:t>organisational</a:t>
            </a:r>
            <a:r>
              <a:rPr lang="en-US" dirty="0"/>
              <a:t> change has brought the Victorian Planning Authority (VPA) into the DTP structure.</a:t>
            </a:r>
          </a:p>
          <a:p>
            <a:pPr marL="628015" lvl="1" indent="-171450">
              <a:buFont typeface="Courier New,monospace"/>
              <a:buChar char="o"/>
            </a:pPr>
            <a:r>
              <a:rPr lang="en-US" dirty="0"/>
              <a:t>This brings all four major components of Victoria’s planning system – strategic, transport, statutory and spatial – together with the aim of cutting delays and duplication and deliver faster and better structure planning.</a:t>
            </a:r>
          </a:p>
          <a:p>
            <a:pPr marL="628015" lvl="1" indent="-171450">
              <a:buFont typeface="Courier New,monospace"/>
              <a:buChar char="o"/>
            </a:pPr>
            <a:r>
              <a:rPr lang="en-AU" dirty="0"/>
              <a:t>The VPA prepares the strategic 'blue print' for where the housing needs to go and the amenities and other infrastructure that Victorians need to live. </a:t>
            </a:r>
            <a:endParaRPr lang="en-US" dirty="0"/>
          </a:p>
          <a:p>
            <a:pPr marL="171450" indent="-171450">
              <a:buFont typeface="Arial"/>
              <a:buChar char="•"/>
            </a:pPr>
            <a:r>
              <a:rPr lang="en-US" dirty="0"/>
              <a:t>DTP planning functions support </a:t>
            </a:r>
            <a:r>
              <a:rPr lang="en-US"/>
              <a:t>activities for thriving </a:t>
            </a:r>
            <a:r>
              <a:rPr lang="en-US" dirty="0"/>
              <a:t>places and connected regional communities:</a:t>
            </a:r>
          </a:p>
          <a:p>
            <a:pPr marL="628015" marR="0" lvl="1" indent="-171450" algn="l" defTabSz="914165" rtl="0" eaLnBrk="1" fontAlgn="auto" latinLnBrk="0" hangingPunct="1">
              <a:lnSpc>
                <a:spcPct val="100000"/>
              </a:lnSpc>
              <a:spcBef>
                <a:spcPts val="0"/>
              </a:spcBef>
              <a:spcAft>
                <a:spcPts val="0"/>
              </a:spcAft>
              <a:buClrTx/>
              <a:buSzTx/>
              <a:buFont typeface="Courier New,monospace"/>
              <a:buChar char="o"/>
              <a:tabLst/>
              <a:defRPr/>
            </a:pPr>
            <a:r>
              <a:rPr lang="en-AU" dirty="0"/>
              <a:t>Create capacity</a:t>
            </a:r>
          </a:p>
          <a:p>
            <a:pPr marL="628015" marR="0" lvl="1" indent="-171450" algn="l" defTabSz="914165" rtl="0" eaLnBrk="1" fontAlgn="auto" latinLnBrk="0" hangingPunct="1">
              <a:lnSpc>
                <a:spcPct val="100000"/>
              </a:lnSpc>
              <a:spcBef>
                <a:spcPts val="0"/>
              </a:spcBef>
              <a:spcAft>
                <a:spcPts val="0"/>
              </a:spcAft>
              <a:buClrTx/>
              <a:buSzTx/>
              <a:buFont typeface="Courier New,monospace"/>
              <a:buChar char="o"/>
              <a:tabLst/>
              <a:defRPr/>
            </a:pPr>
            <a:r>
              <a:rPr lang="en-AU" dirty="0"/>
              <a:t>Build better</a:t>
            </a:r>
          </a:p>
          <a:p>
            <a:pPr marL="628015" marR="0" lvl="1" indent="-171450" algn="l" defTabSz="914165" rtl="0" eaLnBrk="1" fontAlgn="auto" latinLnBrk="0" hangingPunct="1">
              <a:lnSpc>
                <a:spcPct val="100000"/>
              </a:lnSpc>
              <a:spcBef>
                <a:spcPts val="0"/>
              </a:spcBef>
              <a:spcAft>
                <a:spcPts val="0"/>
              </a:spcAft>
              <a:buClrTx/>
              <a:buSzTx/>
              <a:buFont typeface="Courier New,monospace"/>
              <a:buChar char="o"/>
              <a:tabLst/>
              <a:defRPr/>
            </a:pPr>
            <a:r>
              <a:rPr lang="en-AU" dirty="0"/>
              <a:t>Unlock government land</a:t>
            </a:r>
          </a:p>
          <a:p>
            <a:pPr marL="171450" marR="0" lvl="0" indent="-171450" algn="l" defTabSz="914165" rtl="0" eaLnBrk="1" fontAlgn="auto" latinLnBrk="0" hangingPunct="1">
              <a:lnSpc>
                <a:spcPct val="100000"/>
              </a:lnSpc>
              <a:spcBef>
                <a:spcPts val="0"/>
              </a:spcBef>
              <a:spcAft>
                <a:spcPts val="0"/>
              </a:spcAft>
              <a:buClrTx/>
              <a:buSzTx/>
              <a:buFont typeface="Arial"/>
              <a:buChar char="•"/>
              <a:tabLst/>
              <a:defRPr/>
            </a:pPr>
            <a:r>
              <a:rPr lang="en-AU" dirty="0"/>
              <a:t>DTP is assisting councils and other partners identify and secure landholdings in regional Victoria to deliver housing funded through State and Federal mechanisms, including the Victorian Government's Regional Worker Accommodation Fund and the Commonwealth's Housing Support Program.</a:t>
            </a:r>
          </a:p>
          <a:p>
            <a:pPr marL="171450" indent="-171450">
              <a:buFont typeface="Arial"/>
              <a:buChar char="•"/>
            </a:pPr>
            <a:endParaRPr lang="en-US" dirty="0"/>
          </a:p>
          <a:p>
            <a:pPr marL="171450" indent="-171450">
              <a:buFont typeface="Arial"/>
              <a:buChar char="•"/>
            </a:pPr>
            <a:endParaRPr lang="en-US" dirty="0"/>
          </a:p>
          <a:p>
            <a:pPr marL="171450" indent="-171450">
              <a:buFont typeface="Arial"/>
              <a:buChar char="•"/>
            </a:pPr>
            <a:endParaRPr lang="en-US" dirty="0"/>
          </a:p>
        </p:txBody>
      </p:sp>
      <p:sp>
        <p:nvSpPr>
          <p:cNvPr id="4" name="Slide Number Placeholder 3"/>
          <p:cNvSpPr>
            <a:spLocks noGrp="1"/>
          </p:cNvSpPr>
          <p:nvPr>
            <p:ph type="sldNum" sz="quarter" idx="5"/>
          </p:nvPr>
        </p:nvSpPr>
        <p:spPr/>
        <p:txBody>
          <a:bodyPr/>
          <a:lstStyle/>
          <a:p>
            <a:fld id="{0B31E138-6459-47BE-BFE4-64CC2C211391}" type="slidenum">
              <a:rPr lang="en-AU" smtClean="0"/>
              <a:t>4</a:t>
            </a:fld>
            <a:endParaRPr lang="en-AU"/>
          </a:p>
        </p:txBody>
      </p:sp>
    </p:spTree>
    <p:extLst>
      <p:ext uri="{BB962C8B-B14F-4D97-AF65-F5344CB8AC3E}">
        <p14:creationId xmlns:p14="http://schemas.microsoft.com/office/powerpoint/2010/main" val="70776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Colleen</a:t>
            </a:r>
            <a:endParaRPr lang="en-US" i="1"/>
          </a:p>
          <a:p>
            <a:pPr marL="171450" indent="-171450">
              <a:buFont typeface="Arial"/>
              <a:buChar char="•"/>
            </a:pPr>
            <a:r>
              <a:rPr lang="en-AU"/>
              <a:t>DTP works across all levels of government in the State and with peak bodies, </a:t>
            </a:r>
            <a:r>
              <a:rPr lang="en-AU" dirty="0"/>
              <a:t>industry, </a:t>
            </a:r>
            <a:r>
              <a:rPr lang="en-AU"/>
              <a:t>landowners and other agencies  to enable home in the regions.</a:t>
            </a:r>
            <a:endParaRPr lang="en-US"/>
          </a:p>
          <a:p>
            <a:pPr marL="171450" indent="-171450">
              <a:buFont typeface="Arial"/>
              <a:buChar char="•"/>
            </a:pPr>
            <a:r>
              <a:rPr lang="en-AU"/>
              <a:t>Development Victoria (DV) is </a:t>
            </a:r>
            <a:r>
              <a:rPr lang="en-AU" dirty="0"/>
              <a:t>  a </a:t>
            </a:r>
            <a:r>
              <a:rPr lang="en-AU"/>
              <a:t>key partner and I understand that the Committee will be hearing from them later today. </a:t>
            </a:r>
            <a:endParaRPr lang="en-AU" dirty="0"/>
          </a:p>
          <a:p>
            <a:pPr marL="171450" indent="-171450">
              <a:buFont typeface="Arial"/>
              <a:buChar char="•"/>
            </a:pPr>
            <a:r>
              <a:rPr lang="en-AU" dirty="0"/>
              <a:t>Through the </a:t>
            </a:r>
            <a:r>
              <a:rPr lang="en-AU" b="1" i="1" dirty="0" err="1"/>
              <a:t>Wurrek</a:t>
            </a:r>
            <a:r>
              <a:rPr lang="en-AU" b="1" i="1" dirty="0"/>
              <a:t>-al ‘Talking with Purpose’ First Peoples Engagement Framework, </a:t>
            </a:r>
            <a:r>
              <a:rPr lang="en-AU" dirty="0"/>
              <a:t>DTP engages  with Traditional Owners and Registered Aboriginal Parties.</a:t>
            </a:r>
            <a:endParaRPr lang="en-AU"/>
          </a:p>
          <a:p>
            <a:endParaRPr lang="en-AU"/>
          </a:p>
        </p:txBody>
      </p:sp>
      <p:sp>
        <p:nvSpPr>
          <p:cNvPr id="4" name="Slide Number Placeholder 3"/>
          <p:cNvSpPr>
            <a:spLocks noGrp="1"/>
          </p:cNvSpPr>
          <p:nvPr>
            <p:ph type="sldNum" sz="quarter" idx="5"/>
          </p:nvPr>
        </p:nvSpPr>
        <p:spPr/>
        <p:txBody>
          <a:bodyPr/>
          <a:lstStyle/>
          <a:p>
            <a:fld id="{0B31E138-6459-47BE-BFE4-64CC2C211391}" type="slidenum">
              <a:rPr lang="en-AU" smtClean="0"/>
              <a:t>5</a:t>
            </a:fld>
            <a:endParaRPr lang="en-AU"/>
          </a:p>
        </p:txBody>
      </p:sp>
    </p:spTree>
    <p:extLst>
      <p:ext uri="{BB962C8B-B14F-4D97-AF65-F5344CB8AC3E}">
        <p14:creationId xmlns:p14="http://schemas.microsoft.com/office/powerpoint/2010/main" val="305026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Colleen (Dave for support)</a:t>
            </a:r>
            <a:endParaRPr lang="en-US" i="1" dirty="0"/>
          </a:p>
          <a:p>
            <a:pPr marL="171450" indent="-171450">
              <a:buFont typeface="Arial" panose="020B0604020202020204" pitchFamily="34" charset="0"/>
              <a:buChar char="•"/>
            </a:pPr>
            <a:r>
              <a:rPr lang="en-AU" dirty="0"/>
              <a:t>As of March 2025:</a:t>
            </a:r>
          </a:p>
          <a:p>
            <a:pPr marL="628015" lvl="1" indent="-171450">
              <a:buFont typeface="Courier New" panose="020B0604020202020204" pitchFamily="34" charset="0"/>
              <a:buChar char="o"/>
            </a:pPr>
            <a:r>
              <a:rPr lang="en-AU"/>
              <a:t>Regional Victoria is home to over </a:t>
            </a:r>
            <a:r>
              <a:rPr lang="en-AU" dirty="0"/>
              <a:t>1.72 </a:t>
            </a:r>
            <a:r>
              <a:rPr lang="en-AU"/>
              <a:t>million residents</a:t>
            </a:r>
            <a:endParaRPr lang="en-AU" dirty="0"/>
          </a:p>
          <a:p>
            <a:pPr marL="628015" lvl="1" indent="-171450">
              <a:buFont typeface="Courier New" panose="020B0604020202020204" pitchFamily="34" charset="0"/>
              <a:buChar char="o"/>
            </a:pPr>
            <a:r>
              <a:rPr lang="en-AU"/>
              <a:t>We have seen regional Victoria grow in population at </a:t>
            </a:r>
            <a:r>
              <a:rPr lang="en-AU" dirty="0"/>
              <a:t>112 </a:t>
            </a:r>
            <a:r>
              <a:rPr lang="en-AU"/>
              <a:t>thousand residents per year, or at a rate of </a:t>
            </a:r>
            <a:r>
              <a:rPr lang="en-AU" dirty="0"/>
              <a:t>6.9</a:t>
            </a:r>
            <a:r>
              <a:rPr lang="en-AU"/>
              <a:t>%</a:t>
            </a:r>
            <a:endParaRPr lang="en-AU" dirty="0"/>
          </a:p>
          <a:p>
            <a:pPr marL="628015" lvl="1" indent="-171450">
              <a:buFont typeface="Courier New" panose="020B0604020202020204" pitchFamily="34" charset="0"/>
              <a:buChar char="o"/>
            </a:pPr>
            <a:r>
              <a:rPr lang="en-AU"/>
              <a:t>The projection for the next 5 years is for this number to grow beyond </a:t>
            </a:r>
            <a:r>
              <a:rPr lang="en-AU" dirty="0"/>
              <a:t>132 </a:t>
            </a:r>
            <a:r>
              <a:rPr lang="en-AU"/>
              <a:t>thousand additional regional residents, or at a rate of </a:t>
            </a:r>
            <a:r>
              <a:rPr lang="en-AU" dirty="0"/>
              <a:t>7.7</a:t>
            </a:r>
            <a:r>
              <a:rPr lang="en-AU"/>
              <a:t>%</a:t>
            </a:r>
            <a:endParaRPr lang="en-AU" dirty="0"/>
          </a:p>
          <a:p>
            <a:pPr marL="628015" lvl="1" indent="-171450">
              <a:buFont typeface="Courier New" panose="020B0604020202020204" pitchFamily="34" charset="0"/>
              <a:buChar char="o"/>
            </a:pPr>
            <a:r>
              <a:rPr lang="en-AU"/>
              <a:t>Regional Victoria also sees an addition between 11 thousand and 13 thousand dwellings each year</a:t>
            </a:r>
            <a:endParaRPr lang="en-AU" dirty="0"/>
          </a:p>
          <a:p>
            <a:pPr marL="628015" lvl="1" indent="-171450">
              <a:buFont typeface="Courier New" panose="020B0604020202020204" pitchFamily="34" charset="0"/>
              <a:buChar char="o"/>
            </a:pPr>
            <a:r>
              <a:rPr lang="en-AU"/>
              <a:t>Almost 90% of all regional dwellings are separate houses</a:t>
            </a:r>
            <a:endParaRPr lang="en-AU" dirty="0"/>
          </a:p>
          <a:p>
            <a:pPr marL="628015" lvl="1" indent="-171450">
              <a:buFont typeface="Courier New" panose="020B0604020202020204" pitchFamily="34" charset="0"/>
              <a:buChar char="o"/>
            </a:pPr>
            <a:r>
              <a:rPr lang="en-AU"/>
              <a:t>Household types in regional Victoria are almost equally split in three: catering for families with children, Couples (with or without children), and lone person households</a:t>
            </a:r>
            <a:endParaRPr lang="en-AU" dirty="0"/>
          </a:p>
        </p:txBody>
      </p:sp>
      <p:sp>
        <p:nvSpPr>
          <p:cNvPr id="4" name="Slide Number Placeholder 3"/>
          <p:cNvSpPr>
            <a:spLocks noGrp="1"/>
          </p:cNvSpPr>
          <p:nvPr>
            <p:ph type="sldNum" sz="quarter" idx="5"/>
          </p:nvPr>
        </p:nvSpPr>
        <p:spPr/>
        <p:txBody>
          <a:bodyPr/>
          <a:lstStyle/>
          <a:p>
            <a:fld id="{0B31E138-6459-47BE-BFE4-64CC2C211391}" type="slidenum">
              <a:rPr lang="en-AU" smtClean="0"/>
              <a:t>6</a:t>
            </a:fld>
            <a:endParaRPr lang="en-AU"/>
          </a:p>
        </p:txBody>
      </p:sp>
    </p:spTree>
    <p:extLst>
      <p:ext uri="{BB962C8B-B14F-4D97-AF65-F5344CB8AC3E}">
        <p14:creationId xmlns:p14="http://schemas.microsoft.com/office/powerpoint/2010/main" val="2850011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AU" i="1" dirty="0"/>
              <a:t>Colleen (Dave for support)</a:t>
            </a:r>
            <a:endParaRPr lang="en-US" i="1"/>
          </a:p>
          <a:p>
            <a:pPr marL="171450" indent="-171450">
              <a:spcBef>
                <a:spcPts val="1200"/>
              </a:spcBef>
              <a:buFont typeface="Arial"/>
              <a:buChar char="•"/>
            </a:pPr>
            <a:r>
              <a:rPr lang="en-AU" sz="1200"/>
              <a:t>Strongest population growth and housing construction occurs in the main Regional Cities and in the Peri-Urban areas close to Melbourne.</a:t>
            </a:r>
            <a:endParaRPr lang="en-US"/>
          </a:p>
          <a:p>
            <a:pPr marL="171450" indent="-171450">
              <a:spcBef>
                <a:spcPts val="1200"/>
              </a:spcBef>
              <a:buFont typeface="Arial"/>
              <a:buChar char="•"/>
            </a:pPr>
            <a:r>
              <a:rPr lang="en-AU" sz="1200"/>
              <a:t>During the pandemic there was a notable spike in construction in the regions, particularly in the largest three regional centres.</a:t>
            </a:r>
          </a:p>
          <a:p>
            <a:pPr marL="171450" indent="-171450">
              <a:spcBef>
                <a:spcPts val="1200"/>
              </a:spcBef>
              <a:buFont typeface="Arial"/>
              <a:buChar char="•"/>
            </a:pPr>
            <a:r>
              <a:rPr lang="en-AU" sz="1200"/>
              <a:t>Construction delays and backlogs meant many homes approved during this period took longer to complete than the usual 12 months.</a:t>
            </a:r>
          </a:p>
        </p:txBody>
      </p:sp>
      <p:sp>
        <p:nvSpPr>
          <p:cNvPr id="4" name="Slide Number Placeholder 3"/>
          <p:cNvSpPr>
            <a:spLocks noGrp="1"/>
          </p:cNvSpPr>
          <p:nvPr>
            <p:ph type="sldNum" sz="quarter" idx="5"/>
          </p:nvPr>
        </p:nvSpPr>
        <p:spPr/>
        <p:txBody>
          <a:bodyPr/>
          <a:lstStyle/>
          <a:p>
            <a:fld id="{0B31E138-6459-47BE-BFE4-64CC2C211391}" type="slidenum">
              <a:rPr lang="en-AU" smtClean="0"/>
              <a:t>7</a:t>
            </a:fld>
            <a:endParaRPr lang="en-AU"/>
          </a:p>
        </p:txBody>
      </p:sp>
    </p:spTree>
    <p:extLst>
      <p:ext uri="{BB962C8B-B14F-4D97-AF65-F5344CB8AC3E}">
        <p14:creationId xmlns:p14="http://schemas.microsoft.com/office/powerpoint/2010/main" val="3641227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Colleen</a:t>
            </a:r>
          </a:p>
          <a:p>
            <a:pPr marL="171450" indent="-171450">
              <a:buFont typeface="Arial,Sans-Serif"/>
              <a:buChar char="•"/>
            </a:pPr>
            <a:r>
              <a:rPr lang="en-AU"/>
              <a:t>DTP monitors greenfield land supply through the Urban Development Program. </a:t>
            </a:r>
            <a:endParaRPr lang="en-US"/>
          </a:p>
          <a:p>
            <a:pPr marL="171450" indent="-171450">
              <a:buFont typeface="Arial,Sans-Serif"/>
              <a:buChar char="•"/>
            </a:pPr>
            <a:r>
              <a:rPr lang="en-AU"/>
              <a:t>The most recent reports from 2022 indicate land supply of over 10 years for the major regional cities of Ballarat, Bendigo, Geelong.</a:t>
            </a:r>
            <a:endParaRPr lang="en-US"/>
          </a:p>
          <a:p>
            <a:pPr marL="171450" indent="-171450">
              <a:buFont typeface="Arial,Sans-Serif"/>
              <a:buChar char="•"/>
            </a:pPr>
            <a:r>
              <a:rPr lang="en-AU" err="1"/>
              <a:t>LaTrobe</a:t>
            </a:r>
            <a:r>
              <a:rPr lang="en-AU"/>
              <a:t> has land supply of up to 42 years.</a:t>
            </a:r>
            <a:endParaRPr lang="en-GB"/>
          </a:p>
        </p:txBody>
      </p:sp>
      <p:sp>
        <p:nvSpPr>
          <p:cNvPr id="4" name="Slide Number Placeholder 3"/>
          <p:cNvSpPr>
            <a:spLocks noGrp="1"/>
          </p:cNvSpPr>
          <p:nvPr>
            <p:ph type="sldNum" sz="quarter" idx="5"/>
          </p:nvPr>
        </p:nvSpPr>
        <p:spPr/>
        <p:txBody>
          <a:bodyPr/>
          <a:lstStyle/>
          <a:p>
            <a:fld id="{0B31E138-6459-47BE-BFE4-64CC2C211391}" type="slidenum">
              <a:rPr lang="en-AU" smtClean="0"/>
              <a:t>8</a:t>
            </a:fld>
            <a:endParaRPr lang="en-AU"/>
          </a:p>
        </p:txBody>
      </p:sp>
    </p:spTree>
    <p:extLst>
      <p:ext uri="{BB962C8B-B14F-4D97-AF65-F5344CB8AC3E}">
        <p14:creationId xmlns:p14="http://schemas.microsoft.com/office/powerpoint/2010/main" val="1489221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Colleen</a:t>
            </a:r>
          </a:p>
          <a:p>
            <a:r>
              <a:rPr lang="en-US" u="sng"/>
              <a:t>Challenges</a:t>
            </a:r>
            <a:endParaRPr lang="en-US"/>
          </a:p>
          <a:p>
            <a:pPr marL="171450" indent="-171450">
              <a:buFont typeface="Arial"/>
              <a:buChar char="•"/>
            </a:pPr>
            <a:r>
              <a:rPr lang="en-US"/>
              <a:t>Strong population growth in major regional cities and places close to metro Melbourne</a:t>
            </a:r>
          </a:p>
          <a:p>
            <a:pPr marL="171450" indent="-171450">
              <a:buFont typeface="Arial"/>
              <a:buChar char="•"/>
            </a:pPr>
            <a:r>
              <a:rPr lang="en-US"/>
              <a:t>Smaller regional and rural towns have lower population growth</a:t>
            </a:r>
          </a:p>
          <a:p>
            <a:pPr marL="171450" indent="-171450">
              <a:buFont typeface="Arial"/>
              <a:buChar char="•"/>
            </a:pPr>
            <a:r>
              <a:rPr lang="en-US"/>
              <a:t>Regional cities have adequate residential land supply</a:t>
            </a:r>
          </a:p>
          <a:p>
            <a:pPr marL="171450" indent="-171450">
              <a:buFont typeface="Arial"/>
              <a:buChar char="•"/>
            </a:pPr>
            <a:r>
              <a:rPr lang="en-US"/>
              <a:t>Lack of affordable and adequate key worker housing to support regional development and industry</a:t>
            </a:r>
          </a:p>
          <a:p>
            <a:pPr marL="171450" indent="-171450">
              <a:buFont typeface="Arial"/>
              <a:buChar char="•"/>
            </a:pPr>
            <a:r>
              <a:rPr lang="en-US"/>
              <a:t>Construction supply chain and skills shortages</a:t>
            </a:r>
          </a:p>
          <a:p>
            <a:pPr marL="171450" indent="-171450">
              <a:buFont typeface="Arial"/>
              <a:buChar char="•"/>
            </a:pPr>
            <a:r>
              <a:rPr lang="en-US"/>
              <a:t>Broader economic conditions are affecting housing supply:</a:t>
            </a:r>
          </a:p>
          <a:p>
            <a:pPr marL="456565" lvl="1"/>
            <a:r>
              <a:rPr lang="en-US"/>
              <a:t>- materials and construction costs</a:t>
            </a:r>
          </a:p>
          <a:p>
            <a:pPr marL="456565" lvl="1"/>
            <a:r>
              <a:rPr lang="en-US"/>
              <a:t>- higher interest rates and cost of finance</a:t>
            </a:r>
          </a:p>
          <a:p>
            <a:pPr marL="456565" lvl="1"/>
            <a:r>
              <a:rPr lang="en-US"/>
              <a:t>- skills shortages</a:t>
            </a:r>
          </a:p>
          <a:p>
            <a:pPr marL="171450" indent="-171450">
              <a:buFont typeface="Arial"/>
              <a:buChar char="•"/>
            </a:pPr>
            <a:r>
              <a:rPr lang="en-US"/>
              <a:t>Infrastructure and services:</a:t>
            </a:r>
          </a:p>
          <a:p>
            <a:pPr marL="456565" lvl="1"/>
            <a:r>
              <a:rPr lang="en-US"/>
              <a:t>- drainage </a:t>
            </a:r>
          </a:p>
          <a:p>
            <a:pPr marL="456565" lvl="1"/>
            <a:r>
              <a:rPr lang="en-US"/>
              <a:t>- transport</a:t>
            </a:r>
            <a:endParaRPr lang="en-GB"/>
          </a:p>
        </p:txBody>
      </p:sp>
      <p:sp>
        <p:nvSpPr>
          <p:cNvPr id="4" name="Slide Number Placeholder 3"/>
          <p:cNvSpPr>
            <a:spLocks noGrp="1"/>
          </p:cNvSpPr>
          <p:nvPr>
            <p:ph type="sldNum" sz="quarter" idx="5"/>
          </p:nvPr>
        </p:nvSpPr>
        <p:spPr/>
        <p:txBody>
          <a:bodyPr/>
          <a:lstStyle/>
          <a:p>
            <a:fld id="{0B31E138-6459-47BE-BFE4-64CC2C211391}" type="slidenum">
              <a:rPr lang="en-AU" smtClean="0"/>
              <a:t>9</a:t>
            </a:fld>
            <a:endParaRPr lang="en-AU"/>
          </a:p>
        </p:txBody>
      </p:sp>
    </p:spTree>
    <p:extLst>
      <p:ext uri="{BB962C8B-B14F-4D97-AF65-F5344CB8AC3E}">
        <p14:creationId xmlns:p14="http://schemas.microsoft.com/office/powerpoint/2010/main" val="1005778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ligh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22768-E15C-42B2-6FC3-98DB7983CDF7}"/>
              </a:ext>
            </a:extLst>
          </p:cNvPr>
          <p:cNvSpPr>
            <a:spLocks noGrp="1"/>
          </p:cNvSpPr>
          <p:nvPr>
            <p:ph type="title" hasCustomPrompt="1"/>
          </p:nvPr>
        </p:nvSpPr>
        <p:spPr>
          <a:xfrm>
            <a:off x="761704" y="1482856"/>
            <a:ext cx="7182000" cy="1891280"/>
          </a:xfrm>
        </p:spPr>
        <p:txBody>
          <a:bodyPr anchor="b" anchorCtr="0"/>
          <a:lstStyle>
            <a:lvl1pPr>
              <a:lnSpc>
                <a:spcPct val="100000"/>
              </a:lnSpc>
              <a:spcBef>
                <a:spcPts val="500"/>
              </a:spcBef>
              <a:defRPr sz="4000">
                <a:solidFill>
                  <a:schemeClr val="tx2"/>
                </a:solidFill>
              </a:defRPr>
            </a:lvl1pPr>
          </a:lstStyle>
          <a:p>
            <a:r>
              <a:rPr lang="en-AU"/>
              <a:t>This is a light graphic</a:t>
            </a:r>
            <a:br>
              <a:rPr lang="en-AU"/>
            </a:br>
            <a:r>
              <a:rPr lang="en-AU"/>
              <a:t>presentation cover</a:t>
            </a:r>
          </a:p>
        </p:txBody>
      </p:sp>
      <p:sp>
        <p:nvSpPr>
          <p:cNvPr id="3" name="Text Placeholder 6">
            <a:extLst>
              <a:ext uri="{FF2B5EF4-FFF2-40B4-BE49-F238E27FC236}">
                <a16:creationId xmlns:a16="http://schemas.microsoft.com/office/drawing/2014/main" id="{8BF1FAE4-591D-9957-6805-405C3D5941F0}"/>
              </a:ext>
            </a:extLst>
          </p:cNvPr>
          <p:cNvSpPr>
            <a:spLocks noGrp="1"/>
          </p:cNvSpPr>
          <p:nvPr>
            <p:ph type="body" sz="quarter" idx="12" hasCustomPrompt="1"/>
          </p:nvPr>
        </p:nvSpPr>
        <p:spPr>
          <a:xfrm>
            <a:off x="761704" y="3429000"/>
            <a:ext cx="7182000" cy="1655433"/>
          </a:xfrm>
          <a:prstGeom prst="rect">
            <a:avLst/>
          </a:prstGeom>
        </p:spPr>
        <p:txBody>
          <a:bodyPr/>
          <a:lstStyle>
            <a:lvl1pPr>
              <a:defRPr sz="2500">
                <a:solidFill>
                  <a:schemeClr val="tx2"/>
                </a:solidFill>
              </a:defRPr>
            </a:lvl1pPr>
            <a:lvl2pPr>
              <a:spcBef>
                <a:spcPts val="2500"/>
              </a:spcBef>
              <a:defRPr sz="1600" cap="all" spc="-70" baseline="0">
                <a:solidFill>
                  <a:schemeClr val="tx2"/>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12" name="Picture 11" descr="stripe with DTP logo">
            <a:extLst>
              <a:ext uri="{FF2B5EF4-FFF2-40B4-BE49-F238E27FC236}">
                <a16:creationId xmlns:a16="http://schemas.microsoft.com/office/drawing/2014/main" id="{6C220039-C7E5-41EA-9119-A3CEC70E14D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640918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hank you light SD">
    <p:spTree>
      <p:nvGrpSpPr>
        <p:cNvPr id="1" name=""/>
        <p:cNvGrpSpPr/>
        <p:nvPr/>
      </p:nvGrpSpPr>
      <p:grpSpPr>
        <a:xfrm>
          <a:off x="0" y="0"/>
          <a:ext cx="0" cy="0"/>
          <a:chOff x="0" y="0"/>
          <a:chExt cx="0" cy="0"/>
        </a:xfrm>
      </p:grpSpPr>
      <p:sp>
        <p:nvSpPr>
          <p:cNvPr id="2" name="Text Placeholder 22">
            <a:extLst>
              <a:ext uri="{FF2B5EF4-FFF2-40B4-BE49-F238E27FC236}">
                <a16:creationId xmlns:a16="http://schemas.microsoft.com/office/drawing/2014/main" id="{2F38813F-2D97-2E5E-3B07-45F66ABAE702}"/>
              </a:ext>
              <a:ext uri="{C183D7F6-B498-43B3-948B-1728B52AA6E4}">
                <adec:decorative xmlns:adec="http://schemas.microsoft.com/office/drawing/2017/decorative" val="1"/>
              </a:ext>
            </a:extLst>
          </p:cNvPr>
          <p:cNvSpPr>
            <a:spLocks noGrp="1"/>
          </p:cNvSpPr>
          <p:nvPr>
            <p:ph type="body" sz="quarter" idx="23"/>
          </p:nvPr>
        </p:nvSpPr>
        <p:spPr>
          <a:xfrm flipH="1">
            <a:off x="761703" y="4148475"/>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3" name="Title 5">
            <a:extLst>
              <a:ext uri="{FF2B5EF4-FFF2-40B4-BE49-F238E27FC236}">
                <a16:creationId xmlns:a16="http://schemas.microsoft.com/office/drawing/2014/main" id="{47F5F659-56CD-936D-2397-0CF61DB79972}"/>
              </a:ext>
            </a:extLst>
          </p:cNvPr>
          <p:cNvSpPr>
            <a:spLocks noGrp="1"/>
          </p:cNvSpPr>
          <p:nvPr>
            <p:ph type="title" hasCustomPrompt="1"/>
          </p:nvPr>
        </p:nvSpPr>
        <p:spPr>
          <a:xfrm>
            <a:off x="761702" y="1326681"/>
            <a:ext cx="5334297" cy="1981547"/>
          </a:xfrm>
        </p:spPr>
        <p:txBody>
          <a:bodyPr anchor="b" anchorCtr="0"/>
          <a:lstStyle>
            <a:lvl1pPr>
              <a:lnSpc>
                <a:spcPct val="100000"/>
              </a:lnSpc>
              <a:spcBef>
                <a:spcPts val="500"/>
              </a:spcBef>
              <a:defRPr sz="4000">
                <a:solidFill>
                  <a:schemeClr val="tx2"/>
                </a:solidFill>
              </a:defRPr>
            </a:lvl1pPr>
          </a:lstStyle>
          <a:p>
            <a:pPr lvl="0"/>
            <a:r>
              <a:rPr lang="en-US"/>
              <a:t>Thank you</a:t>
            </a:r>
          </a:p>
        </p:txBody>
      </p:sp>
      <p:sp>
        <p:nvSpPr>
          <p:cNvPr id="4" name="Footer Placeholder 3">
            <a:extLst>
              <a:ext uri="{FF2B5EF4-FFF2-40B4-BE49-F238E27FC236}">
                <a16:creationId xmlns:a16="http://schemas.microsoft.com/office/drawing/2014/main" id="{37632DD6-4E1F-3EC1-4F76-2893EE4B3CA0}"/>
              </a:ext>
            </a:extLst>
          </p:cNvPr>
          <p:cNvSpPr>
            <a:spLocks noGrp="1"/>
          </p:cNvSpPr>
          <p:nvPr>
            <p:ph type="ftr" sz="quarter" idx="24"/>
          </p:nvPr>
        </p:nvSpPr>
        <p:spPr>
          <a:xfrm>
            <a:off x="761703" y="6490552"/>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5" name="Picture 4" descr="stripe with DTP logo">
            <a:extLst>
              <a:ext uri="{FF2B5EF4-FFF2-40B4-BE49-F238E27FC236}">
                <a16:creationId xmlns:a16="http://schemas.microsoft.com/office/drawing/2014/main" id="{40DB40DA-FC64-CBCA-6DA2-395F0C011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487" y="0"/>
            <a:ext cx="3617976" cy="6858000"/>
          </a:xfrm>
          <a:prstGeom prst="rect">
            <a:avLst/>
          </a:prstGeom>
        </p:spPr>
      </p:pic>
    </p:spTree>
    <p:extLst>
      <p:ext uri="{BB962C8B-B14F-4D97-AF65-F5344CB8AC3E}">
        <p14:creationId xmlns:p14="http://schemas.microsoft.com/office/powerpoint/2010/main" val="3802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over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1B59D5-CE18-C5D7-7782-5A2372AB7E5A}"/>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3">
            <a:extLst>
              <a:ext uri="{FF2B5EF4-FFF2-40B4-BE49-F238E27FC236}">
                <a16:creationId xmlns:a16="http://schemas.microsoft.com/office/drawing/2014/main" id="{9FA87C2E-EA5B-ED96-B66B-32759067B220}"/>
              </a:ext>
            </a:extLst>
          </p:cNvPr>
          <p:cNvSpPr>
            <a:spLocks noGrp="1"/>
          </p:cNvSpPr>
          <p:nvPr>
            <p:ph type="title" hasCustomPrompt="1"/>
          </p:nvPr>
        </p:nvSpPr>
        <p:spPr>
          <a:xfrm>
            <a:off x="761704" y="1483200"/>
            <a:ext cx="7182000" cy="1891280"/>
          </a:xfrm>
        </p:spPr>
        <p:txBody>
          <a:bodyPr anchor="b" anchorCtr="0"/>
          <a:lstStyle>
            <a:lvl1pPr>
              <a:lnSpc>
                <a:spcPct val="100000"/>
              </a:lnSpc>
              <a:spcBef>
                <a:spcPts val="500"/>
              </a:spcBef>
              <a:defRPr sz="4000">
                <a:solidFill>
                  <a:schemeClr val="bg1"/>
                </a:solidFill>
              </a:defRPr>
            </a:lvl1pPr>
          </a:lstStyle>
          <a:p>
            <a:r>
              <a:rPr lang="en-AU"/>
              <a:t>This is a dark graphic presentation cover</a:t>
            </a:r>
          </a:p>
        </p:txBody>
      </p:sp>
      <p:sp>
        <p:nvSpPr>
          <p:cNvPr id="2" name="Text Placeholder 6">
            <a:extLst>
              <a:ext uri="{FF2B5EF4-FFF2-40B4-BE49-F238E27FC236}">
                <a16:creationId xmlns:a16="http://schemas.microsoft.com/office/drawing/2014/main" id="{E504D067-5522-301E-3E80-DAD344C7D348}"/>
              </a:ext>
            </a:extLst>
          </p:cNvPr>
          <p:cNvSpPr>
            <a:spLocks noGrp="1"/>
          </p:cNvSpPr>
          <p:nvPr>
            <p:ph type="body" sz="quarter" idx="12" hasCustomPrompt="1"/>
          </p:nvPr>
        </p:nvSpPr>
        <p:spPr>
          <a:xfrm>
            <a:off x="761704" y="3430800"/>
            <a:ext cx="7182000" cy="1655433"/>
          </a:xfrm>
          <a:prstGeom prst="rect">
            <a:avLst/>
          </a:prstGeom>
        </p:spPr>
        <p:txBody>
          <a:bodyPr/>
          <a:lstStyle>
            <a:lvl1pPr>
              <a:defRPr sz="2500">
                <a:solidFill>
                  <a:schemeClr val="bg1"/>
                </a:solidFill>
              </a:defRPr>
            </a:lvl1pPr>
            <a:lvl2pPr>
              <a:spcBef>
                <a:spcPts val="2500"/>
              </a:spcBef>
              <a:defRPr sz="1600" cap="all" spc="-70" baseline="0">
                <a:solidFill>
                  <a:schemeClr val="bg1"/>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pic>
        <p:nvPicPr>
          <p:cNvPr id="7" name="Picture 6" descr="stripe with DTP logo">
            <a:extLst>
              <a:ext uri="{FF2B5EF4-FFF2-40B4-BE49-F238E27FC236}">
                <a16:creationId xmlns:a16="http://schemas.microsoft.com/office/drawing/2014/main" id="{DB53E145-96C7-7D0F-1EE7-C9E644D86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2523666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ver SD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1B59D5-CE18-C5D7-7782-5A2372AB7E5A}"/>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3">
            <a:extLst>
              <a:ext uri="{FF2B5EF4-FFF2-40B4-BE49-F238E27FC236}">
                <a16:creationId xmlns:a16="http://schemas.microsoft.com/office/drawing/2014/main" id="{11D2BF1B-B235-36CA-BD74-C62B1B5733A5}"/>
              </a:ext>
            </a:extLst>
          </p:cNvPr>
          <p:cNvSpPr>
            <a:spLocks noGrp="1"/>
          </p:cNvSpPr>
          <p:nvPr>
            <p:ph type="title" hasCustomPrompt="1"/>
          </p:nvPr>
        </p:nvSpPr>
        <p:spPr>
          <a:xfrm>
            <a:off x="761704" y="1483200"/>
            <a:ext cx="7182000" cy="1891280"/>
          </a:xfrm>
        </p:spPr>
        <p:txBody>
          <a:bodyPr anchor="b" anchorCtr="0"/>
          <a:lstStyle>
            <a:lvl1pPr>
              <a:lnSpc>
                <a:spcPct val="100000"/>
              </a:lnSpc>
              <a:spcBef>
                <a:spcPts val="500"/>
              </a:spcBef>
              <a:defRPr sz="4000">
                <a:solidFill>
                  <a:schemeClr val="bg1"/>
                </a:solidFill>
              </a:defRPr>
            </a:lvl1pPr>
          </a:lstStyle>
          <a:p>
            <a:r>
              <a:rPr lang="en-AU"/>
              <a:t>This is a dark </a:t>
            </a:r>
            <a:br>
              <a:rPr lang="en-AU"/>
            </a:br>
            <a:r>
              <a:rPr lang="en-AU"/>
              <a:t>Self Determination</a:t>
            </a:r>
            <a:br>
              <a:rPr lang="en-AU"/>
            </a:br>
            <a:r>
              <a:rPr lang="en-AU"/>
              <a:t>presentation cover</a:t>
            </a:r>
          </a:p>
        </p:txBody>
      </p:sp>
      <p:sp>
        <p:nvSpPr>
          <p:cNvPr id="4" name="Text Placeholder 6">
            <a:extLst>
              <a:ext uri="{FF2B5EF4-FFF2-40B4-BE49-F238E27FC236}">
                <a16:creationId xmlns:a16="http://schemas.microsoft.com/office/drawing/2014/main" id="{8E4F95E0-F1FE-72B7-71C1-A8ECEA399C81}"/>
              </a:ext>
            </a:extLst>
          </p:cNvPr>
          <p:cNvSpPr>
            <a:spLocks noGrp="1"/>
          </p:cNvSpPr>
          <p:nvPr>
            <p:ph type="body" sz="quarter" idx="12" hasCustomPrompt="1"/>
          </p:nvPr>
        </p:nvSpPr>
        <p:spPr>
          <a:xfrm>
            <a:off x="761704" y="3430800"/>
            <a:ext cx="7182000" cy="1655433"/>
          </a:xfrm>
          <a:prstGeom prst="rect">
            <a:avLst/>
          </a:prstGeom>
        </p:spPr>
        <p:txBody>
          <a:bodyPr/>
          <a:lstStyle>
            <a:lvl1pPr>
              <a:defRPr sz="2500">
                <a:solidFill>
                  <a:schemeClr val="bg1"/>
                </a:solidFill>
              </a:defRPr>
            </a:lvl1pPr>
            <a:lvl2pPr>
              <a:spcBef>
                <a:spcPts val="2500"/>
              </a:spcBef>
              <a:defRPr sz="1600" cap="all" spc="-70" baseline="0">
                <a:solidFill>
                  <a:schemeClr val="bg1"/>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pic>
        <p:nvPicPr>
          <p:cNvPr id="7" name="Picture 6" descr="stripe with DTP logo">
            <a:extLst>
              <a:ext uri="{FF2B5EF4-FFF2-40B4-BE49-F238E27FC236}">
                <a16:creationId xmlns:a16="http://schemas.microsoft.com/office/drawing/2014/main" id="{22D6F146-796C-A4C3-DE2D-512318445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4251248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ver dark with half photo_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C3C384-4925-E921-FFB7-7BC3BF33E900}"/>
              </a:ext>
              <a:ext uri="{C183D7F6-B498-43B3-948B-1728B52AA6E4}">
                <adec:decorative xmlns:adec="http://schemas.microsoft.com/office/drawing/2017/decorative" val="1"/>
              </a:ext>
            </a:extLst>
          </p:cNvPr>
          <p:cNvSpPr/>
          <p:nvPr userDrawn="1"/>
        </p:nvSpPr>
        <p:spPr>
          <a:xfrm>
            <a:off x="2157"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3">
            <a:extLst>
              <a:ext uri="{FF2B5EF4-FFF2-40B4-BE49-F238E27FC236}">
                <a16:creationId xmlns:a16="http://schemas.microsoft.com/office/drawing/2014/main" id="{185B8C2A-CA57-A822-493F-40398BB6D4A9}"/>
              </a:ext>
            </a:extLst>
          </p:cNvPr>
          <p:cNvSpPr>
            <a:spLocks noGrp="1"/>
          </p:cNvSpPr>
          <p:nvPr>
            <p:ph type="title" hasCustomPrompt="1"/>
          </p:nvPr>
        </p:nvSpPr>
        <p:spPr>
          <a:xfrm>
            <a:off x="761704" y="1792800"/>
            <a:ext cx="5053880" cy="1891280"/>
          </a:xfrm>
        </p:spPr>
        <p:txBody>
          <a:bodyPr anchor="b" anchorCtr="0"/>
          <a:lstStyle>
            <a:lvl1pPr>
              <a:lnSpc>
                <a:spcPct val="100000"/>
              </a:lnSpc>
              <a:spcBef>
                <a:spcPts val="500"/>
              </a:spcBef>
              <a:defRPr sz="4000">
                <a:solidFill>
                  <a:schemeClr val="bg1"/>
                </a:solidFill>
              </a:defRPr>
            </a:lvl1pPr>
          </a:lstStyle>
          <a:p>
            <a:r>
              <a:rPr lang="en-AU"/>
              <a:t>This is a dark photographic presentation cover</a:t>
            </a:r>
          </a:p>
        </p:txBody>
      </p:sp>
      <p:sp>
        <p:nvSpPr>
          <p:cNvPr id="11" name="Text Placeholder 6">
            <a:extLst>
              <a:ext uri="{FF2B5EF4-FFF2-40B4-BE49-F238E27FC236}">
                <a16:creationId xmlns:a16="http://schemas.microsoft.com/office/drawing/2014/main" id="{9C9F9A7D-F410-2E2D-655F-520DDB91D14D}"/>
              </a:ext>
            </a:extLst>
          </p:cNvPr>
          <p:cNvSpPr>
            <a:spLocks noGrp="1"/>
          </p:cNvSpPr>
          <p:nvPr>
            <p:ph type="body" sz="quarter" idx="22" hasCustomPrompt="1"/>
          </p:nvPr>
        </p:nvSpPr>
        <p:spPr>
          <a:xfrm>
            <a:off x="761704" y="3736800"/>
            <a:ext cx="5053880" cy="1655433"/>
          </a:xfrm>
          <a:prstGeom prst="rect">
            <a:avLst/>
          </a:prstGeom>
        </p:spPr>
        <p:txBody>
          <a:bodyPr/>
          <a:lstStyle>
            <a:lvl1pPr>
              <a:defRPr sz="2500">
                <a:solidFill>
                  <a:schemeClr val="bg1"/>
                </a:solidFill>
              </a:defRPr>
            </a:lvl1pPr>
            <a:lvl2pPr>
              <a:spcBef>
                <a:spcPts val="2500"/>
              </a:spcBef>
              <a:defRPr sz="1600" cap="all" spc="-70" baseline="0">
                <a:solidFill>
                  <a:schemeClr val="bg1"/>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sp>
        <p:nvSpPr>
          <p:cNvPr id="12" name="Picture Placeholder 11">
            <a:extLst>
              <a:ext uri="{FF2B5EF4-FFF2-40B4-BE49-F238E27FC236}">
                <a16:creationId xmlns:a16="http://schemas.microsoft.com/office/drawing/2014/main" id="{0B601A3B-5A78-F69C-DA65-CF4A84AB3F8E}"/>
              </a:ext>
              <a:ext uri="{C183D7F6-B498-43B3-948B-1728B52AA6E4}">
                <adec:decorative xmlns:adec="http://schemas.microsoft.com/office/drawing/2017/decorative" val="1"/>
              </a:ext>
            </a:extLst>
          </p:cNvPr>
          <p:cNvSpPr>
            <a:spLocks noGrp="1"/>
          </p:cNvSpPr>
          <p:nvPr>
            <p:ph type="pic" sz="quarter" idx="12" hasCustomPrompt="1"/>
          </p:nvPr>
        </p:nvSpPr>
        <p:spPr>
          <a:xfrm>
            <a:off x="6096000" y="212565"/>
            <a:ext cx="5882400" cy="6433200"/>
          </a:xfrm>
          <a:prstGeom prst="rect">
            <a:avLst/>
          </a:prstGeom>
        </p:spPr>
        <p:txBody>
          <a:bodyPr/>
          <a:lstStyle>
            <a:lvl1pPr>
              <a:defRPr>
                <a:solidFill>
                  <a:schemeClr val="bg1"/>
                </a:solidFill>
              </a:defRPr>
            </a:lvl1pPr>
            <a:lvl3pPr>
              <a:defRPr>
                <a:solidFill>
                  <a:schemeClr val="bg1"/>
                </a:solidFill>
              </a:defRPr>
            </a:lvl3pPr>
          </a:lstStyle>
          <a:p>
            <a:pPr lvl="2"/>
            <a:r>
              <a:rPr lang="en-AU"/>
              <a:t>To insert an image, select ‘Insert Picture’, or click on icon. Select ‘Picture Format &gt; Crop’ to edit size and position of picture.</a:t>
            </a:r>
          </a:p>
          <a:p>
            <a:endParaRPr lang="en-AU"/>
          </a:p>
        </p:txBody>
      </p:sp>
      <p:pic>
        <p:nvPicPr>
          <p:cNvPr id="3" name="Picture 2">
            <a:extLst>
              <a:ext uri="{FF2B5EF4-FFF2-40B4-BE49-F238E27FC236}">
                <a16:creationId xmlns:a16="http://schemas.microsoft.com/office/drawing/2014/main" id="{1A1F06AA-189C-3B8F-190E-765770DFAD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1704" y="764718"/>
            <a:ext cx="1854975" cy="569517"/>
          </a:xfrm>
          <a:prstGeom prst="rect">
            <a:avLst/>
          </a:prstGeom>
        </p:spPr>
      </p:pic>
      <p:sp>
        <p:nvSpPr>
          <p:cNvPr id="4" name="Text Placeholder 22">
            <a:extLst>
              <a:ext uri="{FF2B5EF4-FFF2-40B4-BE49-F238E27FC236}">
                <a16:creationId xmlns:a16="http://schemas.microsoft.com/office/drawing/2014/main" id="{428B76D5-C7D5-7DF9-28ED-B38959607345}"/>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5" name="Text Placeholder 22">
            <a:extLst>
              <a:ext uri="{FF2B5EF4-FFF2-40B4-BE49-F238E27FC236}">
                <a16:creationId xmlns:a16="http://schemas.microsoft.com/office/drawing/2014/main" id="{03DB228C-D9B1-A395-A4CB-8AFE0F00EBFB}"/>
              </a:ext>
              <a:ext uri="{C183D7F6-B498-43B3-948B-1728B52AA6E4}">
                <adec:decorative xmlns:adec="http://schemas.microsoft.com/office/drawing/2017/decorative" val="1"/>
              </a:ext>
            </a:extLst>
          </p:cNvPr>
          <p:cNvSpPr>
            <a:spLocks noGrp="1"/>
          </p:cNvSpPr>
          <p:nvPr>
            <p:ph type="body" sz="quarter" idx="27"/>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tx1"/>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ext Placeholder 8">
            <a:extLst>
              <a:ext uri="{FF2B5EF4-FFF2-40B4-BE49-F238E27FC236}">
                <a16:creationId xmlns:a16="http://schemas.microsoft.com/office/drawing/2014/main" id="{FAD93A2A-FFDF-4CE3-3C55-4062E8119141}"/>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8">
            <a:extLst>
              <a:ext uri="{FF2B5EF4-FFF2-40B4-BE49-F238E27FC236}">
                <a16:creationId xmlns:a16="http://schemas.microsoft.com/office/drawing/2014/main" id="{8F986365-EC58-5D66-6563-9C747F2C72F5}"/>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2601494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ver dark with half photo_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C3C384-4925-E921-FFB7-7BC3BF33E900}"/>
              </a:ext>
              <a:ext uri="{C183D7F6-B498-43B3-948B-1728B52AA6E4}">
                <adec:decorative xmlns:adec="http://schemas.microsoft.com/office/drawing/2017/decorative" val="1"/>
              </a:ext>
            </a:extLst>
          </p:cNvPr>
          <p:cNvSpPr/>
          <p:nvPr/>
        </p:nvSpPr>
        <p:spPr>
          <a:xfrm>
            <a:off x="2157"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3">
            <a:extLst>
              <a:ext uri="{FF2B5EF4-FFF2-40B4-BE49-F238E27FC236}">
                <a16:creationId xmlns:a16="http://schemas.microsoft.com/office/drawing/2014/main" id="{185B8C2A-CA57-A822-493F-40398BB6D4A9}"/>
              </a:ext>
            </a:extLst>
          </p:cNvPr>
          <p:cNvSpPr>
            <a:spLocks noGrp="1"/>
          </p:cNvSpPr>
          <p:nvPr>
            <p:ph type="title" hasCustomPrompt="1"/>
          </p:nvPr>
        </p:nvSpPr>
        <p:spPr>
          <a:xfrm>
            <a:off x="761704" y="1792800"/>
            <a:ext cx="5053880" cy="1891280"/>
          </a:xfrm>
        </p:spPr>
        <p:txBody>
          <a:bodyPr anchor="b" anchorCtr="0"/>
          <a:lstStyle>
            <a:lvl1pPr>
              <a:lnSpc>
                <a:spcPct val="100000"/>
              </a:lnSpc>
              <a:spcBef>
                <a:spcPts val="500"/>
              </a:spcBef>
              <a:defRPr sz="4000">
                <a:solidFill>
                  <a:schemeClr val="bg1"/>
                </a:solidFill>
              </a:defRPr>
            </a:lvl1pPr>
          </a:lstStyle>
          <a:p>
            <a:r>
              <a:rPr lang="en-AU"/>
              <a:t>This is a dark photographic presentation cover</a:t>
            </a:r>
          </a:p>
        </p:txBody>
      </p:sp>
      <p:sp>
        <p:nvSpPr>
          <p:cNvPr id="11" name="Text Placeholder 6">
            <a:extLst>
              <a:ext uri="{FF2B5EF4-FFF2-40B4-BE49-F238E27FC236}">
                <a16:creationId xmlns:a16="http://schemas.microsoft.com/office/drawing/2014/main" id="{9C9F9A7D-F410-2E2D-655F-520DDB91D14D}"/>
              </a:ext>
            </a:extLst>
          </p:cNvPr>
          <p:cNvSpPr>
            <a:spLocks noGrp="1"/>
          </p:cNvSpPr>
          <p:nvPr>
            <p:ph type="body" sz="quarter" idx="22" hasCustomPrompt="1"/>
          </p:nvPr>
        </p:nvSpPr>
        <p:spPr>
          <a:xfrm>
            <a:off x="761704" y="3736800"/>
            <a:ext cx="5053880" cy="1655433"/>
          </a:xfrm>
          <a:prstGeom prst="rect">
            <a:avLst/>
          </a:prstGeom>
        </p:spPr>
        <p:txBody>
          <a:bodyPr/>
          <a:lstStyle>
            <a:lvl1pPr>
              <a:defRPr sz="2500">
                <a:solidFill>
                  <a:schemeClr val="bg1"/>
                </a:solidFill>
              </a:defRPr>
            </a:lvl1pPr>
            <a:lvl2pPr>
              <a:spcBef>
                <a:spcPts val="2500"/>
              </a:spcBef>
              <a:defRPr sz="1600" cap="all" spc="-70" baseline="0">
                <a:solidFill>
                  <a:schemeClr val="bg1"/>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sp>
        <p:nvSpPr>
          <p:cNvPr id="12" name="Picture Placeholder 11">
            <a:extLst>
              <a:ext uri="{FF2B5EF4-FFF2-40B4-BE49-F238E27FC236}">
                <a16:creationId xmlns:a16="http://schemas.microsoft.com/office/drawing/2014/main" id="{0B601A3B-5A78-F69C-DA65-CF4A84AB3F8E}"/>
              </a:ext>
            </a:extLst>
          </p:cNvPr>
          <p:cNvSpPr>
            <a:spLocks noGrp="1"/>
          </p:cNvSpPr>
          <p:nvPr>
            <p:ph type="pic" sz="quarter" idx="12" hasCustomPrompt="1"/>
          </p:nvPr>
        </p:nvSpPr>
        <p:spPr>
          <a:xfrm>
            <a:off x="6096000" y="212565"/>
            <a:ext cx="5882400" cy="6433200"/>
          </a:xfrm>
          <a:prstGeom prst="rect">
            <a:avLst/>
          </a:prstGeom>
        </p:spPr>
        <p:txBody>
          <a:bodyPr/>
          <a:lstStyle>
            <a:lvl1pPr>
              <a:defRPr>
                <a:solidFill>
                  <a:schemeClr val="bg1"/>
                </a:solidFill>
              </a:defRPr>
            </a:lvl1pPr>
            <a:lvl3pPr>
              <a:defRPr>
                <a:solidFill>
                  <a:schemeClr val="bg1"/>
                </a:solidFill>
              </a:defRPr>
            </a:lvl3pPr>
          </a:lstStyle>
          <a:p>
            <a:pPr lvl="2"/>
            <a:r>
              <a:rPr lang="en-AU"/>
              <a:t>To insert an image, select ‘Insert Picture’, or click on icon. Select ‘Picture Format &gt; Crop’ to edit size and position of picture.</a:t>
            </a:r>
          </a:p>
          <a:p>
            <a:endParaRPr lang="en-AU"/>
          </a:p>
        </p:txBody>
      </p:sp>
      <p:pic>
        <p:nvPicPr>
          <p:cNvPr id="3" name="Picture 2">
            <a:extLst>
              <a:ext uri="{FF2B5EF4-FFF2-40B4-BE49-F238E27FC236}">
                <a16:creationId xmlns:a16="http://schemas.microsoft.com/office/drawing/2014/main" id="{1A1F06AA-189C-3B8F-190E-765770DFAD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1704" y="764718"/>
            <a:ext cx="1854975" cy="569517"/>
          </a:xfrm>
          <a:prstGeom prst="rect">
            <a:avLst/>
          </a:prstGeom>
        </p:spPr>
      </p:pic>
      <p:sp>
        <p:nvSpPr>
          <p:cNvPr id="16" name="Text Placeholder 8">
            <a:extLst>
              <a:ext uri="{FF2B5EF4-FFF2-40B4-BE49-F238E27FC236}">
                <a16:creationId xmlns:a16="http://schemas.microsoft.com/office/drawing/2014/main" id="{BB09FBD7-E8C0-B3A8-40C1-CE7035F040DB}"/>
              </a:ext>
              <a:ext uri="{C183D7F6-B498-43B3-948B-1728B52AA6E4}">
                <adec:decorative xmlns:adec="http://schemas.microsoft.com/office/drawing/2017/decorative" val="1"/>
              </a:ext>
            </a:extLst>
          </p:cNvPr>
          <p:cNvSpPr>
            <a:spLocks noGrp="1" noChangeAspect="1"/>
          </p:cNvSpPr>
          <p:nvPr>
            <p:ph type="body" sz="quarter" idx="16" hasCustomPrompt="1"/>
          </p:nvPr>
        </p:nvSpPr>
        <p:spPr>
          <a:xfrm>
            <a:off x="10579165" y="6313391"/>
            <a:ext cx="312749" cy="332044"/>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265" h="2244598">
                <a:moveTo>
                  <a:pt x="1065372" y="67"/>
                </a:moveTo>
                <a:lnTo>
                  <a:pt x="2120265" y="2244598"/>
                </a:lnTo>
                <a:lnTo>
                  <a:pt x="0" y="2244598"/>
                </a:lnTo>
                <a:close/>
                <a:moveTo>
                  <a:pt x="1065340" y="0"/>
                </a:moveTo>
                <a:lnTo>
                  <a:pt x="1065403" y="0"/>
                </a:lnTo>
                <a:lnTo>
                  <a:pt x="1065372" y="67"/>
                </a:ln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AU"/>
              <a:t>1</a:t>
            </a:r>
          </a:p>
        </p:txBody>
      </p:sp>
      <p:sp>
        <p:nvSpPr>
          <p:cNvPr id="19" name="Text Placeholder 22">
            <a:extLst>
              <a:ext uri="{FF2B5EF4-FFF2-40B4-BE49-F238E27FC236}">
                <a16:creationId xmlns:a16="http://schemas.microsoft.com/office/drawing/2014/main" id="{5A49A749-32F3-8107-C195-19676C38CF2F}"/>
              </a:ext>
              <a:ext uri="{C183D7F6-B498-43B3-948B-1728B52AA6E4}">
                <adec:decorative xmlns:adec="http://schemas.microsoft.com/office/drawing/2017/decorative" val="1"/>
              </a:ext>
            </a:extLst>
          </p:cNvPr>
          <p:cNvSpPr>
            <a:spLocks noGrp="1"/>
          </p:cNvSpPr>
          <p:nvPr>
            <p:ph type="body" sz="quarter" idx="19"/>
          </p:nvPr>
        </p:nvSpPr>
        <p:spPr>
          <a:xfrm flipH="1">
            <a:off x="10731198" y="3686393"/>
            <a:ext cx="1247202" cy="263898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83342"/>
              <a:gd name="connsiteY0" fmla="*/ 0 h 1759238"/>
              <a:gd name="connsiteX1" fmla="*/ 884638 w 2483342"/>
              <a:gd name="connsiteY1" fmla="*/ 391516 h 1759238"/>
              <a:gd name="connsiteX2" fmla="*/ 2483342 w 2483342"/>
              <a:gd name="connsiteY2" fmla="*/ 1758126 h 1759238"/>
              <a:gd name="connsiteX3" fmla="*/ 2083189 w 2483342"/>
              <a:gd name="connsiteY3" fmla="*/ 1759238 h 1759238"/>
              <a:gd name="connsiteX4" fmla="*/ 0 w 2483342"/>
              <a:gd name="connsiteY4" fmla="*/ 0 h 1759238"/>
              <a:gd name="connsiteX0" fmla="*/ 14840 w 1598704"/>
              <a:gd name="connsiteY0" fmla="*/ 413761 h 1367722"/>
              <a:gd name="connsiteX1" fmla="*/ 0 w 1598704"/>
              <a:gd name="connsiteY1" fmla="*/ 0 h 1367722"/>
              <a:gd name="connsiteX2" fmla="*/ 1598704 w 1598704"/>
              <a:gd name="connsiteY2" fmla="*/ 1366610 h 1367722"/>
              <a:gd name="connsiteX3" fmla="*/ 1198551 w 1598704"/>
              <a:gd name="connsiteY3" fmla="*/ 1367722 h 1367722"/>
              <a:gd name="connsiteX4" fmla="*/ 14840 w 1598704"/>
              <a:gd name="connsiteY4" fmla="*/ 413761 h 1367722"/>
              <a:gd name="connsiteX0" fmla="*/ 3736 w 1587600"/>
              <a:gd name="connsiteY0" fmla="*/ 374832 h 1328793"/>
              <a:gd name="connsiteX1" fmla="*/ 0 w 1587600"/>
              <a:gd name="connsiteY1" fmla="*/ 0 h 1328793"/>
              <a:gd name="connsiteX2" fmla="*/ 1587600 w 1587600"/>
              <a:gd name="connsiteY2" fmla="*/ 1327681 h 1328793"/>
              <a:gd name="connsiteX3" fmla="*/ 1187447 w 1587600"/>
              <a:gd name="connsiteY3" fmla="*/ 1328793 h 1328793"/>
              <a:gd name="connsiteX4" fmla="*/ 3736 w 1587600"/>
              <a:gd name="connsiteY4" fmla="*/ 374832 h 1328793"/>
              <a:gd name="connsiteX0" fmla="*/ 23170 w 1607034"/>
              <a:gd name="connsiteY0" fmla="*/ 407088 h 1361049"/>
              <a:gd name="connsiteX1" fmla="*/ 0 w 1607034"/>
              <a:gd name="connsiteY1" fmla="*/ 0 h 1361049"/>
              <a:gd name="connsiteX2" fmla="*/ 1607034 w 1607034"/>
              <a:gd name="connsiteY2" fmla="*/ 1359937 h 1361049"/>
              <a:gd name="connsiteX3" fmla="*/ 1206881 w 1607034"/>
              <a:gd name="connsiteY3" fmla="*/ 1361049 h 1361049"/>
              <a:gd name="connsiteX4" fmla="*/ 23170 w 1607034"/>
              <a:gd name="connsiteY4" fmla="*/ 407088 h 1361049"/>
              <a:gd name="connsiteX0" fmla="*/ 962 w 1607034"/>
              <a:gd name="connsiteY0" fmla="*/ 341465 h 1361049"/>
              <a:gd name="connsiteX1" fmla="*/ 0 w 1607034"/>
              <a:gd name="connsiteY1" fmla="*/ 0 h 1361049"/>
              <a:gd name="connsiteX2" fmla="*/ 1607034 w 1607034"/>
              <a:gd name="connsiteY2" fmla="*/ 1359937 h 1361049"/>
              <a:gd name="connsiteX3" fmla="*/ 1206881 w 1607034"/>
              <a:gd name="connsiteY3" fmla="*/ 1361049 h 1361049"/>
              <a:gd name="connsiteX4" fmla="*/ 962 w 1607034"/>
              <a:gd name="connsiteY4" fmla="*/ 341465 h 1361049"/>
              <a:gd name="connsiteX0" fmla="*/ 9290 w 1607034"/>
              <a:gd name="connsiteY0" fmla="*/ 341465 h 1361049"/>
              <a:gd name="connsiteX1" fmla="*/ 0 w 1607034"/>
              <a:gd name="connsiteY1" fmla="*/ 0 h 1361049"/>
              <a:gd name="connsiteX2" fmla="*/ 1607034 w 1607034"/>
              <a:gd name="connsiteY2" fmla="*/ 1359937 h 1361049"/>
              <a:gd name="connsiteX3" fmla="*/ 1206881 w 1607034"/>
              <a:gd name="connsiteY3" fmla="*/ 1361049 h 1361049"/>
              <a:gd name="connsiteX4" fmla="*/ 9290 w 1607034"/>
              <a:gd name="connsiteY4" fmla="*/ 341465 h 1361049"/>
              <a:gd name="connsiteX0" fmla="*/ 87023 w 1607034"/>
              <a:gd name="connsiteY0" fmla="*/ 316995 h 1361049"/>
              <a:gd name="connsiteX1" fmla="*/ 0 w 1607034"/>
              <a:gd name="connsiteY1" fmla="*/ 0 h 1361049"/>
              <a:gd name="connsiteX2" fmla="*/ 1607034 w 1607034"/>
              <a:gd name="connsiteY2" fmla="*/ 1359937 h 1361049"/>
              <a:gd name="connsiteX3" fmla="*/ 1206881 w 1607034"/>
              <a:gd name="connsiteY3" fmla="*/ 1361049 h 1361049"/>
              <a:gd name="connsiteX4" fmla="*/ 87023 w 1607034"/>
              <a:gd name="connsiteY4" fmla="*/ 316995 h 1361049"/>
              <a:gd name="connsiteX0" fmla="*/ 962 w 1607034"/>
              <a:gd name="connsiteY0" fmla="*/ 339240 h 1361049"/>
              <a:gd name="connsiteX1" fmla="*/ 0 w 1607034"/>
              <a:gd name="connsiteY1" fmla="*/ 0 h 1361049"/>
              <a:gd name="connsiteX2" fmla="*/ 1607034 w 1607034"/>
              <a:gd name="connsiteY2" fmla="*/ 1359937 h 1361049"/>
              <a:gd name="connsiteX3" fmla="*/ 1206881 w 1607034"/>
              <a:gd name="connsiteY3" fmla="*/ 1361049 h 1361049"/>
              <a:gd name="connsiteX4" fmla="*/ 962 w 1607034"/>
              <a:gd name="connsiteY4" fmla="*/ 339240 h 1361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34" h="1361049">
                <a:moveTo>
                  <a:pt x="962" y="339240"/>
                </a:moveTo>
                <a:cubicBezTo>
                  <a:pt x="-283" y="214296"/>
                  <a:pt x="1245" y="124944"/>
                  <a:pt x="0" y="0"/>
                </a:cubicBezTo>
                <a:lnTo>
                  <a:pt x="1607034" y="1359937"/>
                </a:lnTo>
                <a:lnTo>
                  <a:pt x="1206881" y="1361049"/>
                </a:lnTo>
                <a:lnTo>
                  <a:pt x="962" y="33924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17" name="Text Placeholder 8">
            <a:extLst>
              <a:ext uri="{FF2B5EF4-FFF2-40B4-BE49-F238E27FC236}">
                <a16:creationId xmlns:a16="http://schemas.microsoft.com/office/drawing/2014/main" id="{51855D89-3A92-6187-27A5-7B3BBAB2AC27}"/>
              </a:ext>
              <a:ext uri="{C183D7F6-B498-43B3-948B-1728B52AA6E4}">
                <adec:decorative xmlns:adec="http://schemas.microsoft.com/office/drawing/2017/decorative" val="1"/>
              </a:ext>
            </a:extLst>
          </p:cNvPr>
          <p:cNvSpPr>
            <a:spLocks noGrp="1" noChangeAspect="1"/>
          </p:cNvSpPr>
          <p:nvPr>
            <p:ph type="body" sz="quarter" idx="20"/>
          </p:nvPr>
        </p:nvSpPr>
        <p:spPr>
          <a:xfrm rot="10800000">
            <a:off x="10733353" y="6320317"/>
            <a:ext cx="312749" cy="331089"/>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265" h="2244598">
                <a:moveTo>
                  <a:pt x="1065372" y="67"/>
                </a:moveTo>
                <a:lnTo>
                  <a:pt x="2120265" y="2244598"/>
                </a:lnTo>
                <a:lnTo>
                  <a:pt x="0" y="2244598"/>
                </a:lnTo>
                <a:close/>
                <a:moveTo>
                  <a:pt x="1065340" y="0"/>
                </a:moveTo>
                <a:lnTo>
                  <a:pt x="1065403" y="0"/>
                </a:lnTo>
                <a:lnTo>
                  <a:pt x="1065372" y="67"/>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18" name="Text Placeholder 22">
            <a:extLst>
              <a:ext uri="{FF2B5EF4-FFF2-40B4-BE49-F238E27FC236}">
                <a16:creationId xmlns:a16="http://schemas.microsoft.com/office/drawing/2014/main" id="{BAC650BC-C1B0-EAC1-7C0D-5288C738FF49}"/>
              </a:ext>
              <a:ext uri="{C183D7F6-B498-43B3-948B-1728B52AA6E4}">
                <adec:decorative xmlns:adec="http://schemas.microsoft.com/office/drawing/2017/decorative" val="1"/>
              </a:ext>
            </a:extLst>
          </p:cNvPr>
          <p:cNvSpPr>
            <a:spLocks noGrp="1"/>
          </p:cNvSpPr>
          <p:nvPr>
            <p:ph type="body" sz="quarter" idx="21"/>
          </p:nvPr>
        </p:nvSpPr>
        <p:spPr>
          <a:xfrm flipH="1">
            <a:off x="10799099" y="6644480"/>
            <a:ext cx="401192" cy="217833"/>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588512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317696"/>
              <a:gd name="connsiteY0" fmla="*/ 0 h 1758126"/>
              <a:gd name="connsiteX1" fmla="*/ 425643 w 2317696"/>
              <a:gd name="connsiteY1" fmla="*/ 0 h 1758126"/>
              <a:gd name="connsiteX2" fmla="*/ 2317696 w 2317696"/>
              <a:gd name="connsiteY2" fmla="*/ 1755902 h 1758126"/>
              <a:gd name="connsiteX3" fmla="*/ 1925872 w 2317696"/>
              <a:gd name="connsiteY3" fmla="*/ 1758126 h 1758126"/>
              <a:gd name="connsiteX4" fmla="*/ 0 w 2317696"/>
              <a:gd name="connsiteY4" fmla="*/ 0 h 1758126"/>
              <a:gd name="connsiteX0" fmla="*/ 0 w 2191843"/>
              <a:gd name="connsiteY0" fmla="*/ 0 h 1764605"/>
              <a:gd name="connsiteX1" fmla="*/ 299790 w 2191843"/>
              <a:gd name="connsiteY1" fmla="*/ 6479 h 1764605"/>
              <a:gd name="connsiteX2" fmla="*/ 2191843 w 2191843"/>
              <a:gd name="connsiteY2" fmla="*/ 1762381 h 1764605"/>
              <a:gd name="connsiteX3" fmla="*/ 1800019 w 2191843"/>
              <a:gd name="connsiteY3" fmla="*/ 1764605 h 1764605"/>
              <a:gd name="connsiteX4" fmla="*/ 0 w 2191843"/>
              <a:gd name="connsiteY4" fmla="*/ 0 h 1764605"/>
              <a:gd name="connsiteX0" fmla="*/ 0 w 2294561"/>
              <a:gd name="connsiteY0" fmla="*/ 811 h 1758126"/>
              <a:gd name="connsiteX1" fmla="*/ 402508 w 2294561"/>
              <a:gd name="connsiteY1" fmla="*/ 0 h 1758126"/>
              <a:gd name="connsiteX2" fmla="*/ 2294561 w 2294561"/>
              <a:gd name="connsiteY2" fmla="*/ 1755902 h 1758126"/>
              <a:gd name="connsiteX3" fmla="*/ 1902737 w 2294561"/>
              <a:gd name="connsiteY3" fmla="*/ 1758126 h 1758126"/>
              <a:gd name="connsiteX4" fmla="*/ 0 w 2294561"/>
              <a:gd name="connsiteY4" fmla="*/ 811 h 1758126"/>
              <a:gd name="connsiteX0" fmla="*/ 0 w 2291786"/>
              <a:gd name="connsiteY0" fmla="*/ 811 h 1758332"/>
              <a:gd name="connsiteX1" fmla="*/ 402508 w 2291786"/>
              <a:gd name="connsiteY1" fmla="*/ 0 h 1758332"/>
              <a:gd name="connsiteX2" fmla="*/ 2291786 w 2291786"/>
              <a:gd name="connsiteY2" fmla="*/ 1758332 h 1758332"/>
              <a:gd name="connsiteX3" fmla="*/ 1902737 w 2291786"/>
              <a:gd name="connsiteY3" fmla="*/ 1758126 h 1758332"/>
              <a:gd name="connsiteX4" fmla="*/ 0 w 2291786"/>
              <a:gd name="connsiteY4" fmla="*/ 811 h 1758332"/>
              <a:gd name="connsiteX0" fmla="*/ 0 w 2291786"/>
              <a:gd name="connsiteY0" fmla="*/ 811 h 1758332"/>
              <a:gd name="connsiteX1" fmla="*/ 402508 w 2291786"/>
              <a:gd name="connsiteY1" fmla="*/ 0 h 1758332"/>
              <a:gd name="connsiteX2" fmla="*/ 2291786 w 2291786"/>
              <a:gd name="connsiteY2" fmla="*/ 1758332 h 1758332"/>
              <a:gd name="connsiteX3" fmla="*/ 145627 w 2291786"/>
              <a:gd name="connsiteY3" fmla="*/ 197854 h 1758332"/>
              <a:gd name="connsiteX4" fmla="*/ 0 w 2291786"/>
              <a:gd name="connsiteY4" fmla="*/ 811 h 1758332"/>
              <a:gd name="connsiteX0" fmla="*/ 0 w 585852"/>
              <a:gd name="connsiteY0" fmla="*/ 811 h 197854"/>
              <a:gd name="connsiteX1" fmla="*/ 402508 w 585852"/>
              <a:gd name="connsiteY1" fmla="*/ 0 h 197854"/>
              <a:gd name="connsiteX2" fmla="*/ 585852 w 585852"/>
              <a:gd name="connsiteY2" fmla="*/ 168199 h 197854"/>
              <a:gd name="connsiteX3" fmla="*/ 145627 w 585852"/>
              <a:gd name="connsiteY3" fmla="*/ 197854 h 197854"/>
              <a:gd name="connsiteX4" fmla="*/ 0 w 585852"/>
              <a:gd name="connsiteY4" fmla="*/ 811 h 197854"/>
              <a:gd name="connsiteX0" fmla="*/ 0 w 585852"/>
              <a:gd name="connsiteY0" fmla="*/ 811 h 168199"/>
              <a:gd name="connsiteX1" fmla="*/ 402508 w 585852"/>
              <a:gd name="connsiteY1" fmla="*/ 0 h 168199"/>
              <a:gd name="connsiteX2" fmla="*/ 585852 w 585852"/>
              <a:gd name="connsiteY2" fmla="*/ 168199 h 168199"/>
              <a:gd name="connsiteX3" fmla="*/ 62342 w 585852"/>
              <a:gd name="connsiteY3" fmla="*/ 83654 h 168199"/>
              <a:gd name="connsiteX4" fmla="*/ 0 w 585852"/>
              <a:gd name="connsiteY4" fmla="*/ 811 h 168199"/>
              <a:gd name="connsiteX0" fmla="*/ 0 w 527552"/>
              <a:gd name="connsiteY0" fmla="*/ 811 h 83654"/>
              <a:gd name="connsiteX1" fmla="*/ 402508 w 527552"/>
              <a:gd name="connsiteY1" fmla="*/ 0 h 83654"/>
              <a:gd name="connsiteX2" fmla="*/ 527552 w 527552"/>
              <a:gd name="connsiteY2" fmla="*/ 80727 h 83654"/>
              <a:gd name="connsiteX3" fmla="*/ 62342 w 527552"/>
              <a:gd name="connsiteY3" fmla="*/ 83654 h 83654"/>
              <a:gd name="connsiteX4" fmla="*/ 0 w 527552"/>
              <a:gd name="connsiteY4" fmla="*/ 811 h 83654"/>
              <a:gd name="connsiteX0" fmla="*/ 0 w 519223"/>
              <a:gd name="connsiteY0" fmla="*/ 811 h 115958"/>
              <a:gd name="connsiteX1" fmla="*/ 402508 w 519223"/>
              <a:gd name="connsiteY1" fmla="*/ 0 h 115958"/>
              <a:gd name="connsiteX2" fmla="*/ 519223 w 519223"/>
              <a:gd name="connsiteY2" fmla="*/ 115958 h 115958"/>
              <a:gd name="connsiteX3" fmla="*/ 62342 w 519223"/>
              <a:gd name="connsiteY3" fmla="*/ 83654 h 115958"/>
              <a:gd name="connsiteX4" fmla="*/ 0 w 519223"/>
              <a:gd name="connsiteY4" fmla="*/ 811 h 115958"/>
              <a:gd name="connsiteX0" fmla="*/ 0 w 519223"/>
              <a:gd name="connsiteY0" fmla="*/ 811 h 116456"/>
              <a:gd name="connsiteX1" fmla="*/ 402508 w 519223"/>
              <a:gd name="connsiteY1" fmla="*/ 0 h 116456"/>
              <a:gd name="connsiteX2" fmla="*/ 519223 w 519223"/>
              <a:gd name="connsiteY2" fmla="*/ 115958 h 116456"/>
              <a:gd name="connsiteX3" fmla="*/ 128970 w 519223"/>
              <a:gd name="connsiteY3" fmla="*/ 116456 h 116456"/>
              <a:gd name="connsiteX4" fmla="*/ 0 w 519223"/>
              <a:gd name="connsiteY4" fmla="*/ 811 h 116456"/>
              <a:gd name="connsiteX0" fmla="*/ 0 w 516448"/>
              <a:gd name="connsiteY0" fmla="*/ 811 h 116456"/>
              <a:gd name="connsiteX1" fmla="*/ 402508 w 516448"/>
              <a:gd name="connsiteY1" fmla="*/ 0 h 116456"/>
              <a:gd name="connsiteX2" fmla="*/ 516448 w 516448"/>
              <a:gd name="connsiteY2" fmla="*/ 114743 h 116456"/>
              <a:gd name="connsiteX3" fmla="*/ 128970 w 516448"/>
              <a:gd name="connsiteY3" fmla="*/ 116456 h 116456"/>
              <a:gd name="connsiteX4" fmla="*/ 0 w 516448"/>
              <a:gd name="connsiteY4" fmla="*/ 811 h 116456"/>
              <a:gd name="connsiteX0" fmla="*/ 0 w 516448"/>
              <a:gd name="connsiteY0" fmla="*/ 811 h 115241"/>
              <a:gd name="connsiteX1" fmla="*/ 402508 w 516448"/>
              <a:gd name="connsiteY1" fmla="*/ 0 h 115241"/>
              <a:gd name="connsiteX2" fmla="*/ 516448 w 516448"/>
              <a:gd name="connsiteY2" fmla="*/ 114743 h 115241"/>
              <a:gd name="connsiteX3" fmla="*/ 120643 w 516448"/>
              <a:gd name="connsiteY3" fmla="*/ 115241 h 115241"/>
              <a:gd name="connsiteX4" fmla="*/ 0 w 516448"/>
              <a:gd name="connsiteY4" fmla="*/ 811 h 115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48" h="115241">
                <a:moveTo>
                  <a:pt x="0" y="811"/>
                </a:moveTo>
                <a:lnTo>
                  <a:pt x="402508" y="0"/>
                </a:lnTo>
                <a:lnTo>
                  <a:pt x="516448" y="114743"/>
                </a:lnTo>
                <a:lnTo>
                  <a:pt x="120643" y="115241"/>
                </a:lnTo>
                <a:lnTo>
                  <a:pt x="0" y="811"/>
                </a:lnTo>
                <a:close/>
              </a:path>
            </a:pathLst>
          </a:custGeom>
          <a:solidFill>
            <a:schemeClr val="tx1"/>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491802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Divider dark large pullout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2A05B8-5CEA-89A7-DBC3-FD6633F5C5B7}"/>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22">
            <a:extLst>
              <a:ext uri="{FF2B5EF4-FFF2-40B4-BE49-F238E27FC236}">
                <a16:creationId xmlns:a16="http://schemas.microsoft.com/office/drawing/2014/main" id="{09CB9152-D22D-C471-17B1-C68E4C720A06}"/>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4" name="Text Placeholder 22">
            <a:extLst>
              <a:ext uri="{FF2B5EF4-FFF2-40B4-BE49-F238E27FC236}">
                <a16:creationId xmlns:a16="http://schemas.microsoft.com/office/drawing/2014/main" id="{325992E9-A462-36EB-4735-F09F3D2C149A}"/>
              </a:ext>
              <a:ext uri="{C183D7F6-B498-43B3-948B-1728B52AA6E4}">
                <adec:decorative xmlns:adec="http://schemas.microsoft.com/office/drawing/2017/decorative" val="1"/>
              </a:ext>
            </a:extLst>
          </p:cNvPr>
          <p:cNvSpPr>
            <a:spLocks noGrp="1"/>
          </p:cNvSpPr>
          <p:nvPr>
            <p:ph type="body" sz="quarter" idx="27" hasCustomPrompt="1"/>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tx1"/>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AU"/>
              <a:t> </a:t>
            </a:r>
          </a:p>
        </p:txBody>
      </p:sp>
      <p:sp>
        <p:nvSpPr>
          <p:cNvPr id="5" name="Text Placeholder 8">
            <a:extLst>
              <a:ext uri="{FF2B5EF4-FFF2-40B4-BE49-F238E27FC236}">
                <a16:creationId xmlns:a16="http://schemas.microsoft.com/office/drawing/2014/main" id="{EBFD28E4-D991-66FF-89FF-5CCF0BC21AC9}"/>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ext Placeholder 8">
            <a:extLst>
              <a:ext uri="{FF2B5EF4-FFF2-40B4-BE49-F238E27FC236}">
                <a16:creationId xmlns:a16="http://schemas.microsoft.com/office/drawing/2014/main" id="{4B01EBE4-A95E-3970-107C-5CD7504A7F3F}"/>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9" name="Title 2">
            <a:extLst>
              <a:ext uri="{FF2B5EF4-FFF2-40B4-BE49-F238E27FC236}">
                <a16:creationId xmlns:a16="http://schemas.microsoft.com/office/drawing/2014/main" id="{C0F80DCF-262D-252E-27BE-8D80C9411812}"/>
              </a:ext>
            </a:extLst>
          </p:cNvPr>
          <p:cNvSpPr>
            <a:spLocks noGrp="1"/>
          </p:cNvSpPr>
          <p:nvPr>
            <p:ph type="title" hasCustomPrompt="1"/>
          </p:nvPr>
        </p:nvSpPr>
        <p:spPr>
          <a:xfrm>
            <a:off x="761704" y="770400"/>
            <a:ext cx="5511082" cy="2804386"/>
          </a:xfrm>
        </p:spPr>
        <p:txBody>
          <a:bodyPr anchor="b" anchorCtr="0"/>
          <a:lstStyle>
            <a:lvl1pPr>
              <a:lnSpc>
                <a:spcPct val="100000"/>
              </a:lnSpc>
              <a:spcBef>
                <a:spcPts val="500"/>
              </a:spcBef>
              <a:defRPr sz="3000">
                <a:solidFill>
                  <a:schemeClr val="bg1"/>
                </a:solidFill>
              </a:defRPr>
            </a:lvl1pPr>
          </a:lstStyle>
          <a:p>
            <a:pPr lvl="0"/>
            <a:r>
              <a:rPr lang="en-AU"/>
              <a:t>This is a dark presentation divider slide or pullout statement or quote</a:t>
            </a:r>
            <a:endParaRPr lang="en-US"/>
          </a:p>
        </p:txBody>
      </p:sp>
      <p:sp>
        <p:nvSpPr>
          <p:cNvPr id="10" name="Text Placeholder 22">
            <a:extLst>
              <a:ext uri="{FF2B5EF4-FFF2-40B4-BE49-F238E27FC236}">
                <a16:creationId xmlns:a16="http://schemas.microsoft.com/office/drawing/2014/main" id="{BE65F526-8FAF-F80A-0CE1-119785AA1E69}"/>
              </a:ext>
              <a:ext uri="{C183D7F6-B498-43B3-948B-1728B52AA6E4}">
                <adec:decorative xmlns:adec="http://schemas.microsoft.com/office/drawing/2017/decorative" val="1"/>
              </a:ext>
            </a:extLst>
          </p:cNvPr>
          <p:cNvSpPr>
            <a:spLocks noGrp="1"/>
          </p:cNvSpPr>
          <p:nvPr>
            <p:ph type="body" sz="quarter" idx="23"/>
          </p:nvPr>
        </p:nvSpPr>
        <p:spPr>
          <a:xfrm flipH="1">
            <a:off x="761703" y="3806324"/>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2278189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Divider dark large pullout with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2A05B8-5CEA-89A7-DBC3-FD6633F5C5B7}"/>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icture Placeholder 7">
            <a:extLst>
              <a:ext uri="{FF2B5EF4-FFF2-40B4-BE49-F238E27FC236}">
                <a16:creationId xmlns:a16="http://schemas.microsoft.com/office/drawing/2014/main" id="{86CB4ED0-A55E-A692-C0FD-C7E353B75C5F}"/>
              </a:ext>
            </a:extLst>
          </p:cNvPr>
          <p:cNvSpPr>
            <a:spLocks noGrp="1"/>
          </p:cNvSpPr>
          <p:nvPr>
            <p:ph type="pic" sz="quarter" idx="24" hasCustomPrompt="1"/>
          </p:nvPr>
        </p:nvSpPr>
        <p:spPr>
          <a:xfrm>
            <a:off x="0" y="3468"/>
            <a:ext cx="12192000" cy="6854532"/>
          </a:xfrm>
          <a:prstGeom prst="rect">
            <a:avLst/>
          </a:prstGeom>
        </p:spPr>
        <p:txBody>
          <a:bodyPr/>
          <a:lstStyle>
            <a:lvl1pPr>
              <a:buNone/>
              <a:defRPr>
                <a:solidFill>
                  <a:schemeClr val="bg1"/>
                </a:solidFill>
              </a:defRPr>
            </a:lvl1pPr>
            <a:lvl3pPr>
              <a:defRPr>
                <a:solidFill>
                  <a:schemeClr val="bg1"/>
                </a:solidFill>
              </a:defRPr>
            </a:lvl3pPr>
          </a:lstStyle>
          <a:p>
            <a:pPr lvl="2"/>
            <a:r>
              <a:rPr lang="en-AU"/>
              <a:t>To insert an image, select ‘Insert Picture’, or click on icon. Select ‘Picture Format &gt; Crop’ to edit size and position of picture.</a:t>
            </a:r>
          </a:p>
        </p:txBody>
      </p:sp>
      <p:sp>
        <p:nvSpPr>
          <p:cNvPr id="4" name="Title 2">
            <a:extLst>
              <a:ext uri="{FF2B5EF4-FFF2-40B4-BE49-F238E27FC236}">
                <a16:creationId xmlns:a16="http://schemas.microsoft.com/office/drawing/2014/main" id="{E9F11ABD-AC09-DF32-9CDF-D4BCF9D7CC08}"/>
              </a:ext>
            </a:extLst>
          </p:cNvPr>
          <p:cNvSpPr>
            <a:spLocks noGrp="1"/>
          </p:cNvSpPr>
          <p:nvPr>
            <p:ph type="title" hasCustomPrompt="1"/>
          </p:nvPr>
        </p:nvSpPr>
        <p:spPr>
          <a:xfrm>
            <a:off x="761704" y="770400"/>
            <a:ext cx="5511082" cy="2804386"/>
          </a:xfrm>
        </p:spPr>
        <p:txBody>
          <a:bodyPr anchor="b" anchorCtr="0"/>
          <a:lstStyle>
            <a:lvl1pPr>
              <a:lnSpc>
                <a:spcPct val="100000"/>
              </a:lnSpc>
              <a:spcBef>
                <a:spcPts val="500"/>
              </a:spcBef>
              <a:defRPr sz="3000">
                <a:solidFill>
                  <a:schemeClr val="bg1"/>
                </a:solidFill>
              </a:defRPr>
            </a:lvl1pPr>
          </a:lstStyle>
          <a:p>
            <a:pPr lvl="0"/>
            <a:r>
              <a:rPr lang="en-AU"/>
              <a:t>This is a dark textural presentation divider slide or pullout statement or quote</a:t>
            </a:r>
            <a:endParaRPr lang="en-US"/>
          </a:p>
        </p:txBody>
      </p:sp>
      <p:sp>
        <p:nvSpPr>
          <p:cNvPr id="32" name="Text Placeholder 22">
            <a:extLst>
              <a:ext uri="{FF2B5EF4-FFF2-40B4-BE49-F238E27FC236}">
                <a16:creationId xmlns:a16="http://schemas.microsoft.com/office/drawing/2014/main" id="{085B66B5-03E3-4CC3-E597-BA17CFBADD01}"/>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11" name="Text Placeholder 22">
            <a:extLst>
              <a:ext uri="{FF2B5EF4-FFF2-40B4-BE49-F238E27FC236}">
                <a16:creationId xmlns:a16="http://schemas.microsoft.com/office/drawing/2014/main" id="{3C7C8130-70D2-5ACC-EE10-E87540F7D4C0}"/>
              </a:ext>
              <a:ext uri="{C183D7F6-B498-43B3-948B-1728B52AA6E4}">
                <adec:decorative xmlns:adec="http://schemas.microsoft.com/office/drawing/2017/decorative" val="1"/>
              </a:ext>
            </a:extLst>
          </p:cNvPr>
          <p:cNvSpPr>
            <a:spLocks noGrp="1"/>
          </p:cNvSpPr>
          <p:nvPr>
            <p:ph type="body" sz="quarter" idx="27"/>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tx1"/>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10" name="Text Placeholder 8">
            <a:extLst>
              <a:ext uri="{FF2B5EF4-FFF2-40B4-BE49-F238E27FC236}">
                <a16:creationId xmlns:a16="http://schemas.microsoft.com/office/drawing/2014/main" id="{D1BBE936-BAEE-2669-0376-44EDC4C3D127}"/>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9" name="Text Placeholder 8">
            <a:extLst>
              <a:ext uri="{FF2B5EF4-FFF2-40B4-BE49-F238E27FC236}">
                <a16:creationId xmlns:a16="http://schemas.microsoft.com/office/drawing/2014/main" id="{02AA43F8-C570-A7D9-53C9-BB30C91032E9}"/>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22">
            <a:extLst>
              <a:ext uri="{FF2B5EF4-FFF2-40B4-BE49-F238E27FC236}">
                <a16:creationId xmlns:a16="http://schemas.microsoft.com/office/drawing/2014/main" id="{DB38DA20-D841-D881-64D7-8B5CB69B50E2}"/>
              </a:ext>
              <a:ext uri="{C183D7F6-B498-43B3-948B-1728B52AA6E4}">
                <adec:decorative xmlns:adec="http://schemas.microsoft.com/office/drawing/2017/decorative" val="1"/>
              </a:ext>
            </a:extLst>
          </p:cNvPr>
          <p:cNvSpPr>
            <a:spLocks noGrp="1"/>
          </p:cNvSpPr>
          <p:nvPr>
            <p:ph type="body" sz="quarter" idx="23"/>
          </p:nvPr>
        </p:nvSpPr>
        <p:spPr>
          <a:xfrm flipH="1">
            <a:off x="761703" y="3806324"/>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1989662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vider SD dark large pullout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2A05B8-5CEA-89A7-DBC3-FD6633F5C5B7}"/>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2">
            <a:extLst>
              <a:ext uri="{FF2B5EF4-FFF2-40B4-BE49-F238E27FC236}">
                <a16:creationId xmlns:a16="http://schemas.microsoft.com/office/drawing/2014/main" id="{3709F447-8234-BEDD-D20F-0B53151DB9E4}"/>
              </a:ext>
            </a:extLst>
          </p:cNvPr>
          <p:cNvSpPr>
            <a:spLocks noGrp="1"/>
          </p:cNvSpPr>
          <p:nvPr>
            <p:ph type="title" hasCustomPrompt="1"/>
          </p:nvPr>
        </p:nvSpPr>
        <p:spPr>
          <a:xfrm>
            <a:off x="761704" y="770648"/>
            <a:ext cx="5511082" cy="2804386"/>
          </a:xfrm>
        </p:spPr>
        <p:txBody>
          <a:bodyPr anchor="b" anchorCtr="0"/>
          <a:lstStyle>
            <a:lvl1pPr>
              <a:lnSpc>
                <a:spcPct val="100000"/>
              </a:lnSpc>
              <a:spcBef>
                <a:spcPts val="500"/>
              </a:spcBef>
              <a:defRPr sz="3000">
                <a:solidFill>
                  <a:schemeClr val="bg1"/>
                </a:solidFill>
              </a:defRPr>
            </a:lvl1pPr>
          </a:lstStyle>
          <a:p>
            <a:pPr lvl="0"/>
            <a:r>
              <a:rPr lang="en-AU"/>
              <a:t>This is a dark Self Determination presentation divider slide or pullout statement or quote</a:t>
            </a:r>
            <a:endParaRPr lang="en-US"/>
          </a:p>
        </p:txBody>
      </p:sp>
      <p:pic>
        <p:nvPicPr>
          <p:cNvPr id="5" name="Picture 4" descr="Self Determination stripe">
            <a:extLst>
              <a:ext uri="{FF2B5EF4-FFF2-40B4-BE49-F238E27FC236}">
                <a16:creationId xmlns:a16="http://schemas.microsoft.com/office/drawing/2014/main" id="{5BF7C572-6D42-839F-21D4-1207EFE88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600" y="0"/>
            <a:ext cx="3239224" cy="6858067"/>
          </a:xfrm>
          <a:prstGeom prst="rect">
            <a:avLst/>
          </a:prstGeom>
        </p:spPr>
      </p:pic>
      <p:sp>
        <p:nvSpPr>
          <p:cNvPr id="8" name="Text Placeholder 22">
            <a:extLst>
              <a:ext uri="{FF2B5EF4-FFF2-40B4-BE49-F238E27FC236}">
                <a16:creationId xmlns:a16="http://schemas.microsoft.com/office/drawing/2014/main" id="{0F90C32D-5FB4-72DE-5C3A-039F542567B0}"/>
              </a:ext>
              <a:ext uri="{C183D7F6-B498-43B3-948B-1728B52AA6E4}">
                <adec:decorative xmlns:adec="http://schemas.microsoft.com/office/drawing/2017/decorative" val="1"/>
              </a:ext>
            </a:extLst>
          </p:cNvPr>
          <p:cNvSpPr>
            <a:spLocks noGrp="1"/>
          </p:cNvSpPr>
          <p:nvPr>
            <p:ph type="body" sz="quarter" idx="23"/>
          </p:nvPr>
        </p:nvSpPr>
        <p:spPr>
          <a:xfrm flipH="1">
            <a:off x="761703" y="3806324"/>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700462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 page dark large with full photo">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AF6B0FD-16C3-E45E-626A-CA1A10369D42}"/>
              </a:ext>
            </a:extLst>
          </p:cNvPr>
          <p:cNvSpPr>
            <a:spLocks noGrp="1"/>
          </p:cNvSpPr>
          <p:nvPr>
            <p:ph type="pic" sz="quarter" idx="12" hasCustomPrompt="1"/>
          </p:nvPr>
        </p:nvSpPr>
        <p:spPr>
          <a:xfrm>
            <a:off x="0" y="0"/>
            <a:ext cx="12192000" cy="68580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7" name="Text Placeholder 6">
            <a:extLst>
              <a:ext uri="{FF2B5EF4-FFF2-40B4-BE49-F238E27FC236}">
                <a16:creationId xmlns:a16="http://schemas.microsoft.com/office/drawing/2014/main" id="{CE013503-CD0B-9A14-F693-227B1A39E11D}"/>
              </a:ext>
              <a:ext uri="{C183D7F6-B498-43B3-948B-1728B52AA6E4}">
                <adec:decorative xmlns:adec="http://schemas.microsoft.com/office/drawing/2017/decorative" val="1"/>
              </a:ext>
            </a:extLst>
          </p:cNvPr>
          <p:cNvSpPr>
            <a:spLocks noGrp="1"/>
          </p:cNvSpPr>
          <p:nvPr>
            <p:ph type="body" sz="quarter" idx="10"/>
          </p:nvPr>
        </p:nvSpPr>
        <p:spPr>
          <a:xfrm>
            <a:off x="243068" y="239383"/>
            <a:ext cx="3850165" cy="3380155"/>
          </a:xfrm>
          <a:prstGeom prst="rect">
            <a:avLst/>
          </a:prstGeom>
          <a:solidFill>
            <a:schemeClr val="tx2">
              <a:alpha val="90000"/>
            </a:schemeClr>
          </a:solidFill>
        </p:spPr>
        <p:txBody>
          <a:bodyPr/>
          <a:lstStyle>
            <a:lvl1pPr>
              <a:defRPr sz="100">
                <a:solidFill>
                  <a:schemeClr val="tx2"/>
                </a:solidFill>
              </a:defRPr>
            </a:lvl1pPr>
            <a:lvl2pPr>
              <a:defRPr sz="100">
                <a:solidFill>
                  <a:schemeClr val="bg1"/>
                </a:solidFill>
              </a:defRPr>
            </a:lvl2pPr>
          </a:lstStyle>
          <a:p>
            <a:pPr lvl="0"/>
            <a:r>
              <a:rPr lang="en-US"/>
              <a:t>Click to edit Master text styles</a:t>
            </a:r>
          </a:p>
        </p:txBody>
      </p:sp>
      <p:sp>
        <p:nvSpPr>
          <p:cNvPr id="6" name="Text Placeholder 22">
            <a:extLst>
              <a:ext uri="{FF2B5EF4-FFF2-40B4-BE49-F238E27FC236}">
                <a16:creationId xmlns:a16="http://schemas.microsoft.com/office/drawing/2014/main" id="{1460B895-A698-E5B5-0D1B-8C818EDEA2F7}"/>
              </a:ext>
              <a:ext uri="{C183D7F6-B498-43B3-948B-1728B52AA6E4}">
                <adec:decorative xmlns:adec="http://schemas.microsoft.com/office/drawing/2017/decorative" val="1"/>
              </a:ext>
            </a:extLst>
          </p:cNvPr>
          <p:cNvSpPr>
            <a:spLocks noGrp="1"/>
          </p:cNvSpPr>
          <p:nvPr>
            <p:ph type="body" sz="quarter" idx="23"/>
          </p:nvPr>
        </p:nvSpPr>
        <p:spPr>
          <a:xfrm flipH="1">
            <a:off x="742418" y="3051982"/>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5" name="Title 2">
            <a:extLst>
              <a:ext uri="{FF2B5EF4-FFF2-40B4-BE49-F238E27FC236}">
                <a16:creationId xmlns:a16="http://schemas.microsoft.com/office/drawing/2014/main" id="{2F88399F-514B-939C-773F-757E5724A371}"/>
              </a:ext>
            </a:extLst>
          </p:cNvPr>
          <p:cNvSpPr>
            <a:spLocks noGrp="1"/>
          </p:cNvSpPr>
          <p:nvPr>
            <p:ph type="title" hasCustomPrompt="1"/>
          </p:nvPr>
        </p:nvSpPr>
        <p:spPr>
          <a:xfrm>
            <a:off x="738877" y="704261"/>
            <a:ext cx="2851200" cy="1639018"/>
          </a:xfrm>
        </p:spPr>
        <p:txBody>
          <a:bodyPr anchor="b" anchorCtr="0"/>
          <a:lstStyle>
            <a:lvl1pPr>
              <a:lnSpc>
                <a:spcPct val="100000"/>
              </a:lnSpc>
              <a:spcBef>
                <a:spcPts val="500"/>
              </a:spcBef>
              <a:defRPr sz="2500">
                <a:solidFill>
                  <a:schemeClr val="bg1"/>
                </a:solidFill>
              </a:defRPr>
            </a:lvl1pPr>
          </a:lstStyle>
          <a:p>
            <a:pPr lvl="0"/>
            <a:r>
              <a:rPr lang="en-AU"/>
              <a:t>This is a dark photographic breakout or divider slide</a:t>
            </a:r>
            <a:endParaRPr lang="en-US"/>
          </a:p>
        </p:txBody>
      </p:sp>
      <p:sp>
        <p:nvSpPr>
          <p:cNvPr id="4" name="Text Placeholder 22">
            <a:extLst>
              <a:ext uri="{FF2B5EF4-FFF2-40B4-BE49-F238E27FC236}">
                <a16:creationId xmlns:a16="http://schemas.microsoft.com/office/drawing/2014/main" id="{E5C68440-381E-E617-FC89-859884753B50}"/>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22">
            <a:extLst>
              <a:ext uri="{FF2B5EF4-FFF2-40B4-BE49-F238E27FC236}">
                <a16:creationId xmlns:a16="http://schemas.microsoft.com/office/drawing/2014/main" id="{AE74DE69-593E-DED9-2D65-43E885289F47}"/>
              </a:ext>
              <a:ext uri="{C183D7F6-B498-43B3-948B-1728B52AA6E4}">
                <adec:decorative xmlns:adec="http://schemas.microsoft.com/office/drawing/2017/decorative" val="1"/>
              </a:ext>
            </a:extLst>
          </p:cNvPr>
          <p:cNvSpPr>
            <a:spLocks noGrp="1"/>
          </p:cNvSpPr>
          <p:nvPr>
            <p:ph type="body" sz="quarter" idx="27" hasCustomPrompt="1"/>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tx1"/>
          </a:solidFill>
        </p:spPr>
        <p:txBody>
          <a:bodyPr wrap="square">
            <a:noAutofit/>
          </a:bodyPr>
          <a:lstStyle>
            <a:lvl1pPr>
              <a:spcBef>
                <a:spcPts val="0"/>
              </a:spcBef>
              <a:defRPr sz="400" b="1">
                <a:solidFill>
                  <a:schemeClr val="bg1"/>
                </a:solid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AU"/>
              <a:t> </a:t>
            </a:r>
          </a:p>
        </p:txBody>
      </p:sp>
      <p:sp>
        <p:nvSpPr>
          <p:cNvPr id="8" name="Text Placeholder 8">
            <a:extLst>
              <a:ext uri="{FF2B5EF4-FFF2-40B4-BE49-F238E27FC236}">
                <a16:creationId xmlns:a16="http://schemas.microsoft.com/office/drawing/2014/main" id="{0EA5DF15-B7A2-315A-310B-E168D9F12042}"/>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9" name="Text Placeholder 8">
            <a:extLst>
              <a:ext uri="{FF2B5EF4-FFF2-40B4-BE49-F238E27FC236}">
                <a16:creationId xmlns:a16="http://schemas.microsoft.com/office/drawing/2014/main" id="{4E92B2B1-0F42-355D-6589-883379DB307E}"/>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12" name="Text Placeholder 11">
            <a:extLst>
              <a:ext uri="{FF2B5EF4-FFF2-40B4-BE49-F238E27FC236}">
                <a16:creationId xmlns:a16="http://schemas.microsoft.com/office/drawing/2014/main" id="{B4E5A2DF-CA3A-1D6E-D846-9233B441B3DD}"/>
              </a:ext>
            </a:extLst>
          </p:cNvPr>
          <p:cNvSpPr>
            <a:spLocks noGrp="1"/>
          </p:cNvSpPr>
          <p:nvPr>
            <p:ph type="body" sz="quarter" idx="28" hasCustomPrompt="1"/>
          </p:nvPr>
        </p:nvSpPr>
        <p:spPr>
          <a:xfrm>
            <a:off x="747503" y="2545773"/>
            <a:ext cx="2842574" cy="434653"/>
          </a:xfrm>
          <a:prstGeom prst="rect">
            <a:avLst/>
          </a:prstGeom>
        </p:spPr>
        <p:txBody>
          <a:bodyPr/>
          <a:lstStyle>
            <a:lvl1pPr>
              <a:buNone/>
              <a:defRPr sz="1500" cap="all" baseline="0">
                <a:solidFill>
                  <a:schemeClr val="bg1"/>
                </a:solidFill>
              </a:defRPr>
            </a:lvl1pPr>
          </a:lstStyle>
          <a:p>
            <a:pPr lvl="0"/>
            <a:r>
              <a:rPr lang="en-AU"/>
              <a:t>Title Author</a:t>
            </a:r>
          </a:p>
        </p:txBody>
      </p:sp>
    </p:spTree>
    <p:extLst>
      <p:ext uri="{BB962C8B-B14F-4D97-AF65-F5344CB8AC3E}">
        <p14:creationId xmlns:p14="http://schemas.microsoft.com/office/powerpoint/2010/main" val="1166989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Key information dark">
    <p:spTree>
      <p:nvGrpSpPr>
        <p:cNvPr id="1" name=""/>
        <p:cNvGrpSpPr/>
        <p:nvPr/>
      </p:nvGrpSpPr>
      <p:grpSpPr>
        <a:xfrm>
          <a:off x="0" y="0"/>
          <a:ext cx="0" cy="0"/>
          <a:chOff x="0" y="0"/>
          <a:chExt cx="0" cy="0"/>
        </a:xfrm>
      </p:grpSpPr>
      <p:sp>
        <p:nvSpPr>
          <p:cNvPr id="13" name="Picture Placeholder 11">
            <a:extLst>
              <a:ext uri="{FF2B5EF4-FFF2-40B4-BE49-F238E27FC236}">
                <a16:creationId xmlns:a16="http://schemas.microsoft.com/office/drawing/2014/main" id="{2AF6B0FD-16C3-E45E-626A-CA1A10369D42}"/>
              </a:ext>
            </a:extLst>
          </p:cNvPr>
          <p:cNvSpPr>
            <a:spLocks noGrp="1"/>
          </p:cNvSpPr>
          <p:nvPr>
            <p:ph type="pic" sz="quarter" idx="12" hasCustomPrompt="1"/>
          </p:nvPr>
        </p:nvSpPr>
        <p:spPr>
          <a:xfrm>
            <a:off x="213600" y="212565"/>
            <a:ext cx="11764800" cy="64332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7" name="Text Placeholder 6">
            <a:extLst>
              <a:ext uri="{FF2B5EF4-FFF2-40B4-BE49-F238E27FC236}">
                <a16:creationId xmlns:a16="http://schemas.microsoft.com/office/drawing/2014/main" id="{150B34ED-4710-521E-2740-43EAD52F2C69}"/>
              </a:ext>
              <a:ext uri="{C183D7F6-B498-43B3-948B-1728B52AA6E4}">
                <adec:decorative xmlns:adec="http://schemas.microsoft.com/office/drawing/2017/decorative" val="1"/>
              </a:ext>
            </a:extLst>
          </p:cNvPr>
          <p:cNvSpPr>
            <a:spLocks noGrp="1"/>
          </p:cNvSpPr>
          <p:nvPr>
            <p:ph type="body" sz="quarter" idx="10" hasCustomPrompt="1"/>
          </p:nvPr>
        </p:nvSpPr>
        <p:spPr>
          <a:xfrm>
            <a:off x="212400" y="212234"/>
            <a:ext cx="5107444" cy="6433199"/>
          </a:xfrm>
          <a:prstGeom prst="rect">
            <a:avLst/>
          </a:prstGeom>
          <a:solidFill>
            <a:schemeClr val="tx2">
              <a:alpha val="90000"/>
            </a:schemeClr>
          </a:solidFill>
        </p:spPr>
        <p:txBody>
          <a:bodyPr lIns="504000" tIns="504000" rIns="504000" bIns="2196000" anchor="b" anchorCtr="0"/>
          <a:lstStyle>
            <a:lvl1pPr marL="0" indent="0">
              <a:buNone/>
              <a:defRPr sz="100">
                <a:solidFill>
                  <a:schemeClr val="tx2"/>
                </a:solidFill>
              </a:defRPr>
            </a:lvl1pPr>
            <a:lvl2pPr>
              <a:defRPr sz="2500">
                <a:solidFill>
                  <a:schemeClr val="accent1"/>
                </a:solidFill>
                <a:latin typeface="+mn-lt"/>
              </a:defRPr>
            </a:lvl2pPr>
            <a:lvl3pPr>
              <a:spcBef>
                <a:spcPts val="2500"/>
              </a:spcBef>
              <a:buNone/>
              <a:defRPr kern="1200" cap="all" spc="-70" baseline="0"/>
            </a:lvl3pPr>
            <a:lvl4pPr>
              <a:buNone/>
              <a:defRPr/>
            </a:lvl4pPr>
            <a:lvl5pPr>
              <a:buNone/>
              <a:defRPr/>
            </a:lvl5pPr>
          </a:lstStyle>
          <a:p>
            <a:pPr lvl="0"/>
            <a:r>
              <a:rPr lang="en-US"/>
              <a:t> </a:t>
            </a:r>
          </a:p>
        </p:txBody>
      </p:sp>
      <p:sp>
        <p:nvSpPr>
          <p:cNvPr id="2" name="Title 1">
            <a:extLst>
              <a:ext uri="{FF2B5EF4-FFF2-40B4-BE49-F238E27FC236}">
                <a16:creationId xmlns:a16="http://schemas.microsoft.com/office/drawing/2014/main" id="{D9F3F701-C490-30A5-4D06-B2BAD1821EA2}"/>
              </a:ext>
            </a:extLst>
          </p:cNvPr>
          <p:cNvSpPr>
            <a:spLocks noGrp="1"/>
          </p:cNvSpPr>
          <p:nvPr>
            <p:ph type="title" hasCustomPrompt="1"/>
          </p:nvPr>
        </p:nvSpPr>
        <p:spPr>
          <a:xfrm>
            <a:off x="593522" y="1682864"/>
            <a:ext cx="4345200" cy="339763"/>
          </a:xfrm>
        </p:spPr>
        <p:txBody>
          <a:bodyPr/>
          <a:lstStyle>
            <a:lvl1pPr>
              <a:defRPr sz="1500" cap="all" baseline="0">
                <a:solidFill>
                  <a:schemeClr val="bg1"/>
                </a:solidFill>
              </a:defRPr>
            </a:lvl1pPr>
          </a:lstStyle>
          <a:p>
            <a:r>
              <a:rPr lang="en-US"/>
              <a:t>Title Statement</a:t>
            </a:r>
            <a:endParaRPr lang="en-AU"/>
          </a:p>
        </p:txBody>
      </p:sp>
      <p:sp>
        <p:nvSpPr>
          <p:cNvPr id="8" name="Text Placeholder 7">
            <a:extLst>
              <a:ext uri="{FF2B5EF4-FFF2-40B4-BE49-F238E27FC236}">
                <a16:creationId xmlns:a16="http://schemas.microsoft.com/office/drawing/2014/main" id="{EB2227A6-7157-9561-1E71-42DB0B95D5C5}"/>
              </a:ext>
            </a:extLst>
          </p:cNvPr>
          <p:cNvSpPr>
            <a:spLocks noGrp="1"/>
          </p:cNvSpPr>
          <p:nvPr>
            <p:ph type="body" sz="quarter" idx="24" hasCustomPrompt="1"/>
          </p:nvPr>
        </p:nvSpPr>
        <p:spPr>
          <a:xfrm>
            <a:off x="593522" y="3721418"/>
            <a:ext cx="4345200" cy="951166"/>
          </a:xfrm>
          <a:prstGeom prst="rect">
            <a:avLst/>
          </a:prstGeom>
        </p:spPr>
        <p:txBody>
          <a:bodyPr anchor="b"/>
          <a:lstStyle>
            <a:lvl1pPr>
              <a:buNone/>
              <a:defRPr sz="1600">
                <a:solidFill>
                  <a:schemeClr val="bg1"/>
                </a:solidFill>
              </a:defRPr>
            </a:lvl1pPr>
            <a:lvl2pPr>
              <a:buNone/>
              <a:defRPr sz="1600"/>
            </a:lvl2pPr>
            <a:lvl3pPr>
              <a:buNone/>
              <a:defRPr sz="1600"/>
            </a:lvl3pPr>
            <a:lvl4pPr>
              <a:buNone/>
              <a:defRPr sz="1600"/>
            </a:lvl4pPr>
            <a:lvl5pPr>
              <a:buNone/>
              <a:defRPr sz="1600"/>
            </a:lvl5pPr>
          </a:lstStyle>
          <a:p>
            <a:pPr lvl="0"/>
            <a:r>
              <a:rPr lang="en-AU"/>
              <a:t>This is a smaller pullout statement or quote about this project with key highlight facts and information.</a:t>
            </a:r>
          </a:p>
        </p:txBody>
      </p:sp>
      <p:sp>
        <p:nvSpPr>
          <p:cNvPr id="6" name="Text Placeholder 22">
            <a:extLst>
              <a:ext uri="{FF2B5EF4-FFF2-40B4-BE49-F238E27FC236}">
                <a16:creationId xmlns:a16="http://schemas.microsoft.com/office/drawing/2014/main" id="{1460B895-A698-E5B5-0D1B-8C818EDEA2F7}"/>
              </a:ext>
              <a:ext uri="{C183D7F6-B498-43B3-948B-1728B52AA6E4}">
                <adec:decorative xmlns:adec="http://schemas.microsoft.com/office/drawing/2017/decorative" val="1"/>
              </a:ext>
            </a:extLst>
          </p:cNvPr>
          <p:cNvSpPr>
            <a:spLocks noGrp="1"/>
          </p:cNvSpPr>
          <p:nvPr>
            <p:ph type="body" sz="quarter" idx="23"/>
          </p:nvPr>
        </p:nvSpPr>
        <p:spPr>
          <a:xfrm flipH="1">
            <a:off x="593522" y="4750732"/>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marL="0" indent="0">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179320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SD light">
    <p:spTree>
      <p:nvGrpSpPr>
        <p:cNvPr id="1" name=""/>
        <p:cNvGrpSpPr/>
        <p:nvPr/>
      </p:nvGrpSpPr>
      <p:grpSpPr>
        <a:xfrm>
          <a:off x="0" y="0"/>
          <a:ext cx="0" cy="0"/>
          <a:chOff x="0" y="0"/>
          <a:chExt cx="0" cy="0"/>
        </a:xfrm>
      </p:grpSpPr>
      <p:sp>
        <p:nvSpPr>
          <p:cNvPr id="9" name="Title 3" descr="Self Determination DTP logo">
            <a:extLst>
              <a:ext uri="{FF2B5EF4-FFF2-40B4-BE49-F238E27FC236}">
                <a16:creationId xmlns:a16="http://schemas.microsoft.com/office/drawing/2014/main" id="{E738CCD4-26C6-1240-B619-9F7962E987C0}"/>
              </a:ext>
            </a:extLst>
          </p:cNvPr>
          <p:cNvSpPr>
            <a:spLocks noGrp="1"/>
          </p:cNvSpPr>
          <p:nvPr>
            <p:ph type="title" hasCustomPrompt="1"/>
          </p:nvPr>
        </p:nvSpPr>
        <p:spPr>
          <a:xfrm>
            <a:off x="761704" y="1483200"/>
            <a:ext cx="7182000" cy="1891280"/>
          </a:xfrm>
        </p:spPr>
        <p:txBody>
          <a:bodyPr anchor="b" anchorCtr="0"/>
          <a:lstStyle>
            <a:lvl1pPr>
              <a:lnSpc>
                <a:spcPct val="100000"/>
              </a:lnSpc>
              <a:spcBef>
                <a:spcPts val="500"/>
              </a:spcBef>
              <a:defRPr sz="4000">
                <a:solidFill>
                  <a:schemeClr val="tx2"/>
                </a:solidFill>
              </a:defRPr>
            </a:lvl1pPr>
          </a:lstStyle>
          <a:p>
            <a:r>
              <a:rPr lang="en-AU"/>
              <a:t>This is a light </a:t>
            </a:r>
            <a:br>
              <a:rPr lang="en-AU"/>
            </a:br>
            <a:r>
              <a:rPr lang="en-AU"/>
              <a:t>Self Determination</a:t>
            </a:r>
            <a:br>
              <a:rPr lang="en-AU"/>
            </a:br>
            <a:r>
              <a:rPr lang="en-AU"/>
              <a:t>presentation cover</a:t>
            </a:r>
          </a:p>
        </p:txBody>
      </p:sp>
      <p:sp>
        <p:nvSpPr>
          <p:cNvPr id="8" name="Text Placeholder 6">
            <a:extLst>
              <a:ext uri="{FF2B5EF4-FFF2-40B4-BE49-F238E27FC236}">
                <a16:creationId xmlns:a16="http://schemas.microsoft.com/office/drawing/2014/main" id="{DB0E797B-9A58-EAFF-7F18-6E4DA48C6201}"/>
              </a:ext>
            </a:extLst>
          </p:cNvPr>
          <p:cNvSpPr>
            <a:spLocks noGrp="1"/>
          </p:cNvSpPr>
          <p:nvPr>
            <p:ph type="body" sz="quarter" idx="12" hasCustomPrompt="1"/>
          </p:nvPr>
        </p:nvSpPr>
        <p:spPr>
          <a:xfrm>
            <a:off x="761704" y="3430800"/>
            <a:ext cx="7182000" cy="1655433"/>
          </a:xfrm>
          <a:prstGeom prst="rect">
            <a:avLst/>
          </a:prstGeom>
        </p:spPr>
        <p:txBody>
          <a:bodyPr/>
          <a:lstStyle>
            <a:lvl1pPr>
              <a:defRPr sz="2500">
                <a:solidFill>
                  <a:schemeClr val="tx2"/>
                </a:solidFill>
              </a:defRPr>
            </a:lvl1pPr>
            <a:lvl2pPr>
              <a:spcBef>
                <a:spcPts val="2500"/>
              </a:spcBef>
              <a:defRPr sz="1600" cap="all" spc="-70" baseline="0">
                <a:solidFill>
                  <a:schemeClr val="tx2"/>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3" name="Picture 2" descr="stripe with DTP logo">
            <a:extLst>
              <a:ext uri="{FF2B5EF4-FFF2-40B4-BE49-F238E27FC236}">
                <a16:creationId xmlns:a16="http://schemas.microsoft.com/office/drawing/2014/main" id="{E01D021A-184E-C07E-3331-C08E5CE79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487" y="0"/>
            <a:ext cx="3617976" cy="6858000"/>
          </a:xfrm>
          <a:prstGeom prst="rect">
            <a:avLst/>
          </a:prstGeom>
        </p:spPr>
      </p:pic>
    </p:spTree>
    <p:extLst>
      <p:ext uri="{BB962C8B-B14F-4D97-AF65-F5344CB8AC3E}">
        <p14:creationId xmlns:p14="http://schemas.microsoft.com/office/powerpoint/2010/main" val="26771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hank you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05FF6-32FD-F6E5-174B-EA5FD882DB33}"/>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22">
            <a:extLst>
              <a:ext uri="{FF2B5EF4-FFF2-40B4-BE49-F238E27FC236}">
                <a16:creationId xmlns:a16="http://schemas.microsoft.com/office/drawing/2014/main" id="{2F38813F-2D97-2E5E-3B07-45F66ABAE702}"/>
              </a:ext>
              <a:ext uri="{C183D7F6-B498-43B3-948B-1728B52AA6E4}">
                <adec:decorative xmlns:adec="http://schemas.microsoft.com/office/drawing/2017/decorative" val="1"/>
              </a:ext>
            </a:extLst>
          </p:cNvPr>
          <p:cNvSpPr>
            <a:spLocks noGrp="1"/>
          </p:cNvSpPr>
          <p:nvPr>
            <p:ph type="body" sz="quarter" idx="23"/>
          </p:nvPr>
        </p:nvSpPr>
        <p:spPr>
          <a:xfrm flipH="1">
            <a:off x="761703" y="4148475"/>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itle 5">
            <a:extLst>
              <a:ext uri="{FF2B5EF4-FFF2-40B4-BE49-F238E27FC236}">
                <a16:creationId xmlns:a16="http://schemas.microsoft.com/office/drawing/2014/main" id="{B60FC9C9-6883-A3E9-6207-2B18E79FAF74}"/>
              </a:ext>
            </a:extLst>
          </p:cNvPr>
          <p:cNvSpPr>
            <a:spLocks noGrp="1"/>
          </p:cNvSpPr>
          <p:nvPr>
            <p:ph type="title" hasCustomPrompt="1"/>
          </p:nvPr>
        </p:nvSpPr>
        <p:spPr>
          <a:xfrm>
            <a:off x="761702" y="1326681"/>
            <a:ext cx="5334297" cy="1981547"/>
          </a:xfrm>
        </p:spPr>
        <p:txBody>
          <a:bodyPr anchor="b" anchorCtr="0"/>
          <a:lstStyle>
            <a:lvl1pPr>
              <a:lnSpc>
                <a:spcPct val="100000"/>
              </a:lnSpc>
              <a:spcBef>
                <a:spcPts val="500"/>
              </a:spcBef>
              <a:defRPr sz="4000">
                <a:solidFill>
                  <a:schemeClr val="bg1"/>
                </a:solidFill>
              </a:defRPr>
            </a:lvl1pPr>
          </a:lstStyle>
          <a:p>
            <a:pPr lvl="0"/>
            <a:r>
              <a:rPr lang="en-US"/>
              <a:t>Thank you</a:t>
            </a:r>
          </a:p>
        </p:txBody>
      </p:sp>
      <p:sp>
        <p:nvSpPr>
          <p:cNvPr id="4" name="Footer Placeholder 3">
            <a:extLst>
              <a:ext uri="{FF2B5EF4-FFF2-40B4-BE49-F238E27FC236}">
                <a16:creationId xmlns:a16="http://schemas.microsoft.com/office/drawing/2014/main" id="{37632DD6-4E1F-3EC1-4F76-2893EE4B3CA0}"/>
              </a:ext>
            </a:extLst>
          </p:cNvPr>
          <p:cNvSpPr>
            <a:spLocks noGrp="1"/>
          </p:cNvSpPr>
          <p:nvPr>
            <p:ph type="ftr" sz="quarter" idx="24"/>
          </p:nvPr>
        </p:nvSpPr>
        <p:spPr>
          <a:xfrm>
            <a:off x="761703"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pic>
        <p:nvPicPr>
          <p:cNvPr id="7" name="Picture 6" descr="stripe with DTP logo">
            <a:extLst>
              <a:ext uri="{FF2B5EF4-FFF2-40B4-BE49-F238E27FC236}">
                <a16:creationId xmlns:a16="http://schemas.microsoft.com/office/drawing/2014/main" id="{24EF08A0-CC73-0070-90AB-6D452614B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137752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hank you dark S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05FF6-32FD-F6E5-174B-EA5FD882DB33}"/>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22">
            <a:extLst>
              <a:ext uri="{FF2B5EF4-FFF2-40B4-BE49-F238E27FC236}">
                <a16:creationId xmlns:a16="http://schemas.microsoft.com/office/drawing/2014/main" id="{2F38813F-2D97-2E5E-3B07-45F66ABAE702}"/>
              </a:ext>
              <a:ext uri="{C183D7F6-B498-43B3-948B-1728B52AA6E4}">
                <adec:decorative xmlns:adec="http://schemas.microsoft.com/office/drawing/2017/decorative" val="1"/>
              </a:ext>
            </a:extLst>
          </p:cNvPr>
          <p:cNvSpPr>
            <a:spLocks noGrp="1"/>
          </p:cNvSpPr>
          <p:nvPr>
            <p:ph type="body" sz="quarter" idx="23"/>
          </p:nvPr>
        </p:nvSpPr>
        <p:spPr>
          <a:xfrm flipH="1">
            <a:off x="761703" y="4148475"/>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itle 5">
            <a:extLst>
              <a:ext uri="{FF2B5EF4-FFF2-40B4-BE49-F238E27FC236}">
                <a16:creationId xmlns:a16="http://schemas.microsoft.com/office/drawing/2014/main" id="{B60FC9C9-6883-A3E9-6207-2B18E79FAF74}"/>
              </a:ext>
            </a:extLst>
          </p:cNvPr>
          <p:cNvSpPr>
            <a:spLocks noGrp="1"/>
          </p:cNvSpPr>
          <p:nvPr>
            <p:ph type="title" hasCustomPrompt="1"/>
          </p:nvPr>
        </p:nvSpPr>
        <p:spPr>
          <a:xfrm>
            <a:off x="761702" y="1326681"/>
            <a:ext cx="5334297" cy="1981547"/>
          </a:xfrm>
        </p:spPr>
        <p:txBody>
          <a:bodyPr anchor="b" anchorCtr="0"/>
          <a:lstStyle>
            <a:lvl1pPr>
              <a:lnSpc>
                <a:spcPct val="100000"/>
              </a:lnSpc>
              <a:spcBef>
                <a:spcPts val="500"/>
              </a:spcBef>
              <a:defRPr sz="4000">
                <a:solidFill>
                  <a:schemeClr val="bg1"/>
                </a:solidFill>
              </a:defRPr>
            </a:lvl1pPr>
          </a:lstStyle>
          <a:p>
            <a:pPr lvl="0"/>
            <a:r>
              <a:rPr lang="en-US"/>
              <a:t>Thank you</a:t>
            </a:r>
          </a:p>
        </p:txBody>
      </p:sp>
      <p:sp>
        <p:nvSpPr>
          <p:cNvPr id="4" name="Footer Placeholder 3">
            <a:extLst>
              <a:ext uri="{FF2B5EF4-FFF2-40B4-BE49-F238E27FC236}">
                <a16:creationId xmlns:a16="http://schemas.microsoft.com/office/drawing/2014/main" id="{37632DD6-4E1F-3EC1-4F76-2893EE4B3CA0}"/>
              </a:ext>
            </a:extLst>
          </p:cNvPr>
          <p:cNvSpPr>
            <a:spLocks noGrp="1"/>
          </p:cNvSpPr>
          <p:nvPr>
            <p:ph type="ftr" sz="quarter" idx="24"/>
          </p:nvPr>
        </p:nvSpPr>
        <p:spPr>
          <a:xfrm>
            <a:off x="761703"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pic>
        <p:nvPicPr>
          <p:cNvPr id="3" name="Picture 2" descr="stripe with DTP logo">
            <a:extLst>
              <a:ext uri="{FF2B5EF4-FFF2-40B4-BE49-F238E27FC236}">
                <a16:creationId xmlns:a16="http://schemas.microsoft.com/office/drawing/2014/main" id="{03882889-800B-C61C-BC60-C91A4E227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371081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pullout statement and text">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5" name="Text Placeholder 4">
            <a:extLst>
              <a:ext uri="{FF2B5EF4-FFF2-40B4-BE49-F238E27FC236}">
                <a16:creationId xmlns:a16="http://schemas.microsoft.com/office/drawing/2014/main" id="{5E483CF2-6F01-1993-1AD4-5D8B33327438}"/>
              </a:ext>
            </a:extLst>
          </p:cNvPr>
          <p:cNvSpPr>
            <a:spLocks noGrp="1"/>
          </p:cNvSpPr>
          <p:nvPr>
            <p:ph type="body" sz="quarter" idx="15" hasCustomPrompt="1"/>
          </p:nvPr>
        </p:nvSpPr>
        <p:spPr>
          <a:xfrm>
            <a:off x="604800" y="1303338"/>
            <a:ext cx="4312800" cy="4950000"/>
          </a:xfrm>
          <a:prstGeom prst="rect">
            <a:avLst/>
          </a:prstGeom>
        </p:spPr>
        <p:txBody>
          <a:bodyPr/>
          <a:lstStyle>
            <a:lvl1pPr>
              <a:spcBef>
                <a:spcPts val="1000"/>
              </a:spcBef>
              <a:buNone/>
              <a:defRPr sz="4000">
                <a:solidFill>
                  <a:schemeClr val="accent2"/>
                </a:solidFill>
              </a:defRPr>
            </a:lvl1pPr>
          </a:lstStyle>
          <a:p>
            <a:pPr lvl="0"/>
            <a:r>
              <a:rPr lang="en-AU"/>
              <a:t>This is a</a:t>
            </a:r>
            <a:br>
              <a:rPr lang="en-AU"/>
            </a:br>
            <a:r>
              <a:rPr lang="en-AU"/>
              <a:t>large pullout statement or quote about </a:t>
            </a:r>
            <a:br>
              <a:rPr lang="en-AU"/>
            </a:br>
            <a:r>
              <a:rPr lang="en-AU"/>
              <a:t>this project</a:t>
            </a:r>
          </a:p>
        </p:txBody>
      </p:sp>
      <p:sp>
        <p:nvSpPr>
          <p:cNvPr id="22" name="Text Placeholder 21">
            <a:extLst>
              <a:ext uri="{FF2B5EF4-FFF2-40B4-BE49-F238E27FC236}">
                <a16:creationId xmlns:a16="http://schemas.microsoft.com/office/drawing/2014/main" id="{41C821E6-358F-E301-F1B2-4122B77D4B9E}"/>
              </a:ext>
            </a:extLst>
          </p:cNvPr>
          <p:cNvSpPr>
            <a:spLocks noGrp="1"/>
          </p:cNvSpPr>
          <p:nvPr>
            <p:ph type="body" sz="quarter" idx="14"/>
          </p:nvPr>
        </p:nvSpPr>
        <p:spPr>
          <a:xfrm>
            <a:off x="5226860" y="1303338"/>
            <a:ext cx="6361200" cy="4950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1996041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text and inset image">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22" name="Text Placeholder 21">
            <a:extLst>
              <a:ext uri="{FF2B5EF4-FFF2-40B4-BE49-F238E27FC236}">
                <a16:creationId xmlns:a16="http://schemas.microsoft.com/office/drawing/2014/main" id="{41C821E6-358F-E301-F1B2-4122B77D4B9E}"/>
              </a:ext>
            </a:extLst>
          </p:cNvPr>
          <p:cNvSpPr>
            <a:spLocks noGrp="1"/>
          </p:cNvSpPr>
          <p:nvPr>
            <p:ph type="body" sz="quarter" idx="14"/>
          </p:nvPr>
        </p:nvSpPr>
        <p:spPr>
          <a:xfrm>
            <a:off x="604800" y="1303338"/>
            <a:ext cx="4312800" cy="4950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11">
            <a:extLst>
              <a:ext uri="{FF2B5EF4-FFF2-40B4-BE49-F238E27FC236}">
                <a16:creationId xmlns:a16="http://schemas.microsoft.com/office/drawing/2014/main" id="{AD908C71-1ECB-E157-0FCC-AB588F622676}"/>
              </a:ext>
            </a:extLst>
          </p:cNvPr>
          <p:cNvSpPr>
            <a:spLocks noGrp="1" noChangeAspect="1"/>
          </p:cNvSpPr>
          <p:nvPr>
            <p:ph type="pic" sz="quarter" idx="12" hasCustomPrompt="1"/>
          </p:nvPr>
        </p:nvSpPr>
        <p:spPr>
          <a:xfrm>
            <a:off x="5227638" y="1303337"/>
            <a:ext cx="6713537" cy="44748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4" name="Text Placeholder 13">
            <a:extLst>
              <a:ext uri="{FF2B5EF4-FFF2-40B4-BE49-F238E27FC236}">
                <a16:creationId xmlns:a16="http://schemas.microsoft.com/office/drawing/2014/main" id="{1ACFF4C1-064F-5AF8-BFAE-DD24524C1AE0}"/>
              </a:ext>
            </a:extLst>
          </p:cNvPr>
          <p:cNvSpPr>
            <a:spLocks noGrp="1"/>
          </p:cNvSpPr>
          <p:nvPr>
            <p:ph type="body" sz="quarter" idx="13" hasCustomPrompt="1"/>
          </p:nvPr>
        </p:nvSpPr>
        <p:spPr>
          <a:xfrm>
            <a:off x="5422271" y="5886153"/>
            <a:ext cx="6518127" cy="367185"/>
          </a:xfrm>
          <a:prstGeom prst="rect">
            <a:avLst/>
          </a:prstGeom>
        </p:spPr>
        <p:txBody>
          <a:bodyPr/>
          <a:lstStyle>
            <a:lvl1pPr>
              <a:buNone/>
              <a:defRPr sz="1100"/>
            </a:lvl1pPr>
          </a:lstStyle>
          <a:p>
            <a:pPr lvl="0"/>
            <a:r>
              <a:rPr lang="en-AU"/>
              <a:t>IMAGE:</a:t>
            </a:r>
          </a:p>
        </p:txBody>
      </p:sp>
      <p:pic>
        <p:nvPicPr>
          <p:cNvPr id="16" name="Picture 15">
            <a:extLst>
              <a:ext uri="{FF2B5EF4-FFF2-40B4-BE49-F238E27FC236}">
                <a16:creationId xmlns:a16="http://schemas.microsoft.com/office/drawing/2014/main" id="{5BC8BFD7-9EC3-4361-2EE5-5AAC57EF54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226335" y="5888024"/>
            <a:ext cx="127663" cy="120741"/>
          </a:xfrm>
          <a:prstGeom prst="rect">
            <a:avLst/>
          </a:prstGeom>
        </p:spPr>
      </p:pic>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611945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text and full height image">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a:xfrm>
            <a:off x="247686" y="295047"/>
            <a:ext cx="5676902" cy="338400"/>
          </a:xfrm>
        </p:spPr>
        <p:txBody>
          <a:bodyPr/>
          <a:lstStyle/>
          <a:p>
            <a:r>
              <a:rPr lang="en-US"/>
              <a:t>Click to edit Master title style</a:t>
            </a:r>
            <a:endParaRPr lang="en-AU"/>
          </a:p>
        </p:txBody>
      </p:sp>
      <p:sp>
        <p:nvSpPr>
          <p:cNvPr id="18" name="Text Placeholder 17">
            <a:extLst>
              <a:ext uri="{FF2B5EF4-FFF2-40B4-BE49-F238E27FC236}">
                <a16:creationId xmlns:a16="http://schemas.microsoft.com/office/drawing/2014/main" id="{0ED71F39-4245-A467-27D7-D8B8F7C50472}"/>
              </a:ext>
            </a:extLst>
          </p:cNvPr>
          <p:cNvSpPr>
            <a:spLocks noGrp="1"/>
          </p:cNvSpPr>
          <p:nvPr>
            <p:ph type="body" sz="quarter" idx="14"/>
          </p:nvPr>
        </p:nvSpPr>
        <p:spPr>
          <a:xfrm>
            <a:off x="604800" y="1303200"/>
            <a:ext cx="5324400" cy="390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11">
            <a:extLst>
              <a:ext uri="{FF2B5EF4-FFF2-40B4-BE49-F238E27FC236}">
                <a16:creationId xmlns:a16="http://schemas.microsoft.com/office/drawing/2014/main" id="{AD908C71-1ECB-E157-0FCC-AB588F622676}"/>
              </a:ext>
            </a:extLst>
          </p:cNvPr>
          <p:cNvSpPr>
            <a:spLocks noGrp="1" noChangeAspect="1"/>
          </p:cNvSpPr>
          <p:nvPr>
            <p:ph type="pic" sz="quarter" idx="12" hasCustomPrompt="1"/>
          </p:nvPr>
        </p:nvSpPr>
        <p:spPr>
          <a:xfrm>
            <a:off x="6234740" y="295046"/>
            <a:ext cx="5705658" cy="6350703"/>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4" name="Text Placeholder 13">
            <a:extLst>
              <a:ext uri="{FF2B5EF4-FFF2-40B4-BE49-F238E27FC236}">
                <a16:creationId xmlns:a16="http://schemas.microsoft.com/office/drawing/2014/main" id="{1ACFF4C1-064F-5AF8-BFAE-DD24524C1AE0}"/>
              </a:ext>
            </a:extLst>
          </p:cNvPr>
          <p:cNvSpPr>
            <a:spLocks noGrp="1"/>
          </p:cNvSpPr>
          <p:nvPr>
            <p:ph type="body" sz="quarter" idx="13" hasCustomPrompt="1"/>
          </p:nvPr>
        </p:nvSpPr>
        <p:spPr>
          <a:xfrm>
            <a:off x="4231825" y="5517254"/>
            <a:ext cx="1692763" cy="735743"/>
          </a:xfrm>
          <a:prstGeom prst="rect">
            <a:avLst/>
          </a:prstGeom>
        </p:spPr>
        <p:txBody>
          <a:bodyPr/>
          <a:lstStyle>
            <a:lvl1pPr>
              <a:buNone/>
              <a:defRPr sz="1100"/>
            </a:lvl1pPr>
          </a:lstStyle>
          <a:p>
            <a:pPr lvl="0"/>
            <a:r>
              <a:rPr lang="en-AU"/>
              <a:t>IMAGE:</a:t>
            </a:r>
          </a:p>
        </p:txBody>
      </p:sp>
      <p:pic>
        <p:nvPicPr>
          <p:cNvPr id="16" name="Picture 15">
            <a:extLst>
              <a:ext uri="{FF2B5EF4-FFF2-40B4-BE49-F238E27FC236}">
                <a16:creationId xmlns:a16="http://schemas.microsoft.com/office/drawing/2014/main" id="{5BC8BFD7-9EC3-4361-2EE5-5AAC57EF543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268" y="5304449"/>
            <a:ext cx="127663" cy="120741"/>
          </a:xfrm>
          <a:prstGeom prst="rect">
            <a:avLst/>
          </a:prstGeom>
        </p:spPr>
      </p:pic>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cxnSp>
        <p:nvCxnSpPr>
          <p:cNvPr id="2" name="Straight Connector 1">
            <a:extLst>
              <a:ext uri="{FF2B5EF4-FFF2-40B4-BE49-F238E27FC236}">
                <a16:creationId xmlns:a16="http://schemas.microsoft.com/office/drawing/2014/main" id="{2157AFDB-BCB4-5371-5790-BDB4FC8E90B4}"/>
              </a:ext>
              <a:ext uri="{C183D7F6-B498-43B3-948B-1728B52AA6E4}">
                <adec:decorative xmlns:adec="http://schemas.microsoft.com/office/drawing/2017/decorative" val="1"/>
              </a:ext>
            </a:extLst>
          </p:cNvPr>
          <p:cNvCxnSpPr>
            <a:cxnSpLocks/>
          </p:cNvCxnSpPr>
          <p:nvPr/>
        </p:nvCxnSpPr>
        <p:spPr>
          <a:xfrm>
            <a:off x="251602" y="763200"/>
            <a:ext cx="567690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7296A05-5B15-AB43-8345-2D2C59DE90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00" y="731868"/>
            <a:ext cx="1072352" cy="63732"/>
          </a:xfrm>
          <a:prstGeom prst="rect">
            <a:avLst/>
          </a:prstGeom>
        </p:spPr>
      </p:pic>
      <p:cxnSp>
        <p:nvCxnSpPr>
          <p:cNvPr id="4" name="Straight Connector 3">
            <a:extLst>
              <a:ext uri="{FF2B5EF4-FFF2-40B4-BE49-F238E27FC236}">
                <a16:creationId xmlns:a16="http://schemas.microsoft.com/office/drawing/2014/main" id="{ACCC7678-E5B2-79BD-2145-C5D5E04967E4}"/>
              </a:ext>
              <a:ext uri="{C183D7F6-B498-43B3-948B-1728B52AA6E4}">
                <adec:decorative xmlns:adec="http://schemas.microsoft.com/office/drawing/2017/decorative" val="1"/>
              </a:ext>
            </a:extLst>
          </p:cNvPr>
          <p:cNvCxnSpPr>
            <a:cxnSpLocks/>
          </p:cNvCxnSpPr>
          <p:nvPr userDrawn="1"/>
        </p:nvCxnSpPr>
        <p:spPr>
          <a:xfrm>
            <a:off x="251602" y="763200"/>
            <a:ext cx="567690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10E20CF-EE05-1B07-FB23-81BB282F9B9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8400" y="731868"/>
            <a:ext cx="1072352" cy="63732"/>
          </a:xfrm>
          <a:prstGeom prst="rect">
            <a:avLst/>
          </a:prstGeom>
        </p:spPr>
      </p:pic>
    </p:spTree>
    <p:extLst>
      <p:ext uri="{BB962C8B-B14F-4D97-AF65-F5344CB8AC3E}">
        <p14:creationId xmlns:p14="http://schemas.microsoft.com/office/powerpoint/2010/main" val="178165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13" name="Text Placeholder 12">
            <a:extLst>
              <a:ext uri="{FF2B5EF4-FFF2-40B4-BE49-F238E27FC236}">
                <a16:creationId xmlns:a16="http://schemas.microsoft.com/office/drawing/2014/main" id="{80087AB3-2242-A003-9F49-48AB61DDEE9C}"/>
              </a:ext>
            </a:extLst>
          </p:cNvPr>
          <p:cNvSpPr>
            <a:spLocks noGrp="1"/>
          </p:cNvSpPr>
          <p:nvPr>
            <p:ph type="body" sz="quarter" idx="15"/>
          </p:nvPr>
        </p:nvSpPr>
        <p:spPr>
          <a:xfrm>
            <a:off x="604800" y="1303200"/>
            <a:ext cx="4312800" cy="49501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hart Placeholder 3">
            <a:extLst>
              <a:ext uri="{FF2B5EF4-FFF2-40B4-BE49-F238E27FC236}">
                <a16:creationId xmlns:a16="http://schemas.microsoft.com/office/drawing/2014/main" id="{638A6F2B-CD53-8EA8-C6C6-CA7FC1B992A7}"/>
              </a:ext>
            </a:extLst>
          </p:cNvPr>
          <p:cNvSpPr>
            <a:spLocks noGrp="1"/>
          </p:cNvSpPr>
          <p:nvPr>
            <p:ph type="chart" sz="quarter" idx="14"/>
          </p:nvPr>
        </p:nvSpPr>
        <p:spPr>
          <a:xfrm>
            <a:off x="5227638" y="1302589"/>
            <a:ext cx="6712760" cy="4474800"/>
          </a:xfrm>
          <a:prstGeom prst="rect">
            <a:avLst/>
          </a:prstGeom>
        </p:spPr>
        <p:txBody>
          <a:bodyPr/>
          <a:lstStyle>
            <a:lvl1pPr>
              <a:defRPr>
                <a:solidFill>
                  <a:schemeClr val="tx2"/>
                </a:solidFill>
              </a:defRPr>
            </a:lvl1pPr>
          </a:lstStyle>
          <a:p>
            <a:r>
              <a:rPr lang="en-US"/>
              <a:t>Click icon to add chart</a:t>
            </a:r>
            <a:endParaRPr lang="en-AU"/>
          </a:p>
        </p:txBody>
      </p:sp>
      <p:sp>
        <p:nvSpPr>
          <p:cNvPr id="14" name="Text Placeholder 13">
            <a:extLst>
              <a:ext uri="{FF2B5EF4-FFF2-40B4-BE49-F238E27FC236}">
                <a16:creationId xmlns:a16="http://schemas.microsoft.com/office/drawing/2014/main" id="{1ACFF4C1-064F-5AF8-BFAE-DD24524C1AE0}"/>
              </a:ext>
            </a:extLst>
          </p:cNvPr>
          <p:cNvSpPr>
            <a:spLocks noGrp="1"/>
          </p:cNvSpPr>
          <p:nvPr>
            <p:ph type="body" sz="quarter" idx="13" hasCustomPrompt="1"/>
          </p:nvPr>
        </p:nvSpPr>
        <p:spPr>
          <a:xfrm>
            <a:off x="5227638" y="5886153"/>
            <a:ext cx="6712760" cy="367200"/>
          </a:xfrm>
          <a:prstGeom prst="rect">
            <a:avLst/>
          </a:prstGeom>
        </p:spPr>
        <p:txBody>
          <a:bodyPr/>
          <a:lstStyle>
            <a:lvl1pPr>
              <a:buNone/>
              <a:defRPr sz="1100" i="1"/>
            </a:lvl1pPr>
          </a:lstStyle>
          <a:p>
            <a:pPr lvl="0"/>
            <a:r>
              <a:rPr lang="en-AU"/>
              <a:t>SOURCE:</a:t>
            </a:r>
          </a:p>
        </p:txBody>
      </p:sp>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1632996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text and tables">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13" name="Text Placeholder 12">
            <a:extLst>
              <a:ext uri="{FF2B5EF4-FFF2-40B4-BE49-F238E27FC236}">
                <a16:creationId xmlns:a16="http://schemas.microsoft.com/office/drawing/2014/main" id="{80087AB3-2242-A003-9F49-48AB61DDEE9C}"/>
              </a:ext>
            </a:extLst>
          </p:cNvPr>
          <p:cNvSpPr>
            <a:spLocks noGrp="1"/>
          </p:cNvSpPr>
          <p:nvPr>
            <p:ph type="body" sz="quarter" idx="15"/>
          </p:nvPr>
        </p:nvSpPr>
        <p:spPr>
          <a:xfrm>
            <a:off x="604800" y="1303200"/>
            <a:ext cx="4312800" cy="49501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8">
            <a:extLst>
              <a:ext uri="{FF2B5EF4-FFF2-40B4-BE49-F238E27FC236}">
                <a16:creationId xmlns:a16="http://schemas.microsoft.com/office/drawing/2014/main" id="{14E7DC44-B6F2-6F91-A169-2DBFC27E86EE}"/>
              </a:ext>
            </a:extLst>
          </p:cNvPr>
          <p:cNvSpPr>
            <a:spLocks noGrp="1"/>
          </p:cNvSpPr>
          <p:nvPr>
            <p:ph type="body" sz="quarter" idx="18" hasCustomPrompt="1"/>
          </p:nvPr>
        </p:nvSpPr>
        <p:spPr>
          <a:xfrm>
            <a:off x="5227638" y="1369474"/>
            <a:ext cx="6712760" cy="269875"/>
          </a:xfrm>
          <a:prstGeom prst="rect">
            <a:avLst/>
          </a:prstGeom>
        </p:spPr>
        <p:txBody>
          <a:bodyPr/>
          <a:lstStyle>
            <a:lvl1pPr>
              <a:buNone/>
              <a:defRPr sz="1500" cap="all" baseline="0"/>
            </a:lvl1pPr>
          </a:lstStyle>
          <a:p>
            <a:pPr lvl="0"/>
            <a:r>
              <a:rPr lang="en-AU"/>
              <a:t>Table Title</a:t>
            </a:r>
          </a:p>
        </p:txBody>
      </p:sp>
      <p:sp>
        <p:nvSpPr>
          <p:cNvPr id="3" name="Table Placeholder 2">
            <a:extLst>
              <a:ext uri="{FF2B5EF4-FFF2-40B4-BE49-F238E27FC236}">
                <a16:creationId xmlns:a16="http://schemas.microsoft.com/office/drawing/2014/main" id="{6055CB59-7ACD-AE4E-15DF-F7EAAD365E18}"/>
              </a:ext>
            </a:extLst>
          </p:cNvPr>
          <p:cNvSpPr>
            <a:spLocks noGrp="1"/>
          </p:cNvSpPr>
          <p:nvPr>
            <p:ph type="tbl" sz="quarter" idx="16"/>
          </p:nvPr>
        </p:nvSpPr>
        <p:spPr>
          <a:xfrm>
            <a:off x="5227638" y="1700783"/>
            <a:ext cx="6712760" cy="1728217"/>
          </a:xfrm>
          <a:prstGeom prst="rect">
            <a:avLst/>
          </a:prstGeom>
        </p:spPr>
        <p:txBody>
          <a:bodyPr/>
          <a:lstStyle/>
          <a:p>
            <a:r>
              <a:rPr lang="en-US"/>
              <a:t>Click icon to add table</a:t>
            </a:r>
            <a:endParaRPr lang="en-AU"/>
          </a:p>
        </p:txBody>
      </p:sp>
      <p:sp>
        <p:nvSpPr>
          <p:cNvPr id="10" name="Text Placeholder 8">
            <a:extLst>
              <a:ext uri="{FF2B5EF4-FFF2-40B4-BE49-F238E27FC236}">
                <a16:creationId xmlns:a16="http://schemas.microsoft.com/office/drawing/2014/main" id="{9AB5F2AF-0708-97F9-2E2E-F5F50B72033E}"/>
              </a:ext>
            </a:extLst>
          </p:cNvPr>
          <p:cNvSpPr>
            <a:spLocks noGrp="1"/>
          </p:cNvSpPr>
          <p:nvPr>
            <p:ph type="body" sz="quarter" idx="19" hasCustomPrompt="1"/>
          </p:nvPr>
        </p:nvSpPr>
        <p:spPr>
          <a:xfrm>
            <a:off x="5227638" y="3571157"/>
            <a:ext cx="6712760" cy="269875"/>
          </a:xfrm>
          <a:prstGeom prst="rect">
            <a:avLst/>
          </a:prstGeom>
        </p:spPr>
        <p:txBody>
          <a:bodyPr/>
          <a:lstStyle>
            <a:lvl1pPr>
              <a:buNone/>
              <a:defRPr sz="1500" cap="all" baseline="0"/>
            </a:lvl1pPr>
          </a:lstStyle>
          <a:p>
            <a:pPr lvl="0"/>
            <a:r>
              <a:rPr lang="en-AU"/>
              <a:t>Table Title</a:t>
            </a:r>
          </a:p>
        </p:txBody>
      </p:sp>
      <p:sp>
        <p:nvSpPr>
          <p:cNvPr id="4" name="Table Placeholder 2">
            <a:extLst>
              <a:ext uri="{FF2B5EF4-FFF2-40B4-BE49-F238E27FC236}">
                <a16:creationId xmlns:a16="http://schemas.microsoft.com/office/drawing/2014/main" id="{BB973F83-A5F0-1149-90BA-9F63488FD953}"/>
              </a:ext>
            </a:extLst>
          </p:cNvPr>
          <p:cNvSpPr>
            <a:spLocks noGrp="1"/>
          </p:cNvSpPr>
          <p:nvPr>
            <p:ph type="tbl" sz="quarter" idx="17"/>
          </p:nvPr>
        </p:nvSpPr>
        <p:spPr>
          <a:xfrm>
            <a:off x="5227638" y="3905049"/>
            <a:ext cx="6712760" cy="1728217"/>
          </a:xfrm>
          <a:prstGeom prst="rect">
            <a:avLst/>
          </a:prstGeom>
        </p:spPr>
        <p:txBody>
          <a:bodyPr/>
          <a:lstStyle/>
          <a:p>
            <a:r>
              <a:rPr lang="en-US"/>
              <a:t>Click icon to add table</a:t>
            </a:r>
            <a:endParaRPr lang="en-AU"/>
          </a:p>
        </p:txBody>
      </p:sp>
      <p:sp>
        <p:nvSpPr>
          <p:cNvPr id="14" name="Text Placeholder 13">
            <a:extLst>
              <a:ext uri="{FF2B5EF4-FFF2-40B4-BE49-F238E27FC236}">
                <a16:creationId xmlns:a16="http://schemas.microsoft.com/office/drawing/2014/main" id="{1ACFF4C1-064F-5AF8-BFAE-DD24524C1AE0}"/>
              </a:ext>
            </a:extLst>
          </p:cNvPr>
          <p:cNvSpPr>
            <a:spLocks noGrp="1"/>
          </p:cNvSpPr>
          <p:nvPr>
            <p:ph type="body" sz="quarter" idx="13" hasCustomPrompt="1"/>
          </p:nvPr>
        </p:nvSpPr>
        <p:spPr>
          <a:xfrm>
            <a:off x="5227638" y="5886153"/>
            <a:ext cx="6712760" cy="367200"/>
          </a:xfrm>
          <a:prstGeom prst="rect">
            <a:avLst/>
          </a:prstGeom>
        </p:spPr>
        <p:txBody>
          <a:bodyPr/>
          <a:lstStyle>
            <a:lvl1pPr>
              <a:buNone/>
              <a:defRPr sz="1100" i="1"/>
            </a:lvl1pPr>
          </a:lstStyle>
          <a:p>
            <a:pPr lvl="0"/>
            <a:r>
              <a:rPr lang="en-AU"/>
              <a:t>SOURCE:</a:t>
            </a:r>
          </a:p>
        </p:txBody>
      </p:sp>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3691343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text and 3 pictures/icons">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13" name="Text Placeholder 12">
            <a:extLst>
              <a:ext uri="{FF2B5EF4-FFF2-40B4-BE49-F238E27FC236}">
                <a16:creationId xmlns:a16="http://schemas.microsoft.com/office/drawing/2014/main" id="{80087AB3-2242-A003-9F49-48AB61DDEE9C}"/>
              </a:ext>
            </a:extLst>
          </p:cNvPr>
          <p:cNvSpPr>
            <a:spLocks noGrp="1"/>
          </p:cNvSpPr>
          <p:nvPr>
            <p:ph type="body" sz="quarter" idx="15"/>
          </p:nvPr>
        </p:nvSpPr>
        <p:spPr>
          <a:xfrm>
            <a:off x="248400" y="1094400"/>
            <a:ext cx="3783600" cy="511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38">
            <a:extLst>
              <a:ext uri="{FF2B5EF4-FFF2-40B4-BE49-F238E27FC236}">
                <a16:creationId xmlns:a16="http://schemas.microsoft.com/office/drawing/2014/main" id="{B2BA2468-CD50-C853-6E51-75DE88ACD749}"/>
              </a:ext>
            </a:extLst>
          </p:cNvPr>
          <p:cNvSpPr>
            <a:spLocks noGrp="1" noChangeAspect="1"/>
          </p:cNvSpPr>
          <p:nvPr>
            <p:ph type="pic" sz="quarter" idx="20"/>
          </p:nvPr>
        </p:nvSpPr>
        <p:spPr>
          <a:xfrm>
            <a:off x="4235450" y="1461600"/>
            <a:ext cx="1725613" cy="972000"/>
          </a:xfrm>
          <a:prstGeom prst="rect">
            <a:avLst/>
          </a:prstGeom>
        </p:spPr>
        <p:txBody>
          <a:bodyPr/>
          <a:lstStyle/>
          <a:p>
            <a:r>
              <a:rPr lang="en-US"/>
              <a:t>Click icon to add picture</a:t>
            </a:r>
            <a:endParaRPr lang="en-AU"/>
          </a:p>
        </p:txBody>
      </p:sp>
      <p:sp>
        <p:nvSpPr>
          <p:cNvPr id="6" name="Text Placeholder 5">
            <a:extLst>
              <a:ext uri="{FF2B5EF4-FFF2-40B4-BE49-F238E27FC236}">
                <a16:creationId xmlns:a16="http://schemas.microsoft.com/office/drawing/2014/main" id="{F3CF46F9-EEFF-148F-3A2C-C0E40ECDCF28}"/>
              </a:ext>
            </a:extLst>
          </p:cNvPr>
          <p:cNvSpPr>
            <a:spLocks noGrp="1"/>
          </p:cNvSpPr>
          <p:nvPr>
            <p:ph type="body" sz="quarter" idx="16"/>
          </p:nvPr>
        </p:nvSpPr>
        <p:spPr>
          <a:xfrm>
            <a:off x="4235764" y="2617199"/>
            <a:ext cx="1725340" cy="3596299"/>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Picture Placeholder 38">
            <a:extLst>
              <a:ext uri="{FF2B5EF4-FFF2-40B4-BE49-F238E27FC236}">
                <a16:creationId xmlns:a16="http://schemas.microsoft.com/office/drawing/2014/main" id="{836070E6-F130-7EA5-6A49-7313BB8D5A13}"/>
              </a:ext>
            </a:extLst>
          </p:cNvPr>
          <p:cNvSpPr>
            <a:spLocks noGrp="1" noChangeAspect="1"/>
          </p:cNvSpPr>
          <p:nvPr>
            <p:ph type="pic" sz="quarter" idx="21"/>
          </p:nvPr>
        </p:nvSpPr>
        <p:spPr>
          <a:xfrm>
            <a:off x="6230625" y="1461600"/>
            <a:ext cx="1725613" cy="972000"/>
          </a:xfrm>
          <a:prstGeom prst="rect">
            <a:avLst/>
          </a:prstGeom>
        </p:spPr>
        <p:txBody>
          <a:bodyPr/>
          <a:lstStyle/>
          <a:p>
            <a:r>
              <a:rPr lang="en-US"/>
              <a:t>Click icon to add picture</a:t>
            </a:r>
            <a:endParaRPr lang="en-AU"/>
          </a:p>
        </p:txBody>
      </p:sp>
      <p:sp>
        <p:nvSpPr>
          <p:cNvPr id="29" name="Text Placeholder 5">
            <a:extLst>
              <a:ext uri="{FF2B5EF4-FFF2-40B4-BE49-F238E27FC236}">
                <a16:creationId xmlns:a16="http://schemas.microsoft.com/office/drawing/2014/main" id="{782F7A7B-B351-F6D0-3662-D4656985931F}"/>
              </a:ext>
            </a:extLst>
          </p:cNvPr>
          <p:cNvSpPr>
            <a:spLocks noGrp="1"/>
          </p:cNvSpPr>
          <p:nvPr>
            <p:ph type="body" sz="quarter" idx="17"/>
          </p:nvPr>
        </p:nvSpPr>
        <p:spPr>
          <a:xfrm>
            <a:off x="6230898" y="2617201"/>
            <a:ext cx="1725340" cy="3596398"/>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38">
            <a:extLst>
              <a:ext uri="{FF2B5EF4-FFF2-40B4-BE49-F238E27FC236}">
                <a16:creationId xmlns:a16="http://schemas.microsoft.com/office/drawing/2014/main" id="{13FCFBC5-A20B-A863-F189-A7860A1CDF9A}"/>
              </a:ext>
            </a:extLst>
          </p:cNvPr>
          <p:cNvSpPr>
            <a:spLocks noGrp="1" noChangeAspect="1"/>
          </p:cNvSpPr>
          <p:nvPr>
            <p:ph type="pic" sz="quarter" idx="22"/>
          </p:nvPr>
        </p:nvSpPr>
        <p:spPr>
          <a:xfrm>
            <a:off x="8225895" y="1461600"/>
            <a:ext cx="1725613" cy="972000"/>
          </a:xfrm>
          <a:prstGeom prst="rect">
            <a:avLst/>
          </a:prstGeom>
        </p:spPr>
        <p:txBody>
          <a:bodyPr/>
          <a:lstStyle/>
          <a:p>
            <a:r>
              <a:rPr lang="en-US"/>
              <a:t>Click icon to add picture</a:t>
            </a:r>
            <a:endParaRPr lang="en-AU"/>
          </a:p>
        </p:txBody>
      </p:sp>
      <p:sp>
        <p:nvSpPr>
          <p:cNvPr id="31" name="Text Placeholder 5">
            <a:extLst>
              <a:ext uri="{FF2B5EF4-FFF2-40B4-BE49-F238E27FC236}">
                <a16:creationId xmlns:a16="http://schemas.microsoft.com/office/drawing/2014/main" id="{8DADC63C-E873-B4EC-1D5C-9BF13F351AC5}"/>
              </a:ext>
            </a:extLst>
          </p:cNvPr>
          <p:cNvSpPr>
            <a:spLocks noGrp="1"/>
          </p:cNvSpPr>
          <p:nvPr>
            <p:ph type="body" sz="quarter" idx="18"/>
          </p:nvPr>
        </p:nvSpPr>
        <p:spPr>
          <a:xfrm>
            <a:off x="8226032" y="2617201"/>
            <a:ext cx="1725340" cy="3596398"/>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Picture Placeholder 38">
            <a:extLst>
              <a:ext uri="{FF2B5EF4-FFF2-40B4-BE49-F238E27FC236}">
                <a16:creationId xmlns:a16="http://schemas.microsoft.com/office/drawing/2014/main" id="{B6363816-E918-B963-47BB-A416C9F6B7B5}"/>
              </a:ext>
            </a:extLst>
          </p:cNvPr>
          <p:cNvSpPr>
            <a:spLocks noGrp="1" noChangeAspect="1"/>
          </p:cNvSpPr>
          <p:nvPr>
            <p:ph type="pic" sz="quarter" idx="23"/>
          </p:nvPr>
        </p:nvSpPr>
        <p:spPr>
          <a:xfrm>
            <a:off x="10221165" y="1461600"/>
            <a:ext cx="1725613" cy="972000"/>
          </a:xfrm>
          <a:prstGeom prst="rect">
            <a:avLst/>
          </a:prstGeom>
        </p:spPr>
        <p:txBody>
          <a:bodyPr/>
          <a:lstStyle/>
          <a:p>
            <a:r>
              <a:rPr lang="en-US"/>
              <a:t>Click icon to add picture</a:t>
            </a:r>
            <a:endParaRPr lang="en-AU"/>
          </a:p>
        </p:txBody>
      </p:sp>
      <p:sp>
        <p:nvSpPr>
          <p:cNvPr id="32" name="Text Placeholder 5">
            <a:extLst>
              <a:ext uri="{FF2B5EF4-FFF2-40B4-BE49-F238E27FC236}">
                <a16:creationId xmlns:a16="http://schemas.microsoft.com/office/drawing/2014/main" id="{49929368-A28D-70C2-B6BF-ABEDFA2032BF}"/>
              </a:ext>
            </a:extLst>
          </p:cNvPr>
          <p:cNvSpPr>
            <a:spLocks noGrp="1"/>
          </p:cNvSpPr>
          <p:nvPr>
            <p:ph type="body" sz="quarter" idx="19"/>
          </p:nvPr>
        </p:nvSpPr>
        <p:spPr>
          <a:xfrm>
            <a:off x="10221166" y="2617272"/>
            <a:ext cx="1725340" cy="3596326"/>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2928583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xt and 4 pictures/icons">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13" name="Text Placeholder 12">
            <a:extLst>
              <a:ext uri="{FF2B5EF4-FFF2-40B4-BE49-F238E27FC236}">
                <a16:creationId xmlns:a16="http://schemas.microsoft.com/office/drawing/2014/main" id="{80087AB3-2242-A003-9F49-48AB61DDEE9C}"/>
              </a:ext>
            </a:extLst>
          </p:cNvPr>
          <p:cNvSpPr>
            <a:spLocks noGrp="1"/>
          </p:cNvSpPr>
          <p:nvPr>
            <p:ph type="body" sz="quarter" idx="15"/>
          </p:nvPr>
        </p:nvSpPr>
        <p:spPr>
          <a:xfrm>
            <a:off x="248400" y="1094400"/>
            <a:ext cx="2742040" cy="511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Picture Placeholder 15">
            <a:extLst>
              <a:ext uri="{FF2B5EF4-FFF2-40B4-BE49-F238E27FC236}">
                <a16:creationId xmlns:a16="http://schemas.microsoft.com/office/drawing/2014/main" id="{41B36A79-2B14-253C-F87B-1D5E60754DC2}"/>
              </a:ext>
            </a:extLst>
          </p:cNvPr>
          <p:cNvSpPr>
            <a:spLocks noGrp="1" noChangeAspect="1"/>
          </p:cNvSpPr>
          <p:nvPr>
            <p:ph type="pic" sz="quarter" idx="17"/>
          </p:nvPr>
        </p:nvSpPr>
        <p:spPr>
          <a:xfrm>
            <a:off x="3246040" y="1461600"/>
            <a:ext cx="2721600" cy="1814400"/>
          </a:xfrm>
          <a:prstGeom prst="rect">
            <a:avLst/>
          </a:prstGeom>
        </p:spPr>
        <p:txBody>
          <a:bodyPr/>
          <a:lstStyle/>
          <a:p>
            <a:r>
              <a:rPr lang="en-US"/>
              <a:t>Click icon to add picture</a:t>
            </a:r>
            <a:endParaRPr lang="en-AU"/>
          </a:p>
        </p:txBody>
      </p:sp>
      <p:sp>
        <p:nvSpPr>
          <p:cNvPr id="6" name="Text Placeholder 5">
            <a:extLst>
              <a:ext uri="{FF2B5EF4-FFF2-40B4-BE49-F238E27FC236}">
                <a16:creationId xmlns:a16="http://schemas.microsoft.com/office/drawing/2014/main" id="{F3CF46F9-EEFF-148F-3A2C-C0E40ECDCF28}"/>
              </a:ext>
            </a:extLst>
          </p:cNvPr>
          <p:cNvSpPr>
            <a:spLocks noGrp="1"/>
          </p:cNvSpPr>
          <p:nvPr>
            <p:ph type="body" sz="quarter" idx="16"/>
          </p:nvPr>
        </p:nvSpPr>
        <p:spPr>
          <a:xfrm>
            <a:off x="3247200" y="3351599"/>
            <a:ext cx="2721600" cy="28601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Picture Placeholder 15">
            <a:extLst>
              <a:ext uri="{FF2B5EF4-FFF2-40B4-BE49-F238E27FC236}">
                <a16:creationId xmlns:a16="http://schemas.microsoft.com/office/drawing/2014/main" id="{8F2BE42E-103D-FD9F-A953-842BF6B8D20A}"/>
              </a:ext>
            </a:extLst>
          </p:cNvPr>
          <p:cNvSpPr>
            <a:spLocks noGrp="1" noChangeAspect="1"/>
          </p:cNvSpPr>
          <p:nvPr>
            <p:ph type="pic" sz="quarter" idx="19"/>
          </p:nvPr>
        </p:nvSpPr>
        <p:spPr>
          <a:xfrm>
            <a:off x="6232220" y="1461600"/>
            <a:ext cx="2721600" cy="1814400"/>
          </a:xfrm>
          <a:prstGeom prst="rect">
            <a:avLst/>
          </a:prstGeom>
        </p:spPr>
        <p:txBody>
          <a:bodyPr/>
          <a:lstStyle/>
          <a:p>
            <a:r>
              <a:rPr lang="en-US"/>
              <a:t>Click icon to add picture</a:t>
            </a:r>
            <a:endParaRPr lang="en-AU"/>
          </a:p>
        </p:txBody>
      </p:sp>
      <p:sp>
        <p:nvSpPr>
          <p:cNvPr id="24" name="Text Placeholder 5">
            <a:extLst>
              <a:ext uri="{FF2B5EF4-FFF2-40B4-BE49-F238E27FC236}">
                <a16:creationId xmlns:a16="http://schemas.microsoft.com/office/drawing/2014/main" id="{77E5E8CF-038C-1AD0-9714-3869625C7A44}"/>
              </a:ext>
            </a:extLst>
          </p:cNvPr>
          <p:cNvSpPr>
            <a:spLocks noGrp="1"/>
          </p:cNvSpPr>
          <p:nvPr>
            <p:ph type="body" sz="quarter" idx="20"/>
          </p:nvPr>
        </p:nvSpPr>
        <p:spPr>
          <a:xfrm>
            <a:off x="6231600" y="3351599"/>
            <a:ext cx="2721600" cy="28601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15">
            <a:extLst>
              <a:ext uri="{FF2B5EF4-FFF2-40B4-BE49-F238E27FC236}">
                <a16:creationId xmlns:a16="http://schemas.microsoft.com/office/drawing/2014/main" id="{BCAF5FE0-A756-AE63-33CE-3170D6003BE9}"/>
              </a:ext>
            </a:extLst>
          </p:cNvPr>
          <p:cNvSpPr>
            <a:spLocks noGrp="1" noChangeAspect="1"/>
          </p:cNvSpPr>
          <p:nvPr>
            <p:ph type="pic" sz="quarter" idx="18"/>
          </p:nvPr>
        </p:nvSpPr>
        <p:spPr>
          <a:xfrm>
            <a:off x="9218400" y="1461600"/>
            <a:ext cx="2714400" cy="1809600"/>
          </a:xfrm>
          <a:prstGeom prst="rect">
            <a:avLst/>
          </a:prstGeom>
        </p:spPr>
        <p:txBody>
          <a:bodyPr/>
          <a:lstStyle/>
          <a:p>
            <a:r>
              <a:rPr lang="en-US"/>
              <a:t>Click icon to add picture</a:t>
            </a:r>
            <a:endParaRPr lang="en-AU"/>
          </a:p>
        </p:txBody>
      </p:sp>
      <p:sp>
        <p:nvSpPr>
          <p:cNvPr id="25" name="Text Placeholder 5">
            <a:extLst>
              <a:ext uri="{FF2B5EF4-FFF2-40B4-BE49-F238E27FC236}">
                <a16:creationId xmlns:a16="http://schemas.microsoft.com/office/drawing/2014/main" id="{E87A10D4-19EB-A095-2F8F-936BDE7A1266}"/>
              </a:ext>
            </a:extLst>
          </p:cNvPr>
          <p:cNvSpPr>
            <a:spLocks noGrp="1"/>
          </p:cNvSpPr>
          <p:nvPr>
            <p:ph type="body" sz="quarter" idx="21"/>
          </p:nvPr>
        </p:nvSpPr>
        <p:spPr>
          <a:xfrm>
            <a:off x="9219600" y="3351598"/>
            <a:ext cx="2721600" cy="28620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1729457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83D0-7912-9DFB-B669-3AC8034E11F4}"/>
              </a:ext>
            </a:extLst>
          </p:cNvPr>
          <p:cNvSpPr>
            <a:spLocks noGrp="1"/>
          </p:cNvSpPr>
          <p:nvPr>
            <p:ph type="title"/>
          </p:nvPr>
        </p:nvSpPr>
        <p:spPr>
          <a:xfrm>
            <a:off x="371475" y="759730"/>
            <a:ext cx="11449050" cy="468000"/>
          </a:xfrm>
        </p:spPr>
        <p:txBody>
          <a:bodyPr anchor="t"/>
          <a:lstStyle>
            <a:lvl1pPr>
              <a:defRPr>
                <a:solidFill>
                  <a:schemeClr val="tx2"/>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6F047C0-5743-92B3-4F09-D326E5C049F2}"/>
              </a:ext>
            </a:extLst>
          </p:cNvPr>
          <p:cNvSpPr>
            <a:spLocks noGrp="1"/>
          </p:cNvSpPr>
          <p:nvPr>
            <p:ph type="body" idx="1"/>
          </p:nvPr>
        </p:nvSpPr>
        <p:spPr>
          <a:xfrm>
            <a:off x="371475" y="1449388"/>
            <a:ext cx="5545137" cy="444826"/>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73850B-958D-89DA-E719-6B5D95DB9E27}"/>
              </a:ext>
            </a:extLst>
          </p:cNvPr>
          <p:cNvSpPr>
            <a:spLocks noGrp="1"/>
          </p:cNvSpPr>
          <p:nvPr>
            <p:ph sz="half" idx="2"/>
          </p:nvPr>
        </p:nvSpPr>
        <p:spPr>
          <a:xfrm>
            <a:off x="376237" y="1894214"/>
            <a:ext cx="5540375" cy="3550911"/>
          </a:xfrm>
        </p:spPr>
        <p:txBody>
          <a:bodyPr>
            <a:normAutofit/>
          </a:bodyPr>
          <a:lstStyle>
            <a:lvl1pPr>
              <a:buClr>
                <a:schemeClr val="accent1"/>
              </a:buClr>
              <a:defRPr sz="1800"/>
            </a:lvl1pPr>
            <a:lvl2pPr>
              <a:buClr>
                <a:schemeClr val="accent1"/>
              </a:buClr>
              <a:defRPr sz="1600"/>
            </a:lvl2pPr>
            <a:lvl3pPr>
              <a:buClr>
                <a:schemeClr val="accent1"/>
              </a:buClr>
              <a:defRPr sz="1400"/>
            </a:lvl3pPr>
            <a:lvl4pPr>
              <a:buClr>
                <a:schemeClr val="accent1"/>
              </a:buClr>
              <a:defRPr sz="1200"/>
            </a:lvl4pPr>
            <a:lvl5pPr>
              <a:buClr>
                <a:schemeClr val="accent1"/>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D49CAFC-FC4C-5B4B-BB8B-945BB6D4525C}"/>
              </a:ext>
            </a:extLst>
          </p:cNvPr>
          <p:cNvSpPr>
            <a:spLocks noGrp="1"/>
          </p:cNvSpPr>
          <p:nvPr>
            <p:ph type="body" sz="quarter" idx="3"/>
          </p:nvPr>
        </p:nvSpPr>
        <p:spPr>
          <a:xfrm>
            <a:off x="6275389" y="1449388"/>
            <a:ext cx="5545136" cy="444826"/>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C7D91A-CEAB-DE79-93B5-7AE5A38FF0AC}"/>
              </a:ext>
            </a:extLst>
          </p:cNvPr>
          <p:cNvSpPr>
            <a:spLocks noGrp="1"/>
          </p:cNvSpPr>
          <p:nvPr>
            <p:ph sz="quarter" idx="4"/>
          </p:nvPr>
        </p:nvSpPr>
        <p:spPr>
          <a:xfrm>
            <a:off x="6275389" y="1894214"/>
            <a:ext cx="5545136" cy="3550911"/>
          </a:xfrm>
        </p:spPr>
        <p:txBody>
          <a:bodyPr>
            <a:normAutofit/>
          </a:bodyPr>
          <a:lstStyle>
            <a:lvl1pPr>
              <a:buClr>
                <a:schemeClr val="accent1"/>
              </a:buClr>
              <a:defRPr sz="1800"/>
            </a:lvl1pPr>
            <a:lvl2pPr>
              <a:buClr>
                <a:schemeClr val="accent1"/>
              </a:buClr>
              <a:defRPr sz="1600"/>
            </a:lvl2pPr>
            <a:lvl3pPr>
              <a:buClr>
                <a:schemeClr val="accent1"/>
              </a:buClr>
              <a:defRPr sz="1400"/>
            </a:lvl3pPr>
            <a:lvl4pPr>
              <a:buClr>
                <a:schemeClr val="accent1"/>
              </a:buClr>
              <a:defRPr sz="1200"/>
            </a:lvl4pPr>
            <a:lvl5pPr>
              <a:buClr>
                <a:schemeClr val="accent1"/>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7">
            <a:extLst>
              <a:ext uri="{FF2B5EF4-FFF2-40B4-BE49-F238E27FC236}">
                <a16:creationId xmlns:a16="http://schemas.microsoft.com/office/drawing/2014/main" id="{0819D20B-C6F3-6CCC-ECF7-AC9C8545FC7B}"/>
              </a:ext>
            </a:extLst>
          </p:cNvPr>
          <p:cNvSpPr>
            <a:spLocks noGrp="1"/>
          </p:cNvSpPr>
          <p:nvPr>
            <p:ph type="body" sz="quarter" idx="10"/>
          </p:nvPr>
        </p:nvSpPr>
        <p:spPr>
          <a:xfrm>
            <a:off x="371475" y="380977"/>
            <a:ext cx="11449049" cy="360000"/>
          </a:xfrm>
        </p:spPr>
        <p:txBody>
          <a:bodyPr vert="horz" lIns="91440" tIns="45720" rIns="91440" bIns="45720" rtlCol="0" anchor="b">
            <a:normAutofit/>
          </a:bodyPr>
          <a:lstStyle>
            <a:lvl1pPr>
              <a:defRPr lang="en-AU" sz="1800" b="0" dirty="0">
                <a:solidFill>
                  <a:schemeClr val="accent1"/>
                </a:solidFill>
                <a:latin typeface="+mj-lt"/>
              </a:defRPr>
            </a:lvl1pPr>
          </a:lstStyle>
          <a:p>
            <a:pPr marL="0" lvl="0" indent="0">
              <a:buNone/>
            </a:pPr>
            <a:r>
              <a:rPr lang="en-GB"/>
              <a:t>Click to edit Master text styles</a:t>
            </a:r>
            <a:endParaRPr lang="en-AU"/>
          </a:p>
        </p:txBody>
      </p:sp>
    </p:spTree>
    <p:extLst>
      <p:ext uri="{BB962C8B-B14F-4D97-AF65-F5344CB8AC3E}">
        <p14:creationId xmlns:p14="http://schemas.microsoft.com/office/powerpoint/2010/main" val="3997797850"/>
      </p:ext>
    </p:extLst>
  </p:cSld>
  <p:clrMapOvr>
    <a:masterClrMapping/>
  </p:clrMapOvr>
  <p:extLst>
    <p:ext uri="{DCECCB84-F9BA-43D5-87BE-67443E8EF086}">
      <p15:sldGuideLst xmlns:p15="http://schemas.microsoft.com/office/powerpoint/2012/main">
        <p15:guide id="1" pos="3953">
          <p15:clr>
            <a:srgbClr val="C35EA4"/>
          </p15:clr>
        </p15:guide>
        <p15:guide id="2" pos="3727">
          <p15:clr>
            <a:srgbClr val="C35EA4"/>
          </p15:clr>
        </p15:guide>
        <p15:guide id="3" orient="horz" pos="777">
          <p15:clr>
            <a:srgbClr val="5ACBF0"/>
          </p15:clr>
        </p15:guide>
        <p15:guide id="6" orient="horz" pos="118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light with half photo_1">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F7C8D01-5F8E-A6D9-677C-0D5DC05F8C0C}"/>
              </a:ext>
            </a:extLst>
          </p:cNvPr>
          <p:cNvSpPr>
            <a:spLocks noGrp="1"/>
          </p:cNvSpPr>
          <p:nvPr>
            <p:ph type="title" hasCustomPrompt="1"/>
          </p:nvPr>
        </p:nvSpPr>
        <p:spPr>
          <a:xfrm>
            <a:off x="761704" y="1792800"/>
            <a:ext cx="5053880" cy="1891280"/>
          </a:xfrm>
        </p:spPr>
        <p:txBody>
          <a:bodyPr anchor="b" anchorCtr="0"/>
          <a:lstStyle>
            <a:lvl1pPr>
              <a:lnSpc>
                <a:spcPct val="100000"/>
              </a:lnSpc>
              <a:spcBef>
                <a:spcPts val="500"/>
              </a:spcBef>
              <a:defRPr sz="4000">
                <a:solidFill>
                  <a:schemeClr val="tx2"/>
                </a:solidFill>
              </a:defRPr>
            </a:lvl1pPr>
          </a:lstStyle>
          <a:p>
            <a:r>
              <a:rPr lang="en-AU"/>
              <a:t>This is a light photographic</a:t>
            </a:r>
            <a:br>
              <a:rPr lang="en-AU"/>
            </a:br>
            <a:r>
              <a:rPr lang="en-AU"/>
              <a:t>presentation cover</a:t>
            </a:r>
          </a:p>
        </p:txBody>
      </p:sp>
      <p:sp>
        <p:nvSpPr>
          <p:cNvPr id="2" name="Text Placeholder 6">
            <a:extLst>
              <a:ext uri="{FF2B5EF4-FFF2-40B4-BE49-F238E27FC236}">
                <a16:creationId xmlns:a16="http://schemas.microsoft.com/office/drawing/2014/main" id="{568E1E0D-038D-F20D-9B59-CCC7A9D7F26D}"/>
              </a:ext>
            </a:extLst>
          </p:cNvPr>
          <p:cNvSpPr>
            <a:spLocks noGrp="1"/>
          </p:cNvSpPr>
          <p:nvPr>
            <p:ph type="body" sz="quarter" idx="22" hasCustomPrompt="1"/>
          </p:nvPr>
        </p:nvSpPr>
        <p:spPr>
          <a:xfrm>
            <a:off x="761704" y="3736800"/>
            <a:ext cx="5053880" cy="1655433"/>
          </a:xfrm>
          <a:prstGeom prst="rect">
            <a:avLst/>
          </a:prstGeom>
        </p:spPr>
        <p:txBody>
          <a:bodyPr/>
          <a:lstStyle>
            <a:lvl1pPr>
              <a:defRPr sz="2500">
                <a:solidFill>
                  <a:schemeClr val="tx2"/>
                </a:solidFill>
              </a:defRPr>
            </a:lvl1pPr>
            <a:lvl2pPr>
              <a:spcBef>
                <a:spcPts val="2500"/>
              </a:spcBef>
              <a:defRPr sz="1600" cap="all" spc="-70" baseline="0">
                <a:solidFill>
                  <a:schemeClr val="tx2"/>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4" name="Picture Placeholder 11">
            <a:extLst>
              <a:ext uri="{FF2B5EF4-FFF2-40B4-BE49-F238E27FC236}">
                <a16:creationId xmlns:a16="http://schemas.microsoft.com/office/drawing/2014/main" id="{0C78FC51-1C11-D209-D51B-201EB072285C}"/>
              </a:ext>
            </a:extLst>
          </p:cNvPr>
          <p:cNvSpPr>
            <a:spLocks noGrp="1"/>
          </p:cNvSpPr>
          <p:nvPr>
            <p:ph type="pic" sz="quarter" idx="12" hasCustomPrompt="1"/>
          </p:nvPr>
        </p:nvSpPr>
        <p:spPr>
          <a:xfrm>
            <a:off x="6096000" y="212565"/>
            <a:ext cx="5882400" cy="64332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3"/>
            <a:ext cx="4114800" cy="149614"/>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3" name="Picture 2" descr="A black and white logo&#10;&#10;Description automatically generated">
            <a:extLst>
              <a:ext uri="{FF2B5EF4-FFF2-40B4-BE49-F238E27FC236}">
                <a16:creationId xmlns:a16="http://schemas.microsoft.com/office/drawing/2014/main" id="{0564585C-0A6C-A369-FEC2-42CBF2B4F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704" y="764269"/>
            <a:ext cx="1854975" cy="570416"/>
          </a:xfrm>
          <a:prstGeom prst="rect">
            <a:avLst/>
          </a:prstGeom>
        </p:spPr>
      </p:pic>
      <p:sp>
        <p:nvSpPr>
          <p:cNvPr id="6" name="Text Placeholder 22">
            <a:extLst>
              <a:ext uri="{FF2B5EF4-FFF2-40B4-BE49-F238E27FC236}">
                <a16:creationId xmlns:a16="http://schemas.microsoft.com/office/drawing/2014/main" id="{7775CD0A-9B50-8A4B-B44D-384C0A0BE869}"/>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22">
            <a:extLst>
              <a:ext uri="{FF2B5EF4-FFF2-40B4-BE49-F238E27FC236}">
                <a16:creationId xmlns:a16="http://schemas.microsoft.com/office/drawing/2014/main" id="{1676E7E5-E38C-BD2E-2154-10C1A77AEDFC}"/>
              </a:ext>
              <a:ext uri="{C183D7F6-B498-43B3-948B-1728B52AA6E4}">
                <adec:decorative xmlns:adec="http://schemas.microsoft.com/office/drawing/2017/decorative" val="1"/>
              </a:ext>
            </a:extLst>
          </p:cNvPr>
          <p:cNvSpPr>
            <a:spLocks noGrp="1"/>
          </p:cNvSpPr>
          <p:nvPr>
            <p:ph type="body" sz="quarter" idx="27"/>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bg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8" name="Text Placeholder 8">
            <a:extLst>
              <a:ext uri="{FF2B5EF4-FFF2-40B4-BE49-F238E27FC236}">
                <a16:creationId xmlns:a16="http://schemas.microsoft.com/office/drawing/2014/main" id="{7834DF9B-2C37-DE5D-48D4-8106DBA49A73}"/>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9" name="Text Placeholder 8">
            <a:extLst>
              <a:ext uri="{FF2B5EF4-FFF2-40B4-BE49-F238E27FC236}">
                <a16:creationId xmlns:a16="http://schemas.microsoft.com/office/drawing/2014/main" id="{15A43A54-174B-E0F4-9F5A-00F08225673D}"/>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2129230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56E4-1E6A-4C66-AF72-2B83133F77F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DBEC393-7FCF-4439-A1FC-84F41EB5B1B0}"/>
              </a:ext>
            </a:extLst>
          </p:cNvPr>
          <p:cNvSpPr>
            <a:spLocks noGrp="1"/>
          </p:cNvSpPr>
          <p:nvPr>
            <p:ph idx="1"/>
          </p:nvPr>
        </p:nvSpPr>
        <p:spPr>
          <a:xfrm>
            <a:off x="515939" y="1773238"/>
            <a:ext cx="11160124" cy="4716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55213572"/>
      </p:ext>
    </p:extLst>
  </p:cSld>
  <p:clrMapOvr>
    <a:masterClrMapping/>
  </p:clrMapOvr>
  <p:extLst>
    <p:ext uri="{DCECCB84-F9BA-43D5-87BE-67443E8EF086}">
      <p15:sldGuideLst xmlns:p15="http://schemas.microsoft.com/office/powerpoint/2012/main">
        <p15:guide id="1" pos="735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20AF6-D16A-712C-81E6-9643CFCCEFBF}"/>
              </a:ext>
            </a:extLst>
          </p:cNvPr>
          <p:cNvSpPr>
            <a:spLocks noGrp="1"/>
          </p:cNvSpPr>
          <p:nvPr>
            <p:ph type="title"/>
          </p:nvPr>
        </p:nvSpPr>
        <p:spPr/>
        <p:txBody>
          <a:bodyPr anchor="b"/>
          <a:lstStyle/>
          <a:p>
            <a:r>
              <a:rPr lang="en-US"/>
              <a:t>Click to edit Master title style</a:t>
            </a:r>
            <a:endParaRPr lang="en-AU"/>
          </a:p>
        </p:txBody>
      </p:sp>
      <p:sp>
        <p:nvSpPr>
          <p:cNvPr id="3" name="Content Placeholder 2">
            <a:extLst>
              <a:ext uri="{FF2B5EF4-FFF2-40B4-BE49-F238E27FC236}">
                <a16:creationId xmlns:a16="http://schemas.microsoft.com/office/drawing/2014/main" id="{80F31901-42B0-F472-71C7-FBAD4D8113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6">
            <a:extLst>
              <a:ext uri="{FF2B5EF4-FFF2-40B4-BE49-F238E27FC236}">
                <a16:creationId xmlns:a16="http://schemas.microsoft.com/office/drawing/2014/main" id="{1FD5CF25-973C-A234-E2DA-E22D96AD1F0F}"/>
              </a:ext>
            </a:extLst>
          </p:cNvPr>
          <p:cNvSpPr>
            <a:spLocks noGrp="1"/>
          </p:cNvSpPr>
          <p:nvPr>
            <p:ph type="ftr" sz="quarter" idx="10"/>
          </p:nvPr>
        </p:nvSpPr>
        <p:spPr>
          <a:xfrm>
            <a:off x="251602" y="6635044"/>
            <a:ext cx="4114800" cy="155213"/>
          </a:xfrm>
          <a:prstGeom prst="rect">
            <a:avLst/>
          </a:prstGeom>
        </p:spPr>
        <p:txBody>
          <a:bodyPr/>
          <a:lstStyle/>
          <a:p>
            <a:r>
              <a:rPr lang="en-AU"/>
              <a:t>Cabinet-in-Confidence</a:t>
            </a:r>
          </a:p>
        </p:txBody>
      </p:sp>
    </p:spTree>
    <p:extLst>
      <p:ext uri="{BB962C8B-B14F-4D97-AF65-F5344CB8AC3E}">
        <p14:creationId xmlns:p14="http://schemas.microsoft.com/office/powerpoint/2010/main" val="716939154"/>
      </p:ext>
    </p:extLst>
  </p:cSld>
  <p:clrMapOvr>
    <a:masterClrMapping/>
  </p:clrMapOvr>
  <p:extLst>
    <p:ext uri="{DCECCB84-F9BA-43D5-87BE-67443E8EF086}">
      <p15:sldGuideLst xmlns:p15="http://schemas.microsoft.com/office/powerpoint/2012/main">
        <p15:guide id="1" orient="horz" pos="618">
          <p15:clr>
            <a:srgbClr val="C35EA4"/>
          </p15:clr>
        </p15:guide>
        <p15:guide id="2" orient="horz" pos="845">
          <p15:clr>
            <a:srgbClr val="C35EA4"/>
          </p15:clr>
        </p15:guide>
        <p15:guide id="3" orient="horz" pos="3430">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75AE-E8C2-0663-9E34-52EC53E10B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451DB1B-F131-C554-9EBC-6F19C6862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9090527-CA04-AE95-7449-4420A25114B3}"/>
              </a:ext>
            </a:extLst>
          </p:cNvPr>
          <p:cNvSpPr>
            <a:spLocks noGrp="1"/>
          </p:cNvSpPr>
          <p:nvPr>
            <p:ph type="dt" sz="half" idx="10"/>
          </p:nvPr>
        </p:nvSpPr>
        <p:spPr/>
        <p:txBody>
          <a:bodyPr/>
          <a:lstStyle/>
          <a:p>
            <a:fld id="{7C4EB937-6B2C-4E15-BED2-CB99D9ED21D3}" type="datetimeFigureOut">
              <a:rPr lang="en-AU" smtClean="0"/>
              <a:t>3/04/2025</a:t>
            </a:fld>
            <a:endParaRPr lang="en-AU"/>
          </a:p>
        </p:txBody>
      </p:sp>
      <p:sp>
        <p:nvSpPr>
          <p:cNvPr id="5" name="Footer Placeholder 4">
            <a:extLst>
              <a:ext uri="{FF2B5EF4-FFF2-40B4-BE49-F238E27FC236}">
                <a16:creationId xmlns:a16="http://schemas.microsoft.com/office/drawing/2014/main" id="{1285A1C5-2354-4F45-C40C-DE969E77744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F84F319-1428-1D24-4417-E9EA68A8E8FB}"/>
              </a:ext>
            </a:extLst>
          </p:cNvPr>
          <p:cNvSpPr>
            <a:spLocks noGrp="1"/>
          </p:cNvSpPr>
          <p:nvPr>
            <p:ph type="sldNum" sz="quarter" idx="12"/>
          </p:nvPr>
        </p:nvSpPr>
        <p:spPr/>
        <p:txBody>
          <a:bodyPr/>
          <a:lstStyle/>
          <a:p>
            <a:fld id="{6CAAA87B-A854-4D04-995A-5FDF2FB98F87}" type="slidenum">
              <a:rPr lang="en-AU" smtClean="0"/>
              <a:t>‹#›</a:t>
            </a:fld>
            <a:endParaRPr lang="en-AU"/>
          </a:p>
        </p:txBody>
      </p:sp>
    </p:spTree>
    <p:extLst>
      <p:ext uri="{BB962C8B-B14F-4D97-AF65-F5344CB8AC3E}">
        <p14:creationId xmlns:p14="http://schemas.microsoft.com/office/powerpoint/2010/main" val="2895902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 light with half photo_2">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F7C8D01-5F8E-A6D9-677C-0D5DC05F8C0C}"/>
              </a:ext>
            </a:extLst>
          </p:cNvPr>
          <p:cNvSpPr>
            <a:spLocks noGrp="1"/>
          </p:cNvSpPr>
          <p:nvPr>
            <p:ph type="title" hasCustomPrompt="1"/>
          </p:nvPr>
        </p:nvSpPr>
        <p:spPr>
          <a:xfrm>
            <a:off x="761704" y="1792800"/>
            <a:ext cx="5053880" cy="1891280"/>
          </a:xfrm>
        </p:spPr>
        <p:txBody>
          <a:bodyPr anchor="b" anchorCtr="0"/>
          <a:lstStyle>
            <a:lvl1pPr>
              <a:lnSpc>
                <a:spcPct val="100000"/>
              </a:lnSpc>
              <a:spcBef>
                <a:spcPts val="500"/>
              </a:spcBef>
              <a:defRPr sz="4000">
                <a:solidFill>
                  <a:schemeClr val="tx2"/>
                </a:solidFill>
              </a:defRPr>
            </a:lvl1pPr>
          </a:lstStyle>
          <a:p>
            <a:r>
              <a:rPr lang="en-AU"/>
              <a:t>This is a light photographic</a:t>
            </a:r>
            <a:br>
              <a:rPr lang="en-AU"/>
            </a:br>
            <a:r>
              <a:rPr lang="en-AU"/>
              <a:t>presentation cover</a:t>
            </a:r>
          </a:p>
        </p:txBody>
      </p:sp>
      <p:sp>
        <p:nvSpPr>
          <p:cNvPr id="2" name="Text Placeholder 6">
            <a:extLst>
              <a:ext uri="{FF2B5EF4-FFF2-40B4-BE49-F238E27FC236}">
                <a16:creationId xmlns:a16="http://schemas.microsoft.com/office/drawing/2014/main" id="{568E1E0D-038D-F20D-9B59-CCC7A9D7F26D}"/>
              </a:ext>
            </a:extLst>
          </p:cNvPr>
          <p:cNvSpPr>
            <a:spLocks noGrp="1"/>
          </p:cNvSpPr>
          <p:nvPr>
            <p:ph type="body" sz="quarter" idx="22" hasCustomPrompt="1"/>
          </p:nvPr>
        </p:nvSpPr>
        <p:spPr>
          <a:xfrm>
            <a:off x="761704" y="3736800"/>
            <a:ext cx="5053880" cy="1655433"/>
          </a:xfrm>
          <a:prstGeom prst="rect">
            <a:avLst/>
          </a:prstGeom>
        </p:spPr>
        <p:txBody>
          <a:bodyPr/>
          <a:lstStyle>
            <a:lvl1pPr>
              <a:defRPr sz="2500">
                <a:solidFill>
                  <a:schemeClr val="tx2"/>
                </a:solidFill>
              </a:defRPr>
            </a:lvl1pPr>
            <a:lvl2pPr>
              <a:spcBef>
                <a:spcPts val="2500"/>
              </a:spcBef>
              <a:defRPr sz="1600" cap="all" spc="-70" baseline="0">
                <a:solidFill>
                  <a:schemeClr val="tx2"/>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4" name="Picture Placeholder 11">
            <a:extLst>
              <a:ext uri="{FF2B5EF4-FFF2-40B4-BE49-F238E27FC236}">
                <a16:creationId xmlns:a16="http://schemas.microsoft.com/office/drawing/2014/main" id="{0C78FC51-1C11-D209-D51B-201EB072285C}"/>
              </a:ext>
            </a:extLst>
          </p:cNvPr>
          <p:cNvSpPr>
            <a:spLocks noGrp="1"/>
          </p:cNvSpPr>
          <p:nvPr>
            <p:ph type="pic" sz="quarter" idx="12" hasCustomPrompt="1"/>
          </p:nvPr>
        </p:nvSpPr>
        <p:spPr>
          <a:xfrm>
            <a:off x="6096000" y="212565"/>
            <a:ext cx="5882400" cy="64332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3"/>
            <a:ext cx="4114800" cy="149614"/>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3" name="Picture 2" descr="A black and white logo&#10;&#10;Description automatically generated">
            <a:extLst>
              <a:ext uri="{FF2B5EF4-FFF2-40B4-BE49-F238E27FC236}">
                <a16:creationId xmlns:a16="http://schemas.microsoft.com/office/drawing/2014/main" id="{0564585C-0A6C-A369-FEC2-42CBF2B4F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704" y="764269"/>
            <a:ext cx="1854975" cy="570416"/>
          </a:xfrm>
          <a:prstGeom prst="rect">
            <a:avLst/>
          </a:prstGeom>
        </p:spPr>
      </p:pic>
      <p:sp>
        <p:nvSpPr>
          <p:cNvPr id="29" name="Text Placeholder 8">
            <a:extLst>
              <a:ext uri="{FF2B5EF4-FFF2-40B4-BE49-F238E27FC236}">
                <a16:creationId xmlns:a16="http://schemas.microsoft.com/office/drawing/2014/main" id="{00D75439-6065-A404-3925-2A9D62A94E30}"/>
              </a:ext>
              <a:ext uri="{C183D7F6-B498-43B3-948B-1728B52AA6E4}">
                <adec:decorative xmlns:adec="http://schemas.microsoft.com/office/drawing/2017/decorative" val="1"/>
              </a:ext>
            </a:extLst>
          </p:cNvPr>
          <p:cNvSpPr>
            <a:spLocks noGrp="1" noChangeAspect="1"/>
          </p:cNvSpPr>
          <p:nvPr>
            <p:ph type="body" sz="quarter" idx="16" hasCustomPrompt="1"/>
          </p:nvPr>
        </p:nvSpPr>
        <p:spPr>
          <a:xfrm>
            <a:off x="10579165" y="6313391"/>
            <a:ext cx="312749" cy="332044"/>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265" h="2244598">
                <a:moveTo>
                  <a:pt x="1065372" y="67"/>
                </a:moveTo>
                <a:lnTo>
                  <a:pt x="2120265" y="2244598"/>
                </a:lnTo>
                <a:lnTo>
                  <a:pt x="0" y="2244598"/>
                </a:lnTo>
                <a:close/>
                <a:moveTo>
                  <a:pt x="1065340" y="0"/>
                </a:moveTo>
                <a:lnTo>
                  <a:pt x="1065403" y="0"/>
                </a:lnTo>
                <a:lnTo>
                  <a:pt x="1065372" y="67"/>
                </a:ln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AU"/>
              <a:t>1</a:t>
            </a:r>
          </a:p>
        </p:txBody>
      </p:sp>
      <p:sp>
        <p:nvSpPr>
          <p:cNvPr id="30" name="Text Placeholder 8">
            <a:extLst>
              <a:ext uri="{FF2B5EF4-FFF2-40B4-BE49-F238E27FC236}">
                <a16:creationId xmlns:a16="http://schemas.microsoft.com/office/drawing/2014/main" id="{29AAEF05-3E31-2BDB-B074-23EC601EB63C}"/>
              </a:ext>
              <a:ext uri="{C183D7F6-B498-43B3-948B-1728B52AA6E4}">
                <adec:decorative xmlns:adec="http://schemas.microsoft.com/office/drawing/2017/decorative" val="1"/>
              </a:ext>
            </a:extLst>
          </p:cNvPr>
          <p:cNvSpPr>
            <a:spLocks noGrp="1" noChangeAspect="1"/>
          </p:cNvSpPr>
          <p:nvPr>
            <p:ph type="body" sz="quarter" idx="20"/>
          </p:nvPr>
        </p:nvSpPr>
        <p:spPr>
          <a:xfrm rot="10800000">
            <a:off x="10733353" y="6320317"/>
            <a:ext cx="312749" cy="331089"/>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265" h="2244598">
                <a:moveTo>
                  <a:pt x="1065372" y="67"/>
                </a:moveTo>
                <a:lnTo>
                  <a:pt x="2120265" y="2244598"/>
                </a:lnTo>
                <a:lnTo>
                  <a:pt x="0" y="2244598"/>
                </a:lnTo>
                <a:close/>
                <a:moveTo>
                  <a:pt x="1065340" y="0"/>
                </a:moveTo>
                <a:lnTo>
                  <a:pt x="1065403" y="0"/>
                </a:lnTo>
                <a:lnTo>
                  <a:pt x="1065372" y="67"/>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31" name="Text Placeholder 22">
            <a:extLst>
              <a:ext uri="{FF2B5EF4-FFF2-40B4-BE49-F238E27FC236}">
                <a16:creationId xmlns:a16="http://schemas.microsoft.com/office/drawing/2014/main" id="{CD4BD91A-E6E0-E5B8-4D2D-7704369BC9F6}"/>
              </a:ext>
              <a:ext uri="{C183D7F6-B498-43B3-948B-1728B52AA6E4}">
                <adec:decorative xmlns:adec="http://schemas.microsoft.com/office/drawing/2017/decorative" val="1"/>
              </a:ext>
            </a:extLst>
          </p:cNvPr>
          <p:cNvSpPr>
            <a:spLocks noGrp="1"/>
          </p:cNvSpPr>
          <p:nvPr>
            <p:ph type="body" sz="quarter" idx="21"/>
          </p:nvPr>
        </p:nvSpPr>
        <p:spPr>
          <a:xfrm flipH="1">
            <a:off x="10799099" y="6644480"/>
            <a:ext cx="401192" cy="217833"/>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588512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317696"/>
              <a:gd name="connsiteY0" fmla="*/ 0 h 1758126"/>
              <a:gd name="connsiteX1" fmla="*/ 425643 w 2317696"/>
              <a:gd name="connsiteY1" fmla="*/ 0 h 1758126"/>
              <a:gd name="connsiteX2" fmla="*/ 2317696 w 2317696"/>
              <a:gd name="connsiteY2" fmla="*/ 1755902 h 1758126"/>
              <a:gd name="connsiteX3" fmla="*/ 1925872 w 2317696"/>
              <a:gd name="connsiteY3" fmla="*/ 1758126 h 1758126"/>
              <a:gd name="connsiteX4" fmla="*/ 0 w 2317696"/>
              <a:gd name="connsiteY4" fmla="*/ 0 h 1758126"/>
              <a:gd name="connsiteX0" fmla="*/ 0 w 2191843"/>
              <a:gd name="connsiteY0" fmla="*/ 0 h 1764605"/>
              <a:gd name="connsiteX1" fmla="*/ 299790 w 2191843"/>
              <a:gd name="connsiteY1" fmla="*/ 6479 h 1764605"/>
              <a:gd name="connsiteX2" fmla="*/ 2191843 w 2191843"/>
              <a:gd name="connsiteY2" fmla="*/ 1762381 h 1764605"/>
              <a:gd name="connsiteX3" fmla="*/ 1800019 w 2191843"/>
              <a:gd name="connsiteY3" fmla="*/ 1764605 h 1764605"/>
              <a:gd name="connsiteX4" fmla="*/ 0 w 2191843"/>
              <a:gd name="connsiteY4" fmla="*/ 0 h 1764605"/>
              <a:gd name="connsiteX0" fmla="*/ 0 w 2294561"/>
              <a:gd name="connsiteY0" fmla="*/ 811 h 1758126"/>
              <a:gd name="connsiteX1" fmla="*/ 402508 w 2294561"/>
              <a:gd name="connsiteY1" fmla="*/ 0 h 1758126"/>
              <a:gd name="connsiteX2" fmla="*/ 2294561 w 2294561"/>
              <a:gd name="connsiteY2" fmla="*/ 1755902 h 1758126"/>
              <a:gd name="connsiteX3" fmla="*/ 1902737 w 2294561"/>
              <a:gd name="connsiteY3" fmla="*/ 1758126 h 1758126"/>
              <a:gd name="connsiteX4" fmla="*/ 0 w 2294561"/>
              <a:gd name="connsiteY4" fmla="*/ 811 h 1758126"/>
              <a:gd name="connsiteX0" fmla="*/ 0 w 2291786"/>
              <a:gd name="connsiteY0" fmla="*/ 811 h 1758332"/>
              <a:gd name="connsiteX1" fmla="*/ 402508 w 2291786"/>
              <a:gd name="connsiteY1" fmla="*/ 0 h 1758332"/>
              <a:gd name="connsiteX2" fmla="*/ 2291786 w 2291786"/>
              <a:gd name="connsiteY2" fmla="*/ 1758332 h 1758332"/>
              <a:gd name="connsiteX3" fmla="*/ 1902737 w 2291786"/>
              <a:gd name="connsiteY3" fmla="*/ 1758126 h 1758332"/>
              <a:gd name="connsiteX4" fmla="*/ 0 w 2291786"/>
              <a:gd name="connsiteY4" fmla="*/ 811 h 1758332"/>
              <a:gd name="connsiteX0" fmla="*/ 0 w 2291786"/>
              <a:gd name="connsiteY0" fmla="*/ 811 h 1758332"/>
              <a:gd name="connsiteX1" fmla="*/ 402508 w 2291786"/>
              <a:gd name="connsiteY1" fmla="*/ 0 h 1758332"/>
              <a:gd name="connsiteX2" fmla="*/ 2291786 w 2291786"/>
              <a:gd name="connsiteY2" fmla="*/ 1758332 h 1758332"/>
              <a:gd name="connsiteX3" fmla="*/ 145627 w 2291786"/>
              <a:gd name="connsiteY3" fmla="*/ 197854 h 1758332"/>
              <a:gd name="connsiteX4" fmla="*/ 0 w 2291786"/>
              <a:gd name="connsiteY4" fmla="*/ 811 h 1758332"/>
              <a:gd name="connsiteX0" fmla="*/ 0 w 585852"/>
              <a:gd name="connsiteY0" fmla="*/ 811 h 197854"/>
              <a:gd name="connsiteX1" fmla="*/ 402508 w 585852"/>
              <a:gd name="connsiteY1" fmla="*/ 0 h 197854"/>
              <a:gd name="connsiteX2" fmla="*/ 585852 w 585852"/>
              <a:gd name="connsiteY2" fmla="*/ 168199 h 197854"/>
              <a:gd name="connsiteX3" fmla="*/ 145627 w 585852"/>
              <a:gd name="connsiteY3" fmla="*/ 197854 h 197854"/>
              <a:gd name="connsiteX4" fmla="*/ 0 w 585852"/>
              <a:gd name="connsiteY4" fmla="*/ 811 h 197854"/>
              <a:gd name="connsiteX0" fmla="*/ 0 w 585852"/>
              <a:gd name="connsiteY0" fmla="*/ 811 h 168199"/>
              <a:gd name="connsiteX1" fmla="*/ 402508 w 585852"/>
              <a:gd name="connsiteY1" fmla="*/ 0 h 168199"/>
              <a:gd name="connsiteX2" fmla="*/ 585852 w 585852"/>
              <a:gd name="connsiteY2" fmla="*/ 168199 h 168199"/>
              <a:gd name="connsiteX3" fmla="*/ 62342 w 585852"/>
              <a:gd name="connsiteY3" fmla="*/ 83654 h 168199"/>
              <a:gd name="connsiteX4" fmla="*/ 0 w 585852"/>
              <a:gd name="connsiteY4" fmla="*/ 811 h 168199"/>
              <a:gd name="connsiteX0" fmla="*/ 0 w 527552"/>
              <a:gd name="connsiteY0" fmla="*/ 811 h 83654"/>
              <a:gd name="connsiteX1" fmla="*/ 402508 w 527552"/>
              <a:gd name="connsiteY1" fmla="*/ 0 h 83654"/>
              <a:gd name="connsiteX2" fmla="*/ 527552 w 527552"/>
              <a:gd name="connsiteY2" fmla="*/ 80727 h 83654"/>
              <a:gd name="connsiteX3" fmla="*/ 62342 w 527552"/>
              <a:gd name="connsiteY3" fmla="*/ 83654 h 83654"/>
              <a:gd name="connsiteX4" fmla="*/ 0 w 527552"/>
              <a:gd name="connsiteY4" fmla="*/ 811 h 83654"/>
              <a:gd name="connsiteX0" fmla="*/ 0 w 519223"/>
              <a:gd name="connsiteY0" fmla="*/ 811 h 115958"/>
              <a:gd name="connsiteX1" fmla="*/ 402508 w 519223"/>
              <a:gd name="connsiteY1" fmla="*/ 0 h 115958"/>
              <a:gd name="connsiteX2" fmla="*/ 519223 w 519223"/>
              <a:gd name="connsiteY2" fmla="*/ 115958 h 115958"/>
              <a:gd name="connsiteX3" fmla="*/ 62342 w 519223"/>
              <a:gd name="connsiteY3" fmla="*/ 83654 h 115958"/>
              <a:gd name="connsiteX4" fmla="*/ 0 w 519223"/>
              <a:gd name="connsiteY4" fmla="*/ 811 h 115958"/>
              <a:gd name="connsiteX0" fmla="*/ 0 w 519223"/>
              <a:gd name="connsiteY0" fmla="*/ 811 h 116456"/>
              <a:gd name="connsiteX1" fmla="*/ 402508 w 519223"/>
              <a:gd name="connsiteY1" fmla="*/ 0 h 116456"/>
              <a:gd name="connsiteX2" fmla="*/ 519223 w 519223"/>
              <a:gd name="connsiteY2" fmla="*/ 115958 h 116456"/>
              <a:gd name="connsiteX3" fmla="*/ 128970 w 519223"/>
              <a:gd name="connsiteY3" fmla="*/ 116456 h 116456"/>
              <a:gd name="connsiteX4" fmla="*/ 0 w 519223"/>
              <a:gd name="connsiteY4" fmla="*/ 811 h 116456"/>
              <a:gd name="connsiteX0" fmla="*/ 0 w 516448"/>
              <a:gd name="connsiteY0" fmla="*/ 811 h 116456"/>
              <a:gd name="connsiteX1" fmla="*/ 402508 w 516448"/>
              <a:gd name="connsiteY1" fmla="*/ 0 h 116456"/>
              <a:gd name="connsiteX2" fmla="*/ 516448 w 516448"/>
              <a:gd name="connsiteY2" fmla="*/ 114743 h 116456"/>
              <a:gd name="connsiteX3" fmla="*/ 128970 w 516448"/>
              <a:gd name="connsiteY3" fmla="*/ 116456 h 116456"/>
              <a:gd name="connsiteX4" fmla="*/ 0 w 516448"/>
              <a:gd name="connsiteY4" fmla="*/ 811 h 116456"/>
              <a:gd name="connsiteX0" fmla="*/ 0 w 516448"/>
              <a:gd name="connsiteY0" fmla="*/ 811 h 115241"/>
              <a:gd name="connsiteX1" fmla="*/ 402508 w 516448"/>
              <a:gd name="connsiteY1" fmla="*/ 0 h 115241"/>
              <a:gd name="connsiteX2" fmla="*/ 516448 w 516448"/>
              <a:gd name="connsiteY2" fmla="*/ 114743 h 115241"/>
              <a:gd name="connsiteX3" fmla="*/ 120643 w 516448"/>
              <a:gd name="connsiteY3" fmla="*/ 115241 h 115241"/>
              <a:gd name="connsiteX4" fmla="*/ 0 w 516448"/>
              <a:gd name="connsiteY4" fmla="*/ 811 h 115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48" h="115241">
                <a:moveTo>
                  <a:pt x="0" y="811"/>
                </a:moveTo>
                <a:lnTo>
                  <a:pt x="402508" y="0"/>
                </a:lnTo>
                <a:lnTo>
                  <a:pt x="516448" y="114743"/>
                </a:lnTo>
                <a:lnTo>
                  <a:pt x="120643" y="115241"/>
                </a:lnTo>
                <a:lnTo>
                  <a:pt x="0" y="811"/>
                </a:lnTo>
                <a:close/>
              </a:path>
            </a:pathLst>
          </a:custGeom>
          <a:solidFill>
            <a:schemeClr val="bg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32" name="Text Placeholder 22">
            <a:extLst>
              <a:ext uri="{FF2B5EF4-FFF2-40B4-BE49-F238E27FC236}">
                <a16:creationId xmlns:a16="http://schemas.microsoft.com/office/drawing/2014/main" id="{085B66B5-03E3-4CC3-E597-BA17CFBADD01}"/>
              </a:ext>
              <a:ext uri="{C183D7F6-B498-43B3-948B-1728B52AA6E4}">
                <adec:decorative xmlns:adec="http://schemas.microsoft.com/office/drawing/2017/decorative" val="1"/>
              </a:ext>
            </a:extLst>
          </p:cNvPr>
          <p:cNvSpPr>
            <a:spLocks noGrp="1"/>
          </p:cNvSpPr>
          <p:nvPr>
            <p:ph type="body" sz="quarter" idx="19"/>
          </p:nvPr>
        </p:nvSpPr>
        <p:spPr>
          <a:xfrm flipH="1">
            <a:off x="10731198" y="3686393"/>
            <a:ext cx="1247202" cy="263898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83342"/>
              <a:gd name="connsiteY0" fmla="*/ 0 h 1759238"/>
              <a:gd name="connsiteX1" fmla="*/ 884638 w 2483342"/>
              <a:gd name="connsiteY1" fmla="*/ 391516 h 1759238"/>
              <a:gd name="connsiteX2" fmla="*/ 2483342 w 2483342"/>
              <a:gd name="connsiteY2" fmla="*/ 1758126 h 1759238"/>
              <a:gd name="connsiteX3" fmla="*/ 2083189 w 2483342"/>
              <a:gd name="connsiteY3" fmla="*/ 1759238 h 1759238"/>
              <a:gd name="connsiteX4" fmla="*/ 0 w 2483342"/>
              <a:gd name="connsiteY4" fmla="*/ 0 h 1759238"/>
              <a:gd name="connsiteX0" fmla="*/ 14840 w 1598704"/>
              <a:gd name="connsiteY0" fmla="*/ 413761 h 1367722"/>
              <a:gd name="connsiteX1" fmla="*/ 0 w 1598704"/>
              <a:gd name="connsiteY1" fmla="*/ 0 h 1367722"/>
              <a:gd name="connsiteX2" fmla="*/ 1598704 w 1598704"/>
              <a:gd name="connsiteY2" fmla="*/ 1366610 h 1367722"/>
              <a:gd name="connsiteX3" fmla="*/ 1198551 w 1598704"/>
              <a:gd name="connsiteY3" fmla="*/ 1367722 h 1367722"/>
              <a:gd name="connsiteX4" fmla="*/ 14840 w 1598704"/>
              <a:gd name="connsiteY4" fmla="*/ 413761 h 1367722"/>
              <a:gd name="connsiteX0" fmla="*/ 3736 w 1587600"/>
              <a:gd name="connsiteY0" fmla="*/ 374832 h 1328793"/>
              <a:gd name="connsiteX1" fmla="*/ 0 w 1587600"/>
              <a:gd name="connsiteY1" fmla="*/ 0 h 1328793"/>
              <a:gd name="connsiteX2" fmla="*/ 1587600 w 1587600"/>
              <a:gd name="connsiteY2" fmla="*/ 1327681 h 1328793"/>
              <a:gd name="connsiteX3" fmla="*/ 1187447 w 1587600"/>
              <a:gd name="connsiteY3" fmla="*/ 1328793 h 1328793"/>
              <a:gd name="connsiteX4" fmla="*/ 3736 w 1587600"/>
              <a:gd name="connsiteY4" fmla="*/ 374832 h 1328793"/>
              <a:gd name="connsiteX0" fmla="*/ 23170 w 1607034"/>
              <a:gd name="connsiteY0" fmla="*/ 407088 h 1361049"/>
              <a:gd name="connsiteX1" fmla="*/ 0 w 1607034"/>
              <a:gd name="connsiteY1" fmla="*/ 0 h 1361049"/>
              <a:gd name="connsiteX2" fmla="*/ 1607034 w 1607034"/>
              <a:gd name="connsiteY2" fmla="*/ 1359937 h 1361049"/>
              <a:gd name="connsiteX3" fmla="*/ 1206881 w 1607034"/>
              <a:gd name="connsiteY3" fmla="*/ 1361049 h 1361049"/>
              <a:gd name="connsiteX4" fmla="*/ 23170 w 1607034"/>
              <a:gd name="connsiteY4" fmla="*/ 407088 h 1361049"/>
              <a:gd name="connsiteX0" fmla="*/ 962 w 1607034"/>
              <a:gd name="connsiteY0" fmla="*/ 341465 h 1361049"/>
              <a:gd name="connsiteX1" fmla="*/ 0 w 1607034"/>
              <a:gd name="connsiteY1" fmla="*/ 0 h 1361049"/>
              <a:gd name="connsiteX2" fmla="*/ 1607034 w 1607034"/>
              <a:gd name="connsiteY2" fmla="*/ 1359937 h 1361049"/>
              <a:gd name="connsiteX3" fmla="*/ 1206881 w 1607034"/>
              <a:gd name="connsiteY3" fmla="*/ 1361049 h 1361049"/>
              <a:gd name="connsiteX4" fmla="*/ 962 w 1607034"/>
              <a:gd name="connsiteY4" fmla="*/ 341465 h 1361049"/>
              <a:gd name="connsiteX0" fmla="*/ 9290 w 1607034"/>
              <a:gd name="connsiteY0" fmla="*/ 341465 h 1361049"/>
              <a:gd name="connsiteX1" fmla="*/ 0 w 1607034"/>
              <a:gd name="connsiteY1" fmla="*/ 0 h 1361049"/>
              <a:gd name="connsiteX2" fmla="*/ 1607034 w 1607034"/>
              <a:gd name="connsiteY2" fmla="*/ 1359937 h 1361049"/>
              <a:gd name="connsiteX3" fmla="*/ 1206881 w 1607034"/>
              <a:gd name="connsiteY3" fmla="*/ 1361049 h 1361049"/>
              <a:gd name="connsiteX4" fmla="*/ 9290 w 1607034"/>
              <a:gd name="connsiteY4" fmla="*/ 341465 h 1361049"/>
              <a:gd name="connsiteX0" fmla="*/ 87023 w 1607034"/>
              <a:gd name="connsiteY0" fmla="*/ 316995 h 1361049"/>
              <a:gd name="connsiteX1" fmla="*/ 0 w 1607034"/>
              <a:gd name="connsiteY1" fmla="*/ 0 h 1361049"/>
              <a:gd name="connsiteX2" fmla="*/ 1607034 w 1607034"/>
              <a:gd name="connsiteY2" fmla="*/ 1359937 h 1361049"/>
              <a:gd name="connsiteX3" fmla="*/ 1206881 w 1607034"/>
              <a:gd name="connsiteY3" fmla="*/ 1361049 h 1361049"/>
              <a:gd name="connsiteX4" fmla="*/ 87023 w 1607034"/>
              <a:gd name="connsiteY4" fmla="*/ 316995 h 1361049"/>
              <a:gd name="connsiteX0" fmla="*/ 962 w 1607034"/>
              <a:gd name="connsiteY0" fmla="*/ 339240 h 1361049"/>
              <a:gd name="connsiteX1" fmla="*/ 0 w 1607034"/>
              <a:gd name="connsiteY1" fmla="*/ 0 h 1361049"/>
              <a:gd name="connsiteX2" fmla="*/ 1607034 w 1607034"/>
              <a:gd name="connsiteY2" fmla="*/ 1359937 h 1361049"/>
              <a:gd name="connsiteX3" fmla="*/ 1206881 w 1607034"/>
              <a:gd name="connsiteY3" fmla="*/ 1361049 h 1361049"/>
              <a:gd name="connsiteX4" fmla="*/ 962 w 1607034"/>
              <a:gd name="connsiteY4" fmla="*/ 339240 h 1361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34" h="1361049">
                <a:moveTo>
                  <a:pt x="962" y="339240"/>
                </a:moveTo>
                <a:cubicBezTo>
                  <a:pt x="-283" y="214296"/>
                  <a:pt x="1245" y="124944"/>
                  <a:pt x="0" y="0"/>
                </a:cubicBezTo>
                <a:lnTo>
                  <a:pt x="1607034" y="1359937"/>
                </a:lnTo>
                <a:lnTo>
                  <a:pt x="1206881" y="1361049"/>
                </a:lnTo>
                <a:lnTo>
                  <a:pt x="962" y="33924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1657778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light large pullout statem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23435C-61DE-3CB3-69D6-F2AF0F26A77E}"/>
              </a:ext>
            </a:extLst>
          </p:cNvPr>
          <p:cNvSpPr>
            <a:spLocks noGrp="1"/>
          </p:cNvSpPr>
          <p:nvPr>
            <p:ph type="title" hasCustomPrompt="1"/>
          </p:nvPr>
        </p:nvSpPr>
        <p:spPr>
          <a:xfrm>
            <a:off x="761704" y="770400"/>
            <a:ext cx="5511082" cy="2804386"/>
          </a:xfrm>
        </p:spPr>
        <p:txBody>
          <a:bodyPr anchor="b" anchorCtr="0"/>
          <a:lstStyle>
            <a:lvl1pPr>
              <a:lnSpc>
                <a:spcPct val="100000"/>
              </a:lnSpc>
              <a:spcBef>
                <a:spcPts val="500"/>
              </a:spcBef>
              <a:defRPr sz="3000"/>
            </a:lvl1pPr>
          </a:lstStyle>
          <a:p>
            <a:pPr lvl="0"/>
            <a:r>
              <a:rPr lang="en-AU"/>
              <a:t>This is a light presentation divider slide or pullout statement or quote</a:t>
            </a:r>
            <a:endParaRPr lang="en-US"/>
          </a:p>
        </p:txBody>
      </p:sp>
      <p:sp>
        <p:nvSpPr>
          <p:cNvPr id="4" name="Text Placeholder 22">
            <a:extLst>
              <a:ext uri="{FF2B5EF4-FFF2-40B4-BE49-F238E27FC236}">
                <a16:creationId xmlns:a16="http://schemas.microsoft.com/office/drawing/2014/main" id="{F80AA304-9CE6-A40C-A2B4-BB6AE02808AB}"/>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5" name="Text Placeholder 22">
            <a:extLst>
              <a:ext uri="{FF2B5EF4-FFF2-40B4-BE49-F238E27FC236}">
                <a16:creationId xmlns:a16="http://schemas.microsoft.com/office/drawing/2014/main" id="{4885CC0B-99C0-EA57-9857-56218E51F0EB}"/>
              </a:ext>
              <a:ext uri="{C183D7F6-B498-43B3-948B-1728B52AA6E4}">
                <adec:decorative xmlns:adec="http://schemas.microsoft.com/office/drawing/2017/decorative" val="1"/>
              </a:ext>
            </a:extLst>
          </p:cNvPr>
          <p:cNvSpPr>
            <a:spLocks noGrp="1"/>
          </p:cNvSpPr>
          <p:nvPr>
            <p:ph type="body" sz="quarter" idx="27"/>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bg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ext Placeholder 8">
            <a:extLst>
              <a:ext uri="{FF2B5EF4-FFF2-40B4-BE49-F238E27FC236}">
                <a16:creationId xmlns:a16="http://schemas.microsoft.com/office/drawing/2014/main" id="{CC47C047-F583-2FAC-2B3C-654E01FA2F42}"/>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8">
            <a:extLst>
              <a:ext uri="{FF2B5EF4-FFF2-40B4-BE49-F238E27FC236}">
                <a16:creationId xmlns:a16="http://schemas.microsoft.com/office/drawing/2014/main" id="{1C703CC3-63BF-38D0-3FF0-75207156EB38}"/>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8" name="Text Placeholder 22">
            <a:extLst>
              <a:ext uri="{FF2B5EF4-FFF2-40B4-BE49-F238E27FC236}">
                <a16:creationId xmlns:a16="http://schemas.microsoft.com/office/drawing/2014/main" id="{992FF046-9343-4939-BEE6-D1DA9FBC8937}"/>
              </a:ext>
              <a:ext uri="{C183D7F6-B498-43B3-948B-1728B52AA6E4}">
                <adec:decorative xmlns:adec="http://schemas.microsoft.com/office/drawing/2017/decorative" val="1"/>
              </a:ext>
            </a:extLst>
          </p:cNvPr>
          <p:cNvSpPr>
            <a:spLocks noGrp="1"/>
          </p:cNvSpPr>
          <p:nvPr>
            <p:ph type="body" sz="quarter" idx="23"/>
          </p:nvPr>
        </p:nvSpPr>
        <p:spPr>
          <a:xfrm flipH="1">
            <a:off x="761703" y="3806324"/>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372828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SD light large pullout statement">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9B2B91E-A223-608A-BCA4-B61D784C5337}"/>
              </a:ext>
            </a:extLst>
          </p:cNvPr>
          <p:cNvSpPr>
            <a:spLocks noGrp="1"/>
          </p:cNvSpPr>
          <p:nvPr>
            <p:ph type="title" hasCustomPrompt="1"/>
          </p:nvPr>
        </p:nvSpPr>
        <p:spPr>
          <a:xfrm>
            <a:off x="761704" y="770648"/>
            <a:ext cx="5511082" cy="2804386"/>
          </a:xfrm>
        </p:spPr>
        <p:txBody>
          <a:bodyPr anchor="b" anchorCtr="0"/>
          <a:lstStyle>
            <a:lvl1pPr>
              <a:lnSpc>
                <a:spcPct val="100000"/>
              </a:lnSpc>
              <a:spcBef>
                <a:spcPts val="500"/>
              </a:spcBef>
              <a:defRPr sz="3000"/>
            </a:lvl1pPr>
          </a:lstStyle>
          <a:p>
            <a:pPr lvl="0"/>
            <a:r>
              <a:rPr lang="en-AU"/>
              <a:t>This is a light Self Determination presentation divider slide or pullout statement or quote</a:t>
            </a:r>
            <a:endParaRPr lang="en-US"/>
          </a:p>
        </p:txBody>
      </p:sp>
      <p:pic>
        <p:nvPicPr>
          <p:cNvPr id="3" name="Picture 2">
            <a:extLst>
              <a:ext uri="{FF2B5EF4-FFF2-40B4-BE49-F238E27FC236}">
                <a16:creationId xmlns:a16="http://schemas.microsoft.com/office/drawing/2014/main" id="{CEF6C376-AA53-7DE3-281C-EDC36CD646F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23600" y="0"/>
            <a:ext cx="3238500" cy="6858000"/>
          </a:xfrm>
          <a:prstGeom prst="rect">
            <a:avLst/>
          </a:prstGeom>
        </p:spPr>
      </p:pic>
      <p:sp>
        <p:nvSpPr>
          <p:cNvPr id="7" name="Text Placeholder 22">
            <a:extLst>
              <a:ext uri="{FF2B5EF4-FFF2-40B4-BE49-F238E27FC236}">
                <a16:creationId xmlns:a16="http://schemas.microsoft.com/office/drawing/2014/main" id="{3709AA7F-FF30-2688-4FEF-8151209D4119}"/>
              </a:ext>
              <a:ext uri="{C183D7F6-B498-43B3-948B-1728B52AA6E4}">
                <adec:decorative xmlns:adec="http://schemas.microsoft.com/office/drawing/2017/decorative" val="1"/>
              </a:ext>
            </a:extLst>
          </p:cNvPr>
          <p:cNvSpPr>
            <a:spLocks noGrp="1"/>
          </p:cNvSpPr>
          <p:nvPr>
            <p:ph type="body" sz="quarter" idx="23"/>
          </p:nvPr>
        </p:nvSpPr>
        <p:spPr>
          <a:xfrm flipH="1">
            <a:off x="761703" y="3806324"/>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pic>
        <p:nvPicPr>
          <p:cNvPr id="2" name="Picture 1">
            <a:extLst>
              <a:ext uri="{FF2B5EF4-FFF2-40B4-BE49-F238E27FC236}">
                <a16:creationId xmlns:a16="http://schemas.microsoft.com/office/drawing/2014/main" id="{1AF3C5ED-D929-57BC-AACC-1EED4344FF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23600" y="0"/>
            <a:ext cx="3238500" cy="6858000"/>
          </a:xfrm>
          <a:prstGeom prst="rect">
            <a:avLst/>
          </a:prstGeom>
        </p:spPr>
      </p:pic>
    </p:spTree>
    <p:extLst>
      <p:ext uri="{BB962C8B-B14F-4D97-AF65-F5344CB8AC3E}">
        <p14:creationId xmlns:p14="http://schemas.microsoft.com/office/powerpoint/2010/main" val="2640712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reak page light large with full photo">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AF6B0FD-16C3-E45E-626A-CA1A10369D42}"/>
              </a:ext>
              <a:ext uri="{C183D7F6-B498-43B3-948B-1728B52AA6E4}">
                <adec:decorative xmlns:adec="http://schemas.microsoft.com/office/drawing/2017/decorative" val="1"/>
              </a:ext>
            </a:extLst>
          </p:cNvPr>
          <p:cNvSpPr>
            <a:spLocks noGrp="1"/>
          </p:cNvSpPr>
          <p:nvPr>
            <p:ph type="pic" sz="quarter" idx="12" hasCustomPrompt="1"/>
          </p:nvPr>
        </p:nvSpPr>
        <p:spPr>
          <a:xfrm>
            <a:off x="0" y="0"/>
            <a:ext cx="12192000" cy="68580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7" name="Text Placeholder 6">
            <a:extLst>
              <a:ext uri="{FF2B5EF4-FFF2-40B4-BE49-F238E27FC236}">
                <a16:creationId xmlns:a16="http://schemas.microsoft.com/office/drawing/2014/main" id="{CE013503-CD0B-9A14-F693-227B1A39E11D}"/>
              </a:ext>
              <a:ext uri="{C183D7F6-B498-43B3-948B-1728B52AA6E4}">
                <adec:decorative xmlns:adec="http://schemas.microsoft.com/office/drawing/2017/decorative" val="1"/>
              </a:ext>
            </a:extLst>
          </p:cNvPr>
          <p:cNvSpPr>
            <a:spLocks noGrp="1"/>
          </p:cNvSpPr>
          <p:nvPr>
            <p:ph type="body" sz="quarter" idx="10"/>
          </p:nvPr>
        </p:nvSpPr>
        <p:spPr>
          <a:xfrm>
            <a:off x="243068" y="239383"/>
            <a:ext cx="3850165" cy="3380155"/>
          </a:xfrm>
          <a:prstGeom prst="rect">
            <a:avLst/>
          </a:prstGeom>
          <a:solidFill>
            <a:schemeClr val="bg1">
              <a:alpha val="90000"/>
            </a:schemeClr>
          </a:solidFill>
        </p:spPr>
        <p:txBody>
          <a:bodyPr/>
          <a:lstStyle>
            <a:lvl1pPr>
              <a:defRPr sz="100">
                <a:solidFill>
                  <a:schemeClr val="bg1"/>
                </a:solidFill>
              </a:defRPr>
            </a:lvl1pPr>
            <a:lvl2pPr>
              <a:defRPr sz="100">
                <a:solidFill>
                  <a:schemeClr val="bg1"/>
                </a:solidFill>
              </a:defRPr>
            </a:lvl2pPr>
          </a:lstStyle>
          <a:p>
            <a:pPr lvl="0"/>
            <a:r>
              <a:rPr lang="en-US"/>
              <a:t>Click to edit Master text styles</a:t>
            </a:r>
          </a:p>
        </p:txBody>
      </p:sp>
      <p:sp>
        <p:nvSpPr>
          <p:cNvPr id="6" name="Text Placeholder 22">
            <a:extLst>
              <a:ext uri="{FF2B5EF4-FFF2-40B4-BE49-F238E27FC236}">
                <a16:creationId xmlns:a16="http://schemas.microsoft.com/office/drawing/2014/main" id="{1460B895-A698-E5B5-0D1B-8C818EDEA2F7}"/>
              </a:ext>
              <a:ext uri="{C183D7F6-B498-43B3-948B-1728B52AA6E4}">
                <adec:decorative xmlns:adec="http://schemas.microsoft.com/office/drawing/2017/decorative" val="1"/>
              </a:ext>
            </a:extLst>
          </p:cNvPr>
          <p:cNvSpPr>
            <a:spLocks noGrp="1"/>
          </p:cNvSpPr>
          <p:nvPr>
            <p:ph type="body" sz="quarter" idx="23"/>
          </p:nvPr>
        </p:nvSpPr>
        <p:spPr>
          <a:xfrm flipH="1">
            <a:off x="742418" y="3051982"/>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4" name="Text Placeholder 22">
            <a:extLst>
              <a:ext uri="{FF2B5EF4-FFF2-40B4-BE49-F238E27FC236}">
                <a16:creationId xmlns:a16="http://schemas.microsoft.com/office/drawing/2014/main" id="{E5C68440-381E-E617-FC89-859884753B50}"/>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22">
            <a:extLst>
              <a:ext uri="{FF2B5EF4-FFF2-40B4-BE49-F238E27FC236}">
                <a16:creationId xmlns:a16="http://schemas.microsoft.com/office/drawing/2014/main" id="{AE74DE69-593E-DED9-2D65-43E885289F47}"/>
              </a:ext>
              <a:ext uri="{C183D7F6-B498-43B3-948B-1728B52AA6E4}">
                <adec:decorative xmlns:adec="http://schemas.microsoft.com/office/drawing/2017/decorative" val="1"/>
              </a:ext>
            </a:extLst>
          </p:cNvPr>
          <p:cNvSpPr>
            <a:spLocks noGrp="1"/>
          </p:cNvSpPr>
          <p:nvPr>
            <p:ph type="body" sz="quarter" idx="27"/>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bg1"/>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8" name="Text Placeholder 8">
            <a:extLst>
              <a:ext uri="{FF2B5EF4-FFF2-40B4-BE49-F238E27FC236}">
                <a16:creationId xmlns:a16="http://schemas.microsoft.com/office/drawing/2014/main" id="{0EA5DF15-B7A2-315A-310B-E168D9F12042}"/>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9" name="Text Placeholder 8">
            <a:extLst>
              <a:ext uri="{FF2B5EF4-FFF2-40B4-BE49-F238E27FC236}">
                <a16:creationId xmlns:a16="http://schemas.microsoft.com/office/drawing/2014/main" id="{4E92B2B1-0F42-355D-6589-883379DB307E}"/>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5" name="Title 2">
            <a:extLst>
              <a:ext uri="{FF2B5EF4-FFF2-40B4-BE49-F238E27FC236}">
                <a16:creationId xmlns:a16="http://schemas.microsoft.com/office/drawing/2014/main" id="{2F88399F-514B-939C-773F-757E5724A371}"/>
              </a:ext>
            </a:extLst>
          </p:cNvPr>
          <p:cNvSpPr>
            <a:spLocks noGrp="1"/>
          </p:cNvSpPr>
          <p:nvPr>
            <p:ph type="title" hasCustomPrompt="1"/>
          </p:nvPr>
        </p:nvSpPr>
        <p:spPr>
          <a:xfrm>
            <a:off x="738877" y="704261"/>
            <a:ext cx="2851200" cy="1639018"/>
          </a:xfrm>
        </p:spPr>
        <p:txBody>
          <a:bodyPr anchor="b" anchorCtr="0"/>
          <a:lstStyle>
            <a:lvl1pPr>
              <a:lnSpc>
                <a:spcPct val="100000"/>
              </a:lnSpc>
              <a:spcBef>
                <a:spcPts val="500"/>
              </a:spcBef>
              <a:defRPr sz="2500">
                <a:solidFill>
                  <a:schemeClr val="tx2"/>
                </a:solidFill>
              </a:defRPr>
            </a:lvl1pPr>
          </a:lstStyle>
          <a:p>
            <a:pPr lvl="0"/>
            <a:r>
              <a:rPr lang="en-AU"/>
              <a:t>This is a light photographic breakout or divider slide</a:t>
            </a:r>
            <a:endParaRPr lang="en-US"/>
          </a:p>
        </p:txBody>
      </p:sp>
      <p:sp>
        <p:nvSpPr>
          <p:cNvPr id="12" name="Text Placeholder 11">
            <a:extLst>
              <a:ext uri="{FF2B5EF4-FFF2-40B4-BE49-F238E27FC236}">
                <a16:creationId xmlns:a16="http://schemas.microsoft.com/office/drawing/2014/main" id="{B4E5A2DF-CA3A-1D6E-D846-9233B441B3DD}"/>
              </a:ext>
            </a:extLst>
          </p:cNvPr>
          <p:cNvSpPr>
            <a:spLocks noGrp="1"/>
          </p:cNvSpPr>
          <p:nvPr>
            <p:ph type="body" sz="quarter" idx="28" hasCustomPrompt="1"/>
          </p:nvPr>
        </p:nvSpPr>
        <p:spPr>
          <a:xfrm>
            <a:off x="747503" y="2545773"/>
            <a:ext cx="2842574" cy="434653"/>
          </a:xfrm>
          <a:prstGeom prst="rect">
            <a:avLst/>
          </a:prstGeom>
        </p:spPr>
        <p:txBody>
          <a:bodyPr/>
          <a:lstStyle>
            <a:lvl1pPr>
              <a:buNone/>
              <a:defRPr sz="1500" cap="all" baseline="0"/>
            </a:lvl1pPr>
          </a:lstStyle>
          <a:p>
            <a:pPr lvl="0"/>
            <a:r>
              <a:rPr lang="en-AU"/>
              <a:t>Title Author</a:t>
            </a:r>
          </a:p>
        </p:txBody>
      </p:sp>
    </p:spTree>
    <p:extLst>
      <p:ext uri="{BB962C8B-B14F-4D97-AF65-F5344CB8AC3E}">
        <p14:creationId xmlns:p14="http://schemas.microsoft.com/office/powerpoint/2010/main" val="369591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ey information light">
    <p:spTree>
      <p:nvGrpSpPr>
        <p:cNvPr id="1" name=""/>
        <p:cNvGrpSpPr/>
        <p:nvPr/>
      </p:nvGrpSpPr>
      <p:grpSpPr>
        <a:xfrm>
          <a:off x="0" y="0"/>
          <a:ext cx="0" cy="0"/>
          <a:chOff x="0" y="0"/>
          <a:chExt cx="0" cy="0"/>
        </a:xfrm>
      </p:grpSpPr>
      <p:sp>
        <p:nvSpPr>
          <p:cNvPr id="13" name="Picture Placeholder 11">
            <a:extLst>
              <a:ext uri="{FF2B5EF4-FFF2-40B4-BE49-F238E27FC236}">
                <a16:creationId xmlns:a16="http://schemas.microsoft.com/office/drawing/2014/main" id="{2AF6B0FD-16C3-E45E-626A-CA1A10369D42}"/>
              </a:ext>
              <a:ext uri="{C183D7F6-B498-43B3-948B-1728B52AA6E4}">
                <adec:decorative xmlns:adec="http://schemas.microsoft.com/office/drawing/2017/decorative" val="1"/>
              </a:ext>
            </a:extLst>
          </p:cNvPr>
          <p:cNvSpPr>
            <a:spLocks noGrp="1"/>
          </p:cNvSpPr>
          <p:nvPr>
            <p:ph type="pic" sz="quarter" idx="12" hasCustomPrompt="1"/>
          </p:nvPr>
        </p:nvSpPr>
        <p:spPr>
          <a:xfrm>
            <a:off x="213600" y="212565"/>
            <a:ext cx="11764800" cy="64332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7" name="Text Placeholder 6">
            <a:extLst>
              <a:ext uri="{FF2B5EF4-FFF2-40B4-BE49-F238E27FC236}">
                <a16:creationId xmlns:a16="http://schemas.microsoft.com/office/drawing/2014/main" id="{150B34ED-4710-521E-2740-43EAD52F2C69}"/>
              </a:ext>
              <a:ext uri="{C183D7F6-B498-43B3-948B-1728B52AA6E4}">
                <adec:decorative xmlns:adec="http://schemas.microsoft.com/office/drawing/2017/decorative" val="1"/>
              </a:ext>
            </a:extLst>
          </p:cNvPr>
          <p:cNvSpPr>
            <a:spLocks noGrp="1"/>
          </p:cNvSpPr>
          <p:nvPr>
            <p:ph type="body" sz="quarter" idx="10" hasCustomPrompt="1"/>
          </p:nvPr>
        </p:nvSpPr>
        <p:spPr>
          <a:xfrm>
            <a:off x="212400" y="212234"/>
            <a:ext cx="5107444" cy="6433199"/>
          </a:xfrm>
          <a:prstGeom prst="rect">
            <a:avLst/>
          </a:prstGeom>
          <a:solidFill>
            <a:schemeClr val="bg1">
              <a:alpha val="90000"/>
            </a:schemeClr>
          </a:solidFill>
        </p:spPr>
        <p:txBody>
          <a:bodyPr lIns="504000" tIns="504000" rIns="504000" bIns="2196000" anchor="b" anchorCtr="0"/>
          <a:lstStyle>
            <a:lvl1pPr marL="0" indent="0">
              <a:buNone/>
              <a:defRPr sz="100">
                <a:solidFill>
                  <a:schemeClr val="bg1"/>
                </a:solidFill>
              </a:defRPr>
            </a:lvl1pPr>
            <a:lvl2pPr>
              <a:defRPr sz="2500">
                <a:solidFill>
                  <a:schemeClr val="accent1"/>
                </a:solidFill>
                <a:latin typeface="+mn-lt"/>
              </a:defRPr>
            </a:lvl2pPr>
            <a:lvl3pPr>
              <a:spcBef>
                <a:spcPts val="2500"/>
              </a:spcBef>
              <a:buNone/>
              <a:defRPr kern="1200" cap="all" spc="-70" baseline="0"/>
            </a:lvl3pPr>
            <a:lvl4pPr>
              <a:buNone/>
              <a:defRPr/>
            </a:lvl4pPr>
            <a:lvl5pPr>
              <a:buNone/>
              <a:defRPr/>
            </a:lvl5pPr>
          </a:lstStyle>
          <a:p>
            <a:pPr lvl="0"/>
            <a:r>
              <a:rPr lang="en-US"/>
              <a:t> </a:t>
            </a:r>
          </a:p>
        </p:txBody>
      </p:sp>
      <p:sp>
        <p:nvSpPr>
          <p:cNvPr id="6" name="Text Placeholder 22">
            <a:extLst>
              <a:ext uri="{FF2B5EF4-FFF2-40B4-BE49-F238E27FC236}">
                <a16:creationId xmlns:a16="http://schemas.microsoft.com/office/drawing/2014/main" id="{1460B895-A698-E5B5-0D1B-8C818EDEA2F7}"/>
              </a:ext>
              <a:ext uri="{C183D7F6-B498-43B3-948B-1728B52AA6E4}">
                <adec:decorative xmlns:adec="http://schemas.microsoft.com/office/drawing/2017/decorative" val="1"/>
              </a:ext>
            </a:extLst>
          </p:cNvPr>
          <p:cNvSpPr>
            <a:spLocks noGrp="1"/>
          </p:cNvSpPr>
          <p:nvPr>
            <p:ph type="body" sz="quarter" idx="23"/>
          </p:nvPr>
        </p:nvSpPr>
        <p:spPr>
          <a:xfrm flipH="1">
            <a:off x="594000" y="4750732"/>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marL="0" indent="0">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2" name="Title 1">
            <a:extLst>
              <a:ext uri="{FF2B5EF4-FFF2-40B4-BE49-F238E27FC236}">
                <a16:creationId xmlns:a16="http://schemas.microsoft.com/office/drawing/2014/main" id="{D9F3F701-C490-30A5-4D06-B2BAD1821EA2}"/>
              </a:ext>
            </a:extLst>
          </p:cNvPr>
          <p:cNvSpPr>
            <a:spLocks noGrp="1"/>
          </p:cNvSpPr>
          <p:nvPr>
            <p:ph type="title" hasCustomPrompt="1"/>
          </p:nvPr>
        </p:nvSpPr>
        <p:spPr>
          <a:xfrm>
            <a:off x="594000" y="1682864"/>
            <a:ext cx="4345200" cy="339763"/>
          </a:xfrm>
        </p:spPr>
        <p:txBody>
          <a:bodyPr/>
          <a:lstStyle>
            <a:lvl1pPr>
              <a:defRPr sz="1500" cap="all" baseline="0">
                <a:solidFill>
                  <a:schemeClr val="tx2"/>
                </a:solidFill>
              </a:defRPr>
            </a:lvl1pPr>
          </a:lstStyle>
          <a:p>
            <a:r>
              <a:rPr lang="en-US"/>
              <a:t>Title Statement</a:t>
            </a:r>
            <a:endParaRPr lang="en-AU"/>
          </a:p>
        </p:txBody>
      </p:sp>
      <p:sp>
        <p:nvSpPr>
          <p:cNvPr id="8" name="Text Placeholder 7">
            <a:extLst>
              <a:ext uri="{FF2B5EF4-FFF2-40B4-BE49-F238E27FC236}">
                <a16:creationId xmlns:a16="http://schemas.microsoft.com/office/drawing/2014/main" id="{EB2227A6-7157-9561-1E71-42DB0B95D5C5}"/>
              </a:ext>
            </a:extLst>
          </p:cNvPr>
          <p:cNvSpPr>
            <a:spLocks noGrp="1"/>
          </p:cNvSpPr>
          <p:nvPr>
            <p:ph type="body" sz="quarter" idx="24" hasCustomPrompt="1"/>
          </p:nvPr>
        </p:nvSpPr>
        <p:spPr>
          <a:xfrm>
            <a:off x="594000" y="3721418"/>
            <a:ext cx="4345200" cy="951166"/>
          </a:xfrm>
          <a:prstGeom prst="rect">
            <a:avLst/>
          </a:prstGeom>
        </p:spPr>
        <p:txBody>
          <a:bodyPr anchor="b"/>
          <a:lstStyle>
            <a:lvl1pPr>
              <a:buNone/>
              <a:defRPr sz="1600"/>
            </a:lvl1pPr>
            <a:lvl2pPr>
              <a:buNone/>
              <a:defRPr sz="1600"/>
            </a:lvl2pPr>
            <a:lvl3pPr>
              <a:buNone/>
              <a:defRPr sz="1600"/>
            </a:lvl3pPr>
            <a:lvl4pPr>
              <a:buNone/>
              <a:defRPr sz="1600"/>
            </a:lvl4pPr>
            <a:lvl5pPr>
              <a:buNone/>
              <a:defRPr sz="1600"/>
            </a:lvl5pPr>
          </a:lstStyle>
          <a:p>
            <a:pPr lvl="0"/>
            <a:r>
              <a:rPr lang="en-AU"/>
              <a:t>This is a smaller pullout statement or quote about this project with key highlight facts and information.</a:t>
            </a:r>
          </a:p>
        </p:txBody>
      </p:sp>
    </p:spTree>
    <p:extLst>
      <p:ext uri="{BB962C8B-B14F-4D97-AF65-F5344CB8AC3E}">
        <p14:creationId xmlns:p14="http://schemas.microsoft.com/office/powerpoint/2010/main" val="72933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light">
    <p:spTree>
      <p:nvGrpSpPr>
        <p:cNvPr id="1" name=""/>
        <p:cNvGrpSpPr/>
        <p:nvPr/>
      </p:nvGrpSpPr>
      <p:grpSpPr>
        <a:xfrm>
          <a:off x="0" y="0"/>
          <a:ext cx="0" cy="0"/>
          <a:chOff x="0" y="0"/>
          <a:chExt cx="0" cy="0"/>
        </a:xfrm>
      </p:grpSpPr>
      <p:sp>
        <p:nvSpPr>
          <p:cNvPr id="2" name="Text Placeholder 22">
            <a:extLst>
              <a:ext uri="{FF2B5EF4-FFF2-40B4-BE49-F238E27FC236}">
                <a16:creationId xmlns:a16="http://schemas.microsoft.com/office/drawing/2014/main" id="{2F38813F-2D97-2E5E-3B07-45F66ABAE702}"/>
              </a:ext>
              <a:ext uri="{C183D7F6-B498-43B3-948B-1728B52AA6E4}">
                <adec:decorative xmlns:adec="http://schemas.microsoft.com/office/drawing/2017/decorative" val="1"/>
              </a:ext>
            </a:extLst>
          </p:cNvPr>
          <p:cNvSpPr>
            <a:spLocks noGrp="1"/>
          </p:cNvSpPr>
          <p:nvPr>
            <p:ph type="body" sz="quarter" idx="23"/>
          </p:nvPr>
        </p:nvSpPr>
        <p:spPr>
          <a:xfrm flipH="1">
            <a:off x="761703" y="4148475"/>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itle 5">
            <a:extLst>
              <a:ext uri="{FF2B5EF4-FFF2-40B4-BE49-F238E27FC236}">
                <a16:creationId xmlns:a16="http://schemas.microsoft.com/office/drawing/2014/main" id="{B60FC9C9-6883-A3E9-6207-2B18E79FAF74}"/>
              </a:ext>
            </a:extLst>
          </p:cNvPr>
          <p:cNvSpPr>
            <a:spLocks noGrp="1"/>
          </p:cNvSpPr>
          <p:nvPr>
            <p:ph type="title" hasCustomPrompt="1"/>
          </p:nvPr>
        </p:nvSpPr>
        <p:spPr>
          <a:xfrm>
            <a:off x="761702" y="1326681"/>
            <a:ext cx="5334297" cy="1981547"/>
          </a:xfrm>
        </p:spPr>
        <p:txBody>
          <a:bodyPr anchor="b" anchorCtr="0"/>
          <a:lstStyle>
            <a:lvl1pPr>
              <a:lnSpc>
                <a:spcPct val="100000"/>
              </a:lnSpc>
              <a:spcBef>
                <a:spcPts val="500"/>
              </a:spcBef>
              <a:defRPr sz="4000">
                <a:solidFill>
                  <a:schemeClr val="tx2"/>
                </a:solidFill>
              </a:defRPr>
            </a:lvl1pPr>
          </a:lstStyle>
          <a:p>
            <a:pPr lvl="0"/>
            <a:r>
              <a:rPr lang="en-US"/>
              <a:t>Thank you</a:t>
            </a:r>
          </a:p>
        </p:txBody>
      </p:sp>
      <p:sp>
        <p:nvSpPr>
          <p:cNvPr id="4" name="Footer Placeholder 3">
            <a:extLst>
              <a:ext uri="{FF2B5EF4-FFF2-40B4-BE49-F238E27FC236}">
                <a16:creationId xmlns:a16="http://schemas.microsoft.com/office/drawing/2014/main" id="{37632DD6-4E1F-3EC1-4F76-2893EE4B3CA0}"/>
              </a:ext>
            </a:extLst>
          </p:cNvPr>
          <p:cNvSpPr>
            <a:spLocks noGrp="1"/>
          </p:cNvSpPr>
          <p:nvPr>
            <p:ph type="ftr" sz="quarter" idx="24"/>
          </p:nvPr>
        </p:nvSpPr>
        <p:spPr>
          <a:xfrm>
            <a:off x="761703" y="6490552"/>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3" name="Picture 2" descr="stripe with DTP logo">
            <a:extLst>
              <a:ext uri="{FF2B5EF4-FFF2-40B4-BE49-F238E27FC236}">
                <a16:creationId xmlns:a16="http://schemas.microsoft.com/office/drawing/2014/main" id="{7AEEEAEA-1387-069D-0256-92BD276E9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2229269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686" y="295047"/>
            <a:ext cx="11692712" cy="33976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04703" y="1350715"/>
            <a:ext cx="10980000" cy="4902282"/>
          </a:xfrm>
          <a:prstGeom prst="rect">
            <a:avLst/>
          </a:prstGeom>
        </p:spPr>
        <p:txBody>
          <a:bodyPr vert="horz" lIns="0" tIns="0" rIns="0" bIns="0" rtlCol="0">
            <a:noAutofit/>
          </a:bodyPr>
          <a:lstStyle/>
          <a:p>
            <a:pPr lvl="0"/>
            <a:r>
              <a:rPr lang="en-US"/>
              <a:t>Large body text [First level]</a:t>
            </a:r>
          </a:p>
          <a:p>
            <a:pPr lvl="1"/>
            <a:r>
              <a:rPr lang="en-US"/>
              <a:t>Large subheading [Second level]</a:t>
            </a:r>
          </a:p>
          <a:p>
            <a:pPr lvl="2"/>
            <a:r>
              <a:rPr lang="en-US"/>
              <a:t>Small body text [Third level]</a:t>
            </a:r>
          </a:p>
          <a:p>
            <a:pPr lvl="3"/>
            <a:r>
              <a:rPr lang="en-US"/>
              <a:t>Small subheading [Fourth level]</a:t>
            </a:r>
          </a:p>
          <a:p>
            <a:pPr lvl="4"/>
            <a:r>
              <a:rPr lang="en-US"/>
              <a:t>Subheading [Fifth level]</a:t>
            </a:r>
          </a:p>
          <a:p>
            <a:pPr lvl="5"/>
            <a:r>
              <a:rPr lang="en-US"/>
              <a:t>Bullet point level 1 [Sixth level]</a:t>
            </a:r>
          </a:p>
          <a:p>
            <a:pPr lvl="6"/>
            <a:r>
              <a:rPr lang="en-US"/>
              <a:t>Bullet point level 2 [Seventh level]</a:t>
            </a:r>
          </a:p>
          <a:p>
            <a:pPr lvl="7"/>
            <a:r>
              <a:rPr lang="en-US"/>
              <a:t>Annotations / Captions [Eighth level]</a:t>
            </a:r>
          </a:p>
          <a:p>
            <a:pPr lvl="8"/>
            <a:r>
              <a:rPr lang="en-US"/>
              <a:t>Source [Ninth level]</a:t>
            </a:r>
          </a:p>
        </p:txBody>
      </p:sp>
      <p:sp>
        <p:nvSpPr>
          <p:cNvPr id="5" name="Footer Placeholder 4"/>
          <p:cNvSpPr>
            <a:spLocks noGrp="1"/>
          </p:cNvSpPr>
          <p:nvPr>
            <p:ph type="ftr" sz="quarter" idx="3"/>
          </p:nvPr>
        </p:nvSpPr>
        <p:spPr>
          <a:xfrm>
            <a:off x="251602" y="6635044"/>
            <a:ext cx="4114800" cy="155213"/>
          </a:xfrm>
          <a:prstGeom prst="rect">
            <a:avLst/>
          </a:prstGeom>
        </p:spPr>
        <p:txBody>
          <a:bodyPr vert="horz" lIns="0" tIns="0" rIns="0" bIns="0" rtlCol="0" anchor="ctr"/>
          <a:lstStyle>
            <a:lvl1pPr algn="l">
              <a:defRPr sz="650">
                <a:solidFill>
                  <a:schemeClr val="tx2"/>
                </a:solidFill>
                <a:latin typeface="VIC" panose="00000500000000000000" pitchFamily="50" charset="0"/>
              </a:defRPr>
            </a:lvl1pPr>
          </a:lstStyle>
          <a:p>
            <a:r>
              <a:rPr lang="en-AU"/>
              <a:t>© Department of Transport and Planning 2024  /  CONFIDENTIAL  /Legislative Assembly Environment and Planning Committee Regional Housing Inquiry Briefing </a:t>
            </a:r>
          </a:p>
        </p:txBody>
      </p:sp>
      <p:sp>
        <p:nvSpPr>
          <p:cNvPr id="6" name="Slide Number Placeholder 5"/>
          <p:cNvSpPr>
            <a:spLocks noGrp="1"/>
          </p:cNvSpPr>
          <p:nvPr>
            <p:ph type="sldNum" sz="quarter" idx="4"/>
          </p:nvPr>
        </p:nvSpPr>
        <p:spPr>
          <a:xfrm>
            <a:off x="11713515" y="6635044"/>
            <a:ext cx="226883" cy="155213"/>
          </a:xfrm>
          <a:prstGeom prst="rect">
            <a:avLst/>
          </a:prstGeom>
        </p:spPr>
        <p:txBody>
          <a:bodyPr vert="horz" lIns="0" tIns="0" rIns="0" bIns="0" rtlCol="0" anchor="ctr"/>
          <a:lstStyle>
            <a:lvl1pPr algn="r">
              <a:defRPr sz="1000">
                <a:solidFill>
                  <a:schemeClr val="tx2"/>
                </a:solidFill>
                <a:latin typeface="VIC" panose="00000500000000000000" pitchFamily="50" charset="0"/>
              </a:defRPr>
            </a:lvl1pPr>
          </a:lstStyle>
          <a:p>
            <a:fld id="{284A07E2-E97A-42E4-8313-125419E51080}" type="slidenum">
              <a:rPr lang="en-AU" smtClean="0"/>
              <a:pPr/>
              <a:t>‹#›</a:t>
            </a:fld>
            <a:endParaRPr lang="en-AU"/>
          </a:p>
        </p:txBody>
      </p:sp>
      <p:cxnSp>
        <p:nvCxnSpPr>
          <p:cNvPr id="16" name="Straight Connector 15">
            <a:extLst>
              <a:ext uri="{FF2B5EF4-FFF2-40B4-BE49-F238E27FC236}">
                <a16:creationId xmlns:a16="http://schemas.microsoft.com/office/drawing/2014/main" id="{B1057F42-7B6E-1F00-9BE9-7C6DC85A63EF}"/>
              </a:ext>
              <a:ext uri="{C183D7F6-B498-43B3-948B-1728B52AA6E4}">
                <adec:decorative xmlns:adec="http://schemas.microsoft.com/office/drawing/2017/decorative" val="1"/>
              </a:ext>
            </a:extLst>
          </p:cNvPr>
          <p:cNvCxnSpPr>
            <a:cxnSpLocks/>
          </p:cNvCxnSpPr>
          <p:nvPr userDrawn="1"/>
        </p:nvCxnSpPr>
        <p:spPr>
          <a:xfrm>
            <a:off x="252000" y="763200"/>
            <a:ext cx="1169382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EF85496-D451-3F95-D3C7-F7230A445C56}"/>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48400" y="731868"/>
            <a:ext cx="1072352" cy="63732"/>
          </a:xfrm>
          <a:prstGeom prst="rect">
            <a:avLst/>
          </a:prstGeom>
        </p:spPr>
      </p:pic>
      <p:pic>
        <p:nvPicPr>
          <p:cNvPr id="7" name="Picture 6">
            <a:extLst>
              <a:ext uri="{FF2B5EF4-FFF2-40B4-BE49-F238E27FC236}">
                <a16:creationId xmlns:a16="http://schemas.microsoft.com/office/drawing/2014/main" id="{1C2C9604-3236-000D-136A-B3F56CB633B7}"/>
              </a:ext>
              <a:ext uri="{C183D7F6-B498-43B3-948B-1728B52AA6E4}">
                <adec:decorative xmlns:adec="http://schemas.microsoft.com/office/drawing/2017/decorative" val="1"/>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11582659" y="6626698"/>
            <a:ext cx="130856" cy="181414"/>
          </a:xfrm>
          <a:prstGeom prst="rect">
            <a:avLst/>
          </a:prstGeom>
        </p:spPr>
      </p:pic>
    </p:spTree>
    <p:extLst>
      <p:ext uri="{BB962C8B-B14F-4D97-AF65-F5344CB8AC3E}">
        <p14:creationId xmlns:p14="http://schemas.microsoft.com/office/powerpoint/2010/main" val="171148352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58" r:id="rId29"/>
    <p:sldLayoutId id="2147483760" r:id="rId30"/>
    <p:sldLayoutId id="2147483761" r:id="rId31"/>
    <p:sldLayoutId id="2147483762" r:id="rId32"/>
  </p:sldLayoutIdLst>
  <p:hf hdr="0" dt="0"/>
  <p:txStyles>
    <p:titleStyle>
      <a:lvl1pPr algn="l" defTabSz="914284"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0" indent="0" algn="l" defTabSz="914284" rtl="0" eaLnBrk="1" latinLnBrk="0" hangingPunct="1">
        <a:lnSpc>
          <a:spcPct val="100000"/>
        </a:lnSpc>
        <a:spcBef>
          <a:spcPts val="500"/>
        </a:spcBef>
        <a:buFont typeface="Calibri" panose="020F0502020204030204" pitchFamily="34" charset="0"/>
        <a:buChar char="﻿"/>
        <a:defRPr sz="2100" b="0" kern="1200">
          <a:solidFill>
            <a:schemeClr val="tx2"/>
          </a:solidFill>
          <a:latin typeface="+mn-lt"/>
          <a:ea typeface="+mn-ea"/>
          <a:cs typeface="+mn-cs"/>
        </a:defRPr>
      </a:lvl1pPr>
      <a:lvl2pPr marL="0" indent="0" algn="l" defTabSz="914284" rtl="0" eaLnBrk="1" latinLnBrk="0" hangingPunct="1">
        <a:lnSpc>
          <a:spcPct val="100000"/>
        </a:lnSpc>
        <a:spcBef>
          <a:spcPts val="500"/>
        </a:spcBef>
        <a:buFont typeface="Calibri" panose="020F0502020204030204" pitchFamily="34" charset="0"/>
        <a:buChar char="﻿"/>
        <a:tabLst>
          <a:tab pos="10944225" algn="l"/>
        </a:tabLst>
        <a:defRPr sz="21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Font typeface="Calibri" panose="020F0502020204030204" pitchFamily="34" charset="0"/>
        <a:buChar char="﻿"/>
        <a:defRPr sz="1600" kern="1200">
          <a:solidFill>
            <a:schemeClr val="tx1"/>
          </a:solidFill>
          <a:latin typeface="+mn-lt"/>
          <a:ea typeface="+mn-ea"/>
          <a:cs typeface="+mn-cs"/>
        </a:defRPr>
      </a:lvl3pPr>
      <a:lvl4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p:bodyStyle>
    <p:otherStyle>
      <a:defPPr>
        <a:defRPr lang="en-US"/>
      </a:defPPr>
      <a:lvl1pPr marL="0" algn="l" defTabSz="914284" rtl="0" eaLnBrk="1" latinLnBrk="0" hangingPunct="1">
        <a:defRPr sz="1800" kern="1200">
          <a:solidFill>
            <a:schemeClr val="tx1"/>
          </a:solidFill>
          <a:latin typeface="+mn-lt"/>
          <a:ea typeface="+mn-ea"/>
          <a:cs typeface="+mn-cs"/>
        </a:defRPr>
      </a:lvl1pPr>
      <a:lvl2pPr marL="457139" algn="l" defTabSz="914284" rtl="0" eaLnBrk="1" latinLnBrk="0" hangingPunct="1">
        <a:defRPr sz="1800" kern="1200">
          <a:solidFill>
            <a:schemeClr val="tx1"/>
          </a:solidFill>
          <a:latin typeface="+mn-lt"/>
          <a:ea typeface="+mn-ea"/>
          <a:cs typeface="+mn-cs"/>
        </a:defRPr>
      </a:lvl2pPr>
      <a:lvl3pPr marL="914284" algn="l" defTabSz="914284" rtl="0" eaLnBrk="1" latinLnBrk="0" hangingPunct="1">
        <a:defRPr sz="1800" kern="1200">
          <a:solidFill>
            <a:schemeClr val="tx1"/>
          </a:solidFill>
          <a:latin typeface="+mn-lt"/>
          <a:ea typeface="+mn-ea"/>
          <a:cs typeface="+mn-cs"/>
        </a:defRPr>
      </a:lvl3pPr>
      <a:lvl4pPr marL="1371424" algn="l" defTabSz="914284" rtl="0" eaLnBrk="1" latinLnBrk="0" hangingPunct="1">
        <a:defRPr sz="1800" kern="1200">
          <a:solidFill>
            <a:schemeClr val="tx1"/>
          </a:solidFill>
          <a:latin typeface="+mn-lt"/>
          <a:ea typeface="+mn-ea"/>
          <a:cs typeface="+mn-cs"/>
        </a:defRPr>
      </a:lvl4pPr>
      <a:lvl5pPr marL="1828566" algn="l" defTabSz="914284" rtl="0" eaLnBrk="1" latinLnBrk="0" hangingPunct="1">
        <a:defRPr sz="1800" kern="1200">
          <a:solidFill>
            <a:schemeClr val="tx1"/>
          </a:solidFill>
          <a:latin typeface="+mn-lt"/>
          <a:ea typeface="+mn-ea"/>
          <a:cs typeface="+mn-cs"/>
        </a:defRPr>
      </a:lvl5pPr>
      <a:lvl6pPr marL="2285710" algn="l" defTabSz="914284" rtl="0" eaLnBrk="1" latinLnBrk="0" hangingPunct="1">
        <a:defRPr sz="1800" kern="1200">
          <a:solidFill>
            <a:schemeClr val="tx1"/>
          </a:solidFill>
          <a:latin typeface="+mn-lt"/>
          <a:ea typeface="+mn-ea"/>
          <a:cs typeface="+mn-cs"/>
        </a:defRPr>
      </a:lvl6pPr>
      <a:lvl7pPr marL="2742849" algn="l" defTabSz="914284" rtl="0" eaLnBrk="1" latinLnBrk="0" hangingPunct="1">
        <a:defRPr sz="1800" kern="1200">
          <a:solidFill>
            <a:schemeClr val="tx1"/>
          </a:solidFill>
          <a:latin typeface="+mn-lt"/>
          <a:ea typeface="+mn-ea"/>
          <a:cs typeface="+mn-cs"/>
        </a:defRPr>
      </a:lvl7pPr>
      <a:lvl8pPr marL="3199988" algn="l" defTabSz="914284" rtl="0" eaLnBrk="1" latinLnBrk="0" hangingPunct="1">
        <a:defRPr sz="1800" kern="1200">
          <a:solidFill>
            <a:schemeClr val="tx1"/>
          </a:solidFill>
          <a:latin typeface="+mn-lt"/>
          <a:ea typeface="+mn-ea"/>
          <a:cs typeface="+mn-cs"/>
        </a:defRPr>
      </a:lvl8pPr>
      <a:lvl9pPr marL="3657127" algn="l" defTabSz="9142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29_6D8B7113.xml"/><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7FFFF66E_BD6C1AA3.xml"/><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65.sv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microsoft.com/office/2018/10/relationships/comments" Target="../comments/modernComment_7FFD5620_F36E87FC.xml"/><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9.xml"/><Relationship Id="rId16" Type="http://schemas.openxmlformats.org/officeDocument/2006/relationships/image" Target="../media/image47.svg"/><Relationship Id="rId1" Type="http://schemas.openxmlformats.org/officeDocument/2006/relationships/slideLayout" Target="../slideLayouts/slideLayout3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83D8C6-5296-71FD-59D8-B5B8D7763032}"/>
              </a:ext>
            </a:extLst>
          </p:cNvPr>
          <p:cNvSpPr>
            <a:spLocks noGrp="1"/>
          </p:cNvSpPr>
          <p:nvPr>
            <p:ph type="title"/>
          </p:nvPr>
        </p:nvSpPr>
        <p:spPr>
          <a:xfrm>
            <a:off x="761704" y="800581"/>
            <a:ext cx="8234514" cy="1891280"/>
          </a:xfrm>
        </p:spPr>
        <p:txBody>
          <a:bodyPr/>
          <a:lstStyle/>
          <a:p>
            <a:br>
              <a:rPr lang="en-AU"/>
            </a:br>
            <a:r>
              <a:rPr lang="en-AU">
                <a:latin typeface="VIC Medium"/>
              </a:rPr>
              <a:t>Inquiry into the supply of homes in regional Victoria</a:t>
            </a:r>
            <a:br>
              <a:rPr lang="en-AU">
                <a:solidFill>
                  <a:srgbClr val="212429"/>
                </a:solidFill>
                <a:latin typeface="VIC Medium"/>
              </a:rPr>
            </a:br>
            <a:r>
              <a:rPr lang="en-AU" sz="2000"/>
              <a:t>Department of Transport and Planning presentation to the Legislative Assembly Environment and Planning Committee </a:t>
            </a:r>
          </a:p>
        </p:txBody>
      </p:sp>
      <p:sp>
        <p:nvSpPr>
          <p:cNvPr id="2" name="Text Placeholder 1">
            <a:extLst>
              <a:ext uri="{FF2B5EF4-FFF2-40B4-BE49-F238E27FC236}">
                <a16:creationId xmlns:a16="http://schemas.microsoft.com/office/drawing/2014/main" id="{4454904C-48F4-98B8-E3B8-7D961A33DA39}"/>
              </a:ext>
            </a:extLst>
          </p:cNvPr>
          <p:cNvSpPr>
            <a:spLocks noGrp="1"/>
          </p:cNvSpPr>
          <p:nvPr>
            <p:ph type="body" sz="quarter" idx="12"/>
          </p:nvPr>
        </p:nvSpPr>
        <p:spPr>
          <a:xfrm>
            <a:off x="761704" y="3770958"/>
            <a:ext cx="7182000" cy="929535"/>
          </a:xfrm>
        </p:spPr>
        <p:txBody>
          <a:bodyPr vert="horz" lIns="0" tIns="0" rIns="0" bIns="0" rtlCol="0" anchor="t">
            <a:noAutofit/>
          </a:bodyPr>
          <a:lstStyle/>
          <a:p>
            <a:endParaRPr lang="en-AU"/>
          </a:p>
          <a:p>
            <a:pPr lvl="1"/>
            <a:r>
              <a:rPr lang="en-AU"/>
              <a:t>4 April 2025 </a:t>
            </a:r>
            <a:endParaRPr lang="en-AU">
              <a:solidFill>
                <a:srgbClr val="FF0000"/>
              </a:solidFill>
            </a:endParaRPr>
          </a:p>
        </p:txBody>
      </p:sp>
      <p:grpSp>
        <p:nvGrpSpPr>
          <p:cNvPr id="32" name="Group 31">
            <a:extLst>
              <a:ext uri="{FF2B5EF4-FFF2-40B4-BE49-F238E27FC236}">
                <a16:creationId xmlns:a16="http://schemas.microsoft.com/office/drawing/2014/main" id="{E8582FD6-28FB-D6C5-689C-777BBCCBBC4B}"/>
              </a:ext>
            </a:extLst>
          </p:cNvPr>
          <p:cNvGrpSpPr/>
          <p:nvPr/>
        </p:nvGrpSpPr>
        <p:grpSpPr>
          <a:xfrm>
            <a:off x="761704" y="5258352"/>
            <a:ext cx="2448856" cy="641403"/>
            <a:chOff x="700158" y="5600700"/>
            <a:chExt cx="2025034" cy="530396"/>
          </a:xfrm>
        </p:grpSpPr>
        <p:sp>
          <p:nvSpPr>
            <p:cNvPr id="27" name="Freeform: Shape 26">
              <a:extLst>
                <a:ext uri="{FF2B5EF4-FFF2-40B4-BE49-F238E27FC236}">
                  <a16:creationId xmlns:a16="http://schemas.microsoft.com/office/drawing/2014/main" id="{9DAFCD4F-B6DA-FEE9-EED8-71EE7DF708C9}"/>
                </a:ext>
              </a:extLst>
            </p:cNvPr>
            <p:cNvSpPr/>
            <p:nvPr/>
          </p:nvSpPr>
          <p:spPr>
            <a:xfrm>
              <a:off x="1238992" y="5780881"/>
              <a:ext cx="1486200" cy="350215"/>
            </a:xfrm>
            <a:custGeom>
              <a:avLst/>
              <a:gdLst>
                <a:gd name="connsiteX0" fmla="*/ 167258 w 1486200"/>
                <a:gd name="connsiteY0" fmla="*/ 0 h 350215"/>
                <a:gd name="connsiteX1" fmla="*/ 167258 w 1486200"/>
                <a:gd name="connsiteY1" fmla="*/ 154334 h 350215"/>
                <a:gd name="connsiteX2" fmla="*/ 130410 w 1486200"/>
                <a:gd name="connsiteY2" fmla="*/ 154334 h 350215"/>
                <a:gd name="connsiteX3" fmla="*/ 130410 w 1486200"/>
                <a:gd name="connsiteY3" fmla="*/ 62642 h 350215"/>
                <a:gd name="connsiteX4" fmla="*/ 92600 w 1486200"/>
                <a:gd name="connsiteY4" fmla="*/ 117273 h 350215"/>
                <a:gd name="connsiteX5" fmla="*/ 75084 w 1486200"/>
                <a:gd name="connsiteY5" fmla="*/ 117273 h 350215"/>
                <a:gd name="connsiteX6" fmla="*/ 36848 w 1486200"/>
                <a:gd name="connsiteY6" fmla="*/ 62642 h 350215"/>
                <a:gd name="connsiteX7" fmla="*/ 36848 w 1486200"/>
                <a:gd name="connsiteY7" fmla="*/ 154334 h 350215"/>
                <a:gd name="connsiteX8" fmla="*/ 0 w 1486200"/>
                <a:gd name="connsiteY8" fmla="*/ 154334 h 350215"/>
                <a:gd name="connsiteX9" fmla="*/ 0 w 1486200"/>
                <a:gd name="connsiteY9" fmla="*/ 0 h 350215"/>
                <a:gd name="connsiteX10" fmla="*/ 37329 w 1486200"/>
                <a:gd name="connsiteY10" fmla="*/ 0 h 350215"/>
                <a:gd name="connsiteX11" fmla="*/ 83629 w 1486200"/>
                <a:gd name="connsiteY11" fmla="*/ 67501 h 350215"/>
                <a:gd name="connsiteX12" fmla="*/ 130410 w 1486200"/>
                <a:gd name="connsiteY12" fmla="*/ 0 h 350215"/>
                <a:gd name="connsiteX13" fmla="*/ 167258 w 1486200"/>
                <a:gd name="connsiteY13" fmla="*/ 0 h 350215"/>
                <a:gd name="connsiteX14" fmla="*/ 305891 w 1486200"/>
                <a:gd name="connsiteY14" fmla="*/ 96499 h 350215"/>
                <a:gd name="connsiteX15" fmla="*/ 242556 w 1486200"/>
                <a:gd name="connsiteY15" fmla="*/ 157538 h 350215"/>
                <a:gd name="connsiteX16" fmla="*/ 178526 w 1486200"/>
                <a:gd name="connsiteY16" fmla="*/ 96499 h 350215"/>
                <a:gd name="connsiteX17" fmla="*/ 242556 w 1486200"/>
                <a:gd name="connsiteY17" fmla="*/ 35673 h 350215"/>
                <a:gd name="connsiteX18" fmla="*/ 305891 w 1486200"/>
                <a:gd name="connsiteY18" fmla="*/ 96499 h 350215"/>
                <a:gd name="connsiteX19" fmla="*/ 270432 w 1486200"/>
                <a:gd name="connsiteY19" fmla="*/ 96499 h 350215"/>
                <a:gd name="connsiteX20" fmla="*/ 242556 w 1486200"/>
                <a:gd name="connsiteY20" fmla="*/ 66540 h 350215"/>
                <a:gd name="connsiteX21" fmla="*/ 213985 w 1486200"/>
                <a:gd name="connsiteY21" fmla="*/ 96499 h 350215"/>
                <a:gd name="connsiteX22" fmla="*/ 242556 w 1486200"/>
                <a:gd name="connsiteY22" fmla="*/ 126458 h 350215"/>
                <a:gd name="connsiteX23" fmla="*/ 270432 w 1486200"/>
                <a:gd name="connsiteY23" fmla="*/ 96499 h 350215"/>
                <a:gd name="connsiteX24" fmla="*/ 401963 w 1486200"/>
                <a:gd name="connsiteY24" fmla="*/ 38023 h 350215"/>
                <a:gd name="connsiteX25" fmla="*/ 400361 w 1486200"/>
                <a:gd name="connsiteY25" fmla="*/ 74871 h 350215"/>
                <a:gd name="connsiteX26" fmla="*/ 393686 w 1486200"/>
                <a:gd name="connsiteY26" fmla="*/ 74871 h 350215"/>
                <a:gd name="connsiteX27" fmla="*/ 353847 w 1486200"/>
                <a:gd name="connsiteY27" fmla="*/ 118180 h 350215"/>
                <a:gd name="connsiteX28" fmla="*/ 353847 w 1486200"/>
                <a:gd name="connsiteY28" fmla="*/ 154334 h 350215"/>
                <a:gd name="connsiteX29" fmla="*/ 316999 w 1486200"/>
                <a:gd name="connsiteY29" fmla="*/ 154334 h 350215"/>
                <a:gd name="connsiteX30" fmla="*/ 316999 w 1486200"/>
                <a:gd name="connsiteY30" fmla="*/ 38664 h 350215"/>
                <a:gd name="connsiteX31" fmla="*/ 353847 w 1486200"/>
                <a:gd name="connsiteY31" fmla="*/ 38664 h 350215"/>
                <a:gd name="connsiteX32" fmla="*/ 353847 w 1486200"/>
                <a:gd name="connsiteY32" fmla="*/ 60772 h 350215"/>
                <a:gd name="connsiteX33" fmla="*/ 393686 w 1486200"/>
                <a:gd name="connsiteY33" fmla="*/ 37062 h 350215"/>
                <a:gd name="connsiteX34" fmla="*/ 401963 w 1486200"/>
                <a:gd name="connsiteY34" fmla="*/ 37969 h 350215"/>
                <a:gd name="connsiteX35" fmla="*/ 522173 w 1486200"/>
                <a:gd name="connsiteY35" fmla="*/ 105951 h 350215"/>
                <a:gd name="connsiteX36" fmla="*/ 437369 w 1486200"/>
                <a:gd name="connsiteY36" fmla="*/ 105951 h 350215"/>
                <a:gd name="connsiteX37" fmla="*/ 463857 w 1486200"/>
                <a:gd name="connsiteY37" fmla="*/ 128327 h 350215"/>
                <a:gd name="connsiteX38" fmla="*/ 487354 w 1486200"/>
                <a:gd name="connsiteY38" fmla="*/ 118180 h 350215"/>
                <a:gd name="connsiteX39" fmla="*/ 516619 w 1486200"/>
                <a:gd name="connsiteY39" fmla="*/ 132012 h 350215"/>
                <a:gd name="connsiteX40" fmla="*/ 463857 w 1486200"/>
                <a:gd name="connsiteY40" fmla="*/ 157805 h 350215"/>
                <a:gd name="connsiteX41" fmla="*/ 401215 w 1486200"/>
                <a:gd name="connsiteY41" fmla="*/ 96499 h 350215"/>
                <a:gd name="connsiteX42" fmla="*/ 462522 w 1486200"/>
                <a:gd name="connsiteY42" fmla="*/ 35246 h 350215"/>
                <a:gd name="connsiteX43" fmla="*/ 522173 w 1486200"/>
                <a:gd name="connsiteY43" fmla="*/ 96499 h 350215"/>
                <a:gd name="connsiteX44" fmla="*/ 522173 w 1486200"/>
                <a:gd name="connsiteY44" fmla="*/ 105951 h 350215"/>
                <a:gd name="connsiteX45" fmla="*/ 438117 w 1486200"/>
                <a:gd name="connsiteY45" fmla="*/ 83415 h 350215"/>
                <a:gd name="connsiteX46" fmla="*/ 485805 w 1486200"/>
                <a:gd name="connsiteY46" fmla="*/ 83415 h 350215"/>
                <a:gd name="connsiteX47" fmla="*/ 462522 w 1486200"/>
                <a:gd name="connsiteY47" fmla="*/ 65205 h 350215"/>
                <a:gd name="connsiteX48" fmla="*/ 438117 w 1486200"/>
                <a:gd name="connsiteY48" fmla="*/ 83415 h 350215"/>
                <a:gd name="connsiteX49" fmla="*/ 719389 w 1486200"/>
                <a:gd name="connsiteY49" fmla="*/ 0 h 350215"/>
                <a:gd name="connsiteX50" fmla="*/ 719389 w 1486200"/>
                <a:gd name="connsiteY50" fmla="*/ 154334 h 350215"/>
                <a:gd name="connsiteX51" fmla="*/ 681580 w 1486200"/>
                <a:gd name="connsiteY51" fmla="*/ 154334 h 350215"/>
                <a:gd name="connsiteX52" fmla="*/ 681580 w 1486200"/>
                <a:gd name="connsiteY52" fmla="*/ 93295 h 350215"/>
                <a:gd name="connsiteX53" fmla="*/ 616589 w 1486200"/>
                <a:gd name="connsiteY53" fmla="*/ 93295 h 350215"/>
                <a:gd name="connsiteX54" fmla="*/ 616589 w 1486200"/>
                <a:gd name="connsiteY54" fmla="*/ 154334 h 350215"/>
                <a:gd name="connsiteX55" fmla="*/ 578566 w 1486200"/>
                <a:gd name="connsiteY55" fmla="*/ 154334 h 350215"/>
                <a:gd name="connsiteX56" fmla="*/ 578566 w 1486200"/>
                <a:gd name="connsiteY56" fmla="*/ 0 h 350215"/>
                <a:gd name="connsiteX57" fmla="*/ 616589 w 1486200"/>
                <a:gd name="connsiteY57" fmla="*/ 0 h 350215"/>
                <a:gd name="connsiteX58" fmla="*/ 616589 w 1486200"/>
                <a:gd name="connsiteY58" fmla="*/ 60132 h 350215"/>
                <a:gd name="connsiteX59" fmla="*/ 681580 w 1486200"/>
                <a:gd name="connsiteY59" fmla="*/ 60132 h 350215"/>
                <a:gd name="connsiteX60" fmla="*/ 681580 w 1486200"/>
                <a:gd name="connsiteY60" fmla="*/ 0 h 350215"/>
                <a:gd name="connsiteX61" fmla="*/ 719389 w 1486200"/>
                <a:gd name="connsiteY61" fmla="*/ 0 h 350215"/>
                <a:gd name="connsiteX62" fmla="*/ 858023 w 1486200"/>
                <a:gd name="connsiteY62" fmla="*/ 96499 h 350215"/>
                <a:gd name="connsiteX63" fmla="*/ 794687 w 1486200"/>
                <a:gd name="connsiteY63" fmla="*/ 157538 h 350215"/>
                <a:gd name="connsiteX64" fmla="*/ 730657 w 1486200"/>
                <a:gd name="connsiteY64" fmla="*/ 96499 h 350215"/>
                <a:gd name="connsiteX65" fmla="*/ 794687 w 1486200"/>
                <a:gd name="connsiteY65" fmla="*/ 35673 h 350215"/>
                <a:gd name="connsiteX66" fmla="*/ 858023 w 1486200"/>
                <a:gd name="connsiteY66" fmla="*/ 96499 h 350215"/>
                <a:gd name="connsiteX67" fmla="*/ 822563 w 1486200"/>
                <a:gd name="connsiteY67" fmla="*/ 96499 h 350215"/>
                <a:gd name="connsiteX68" fmla="*/ 794687 w 1486200"/>
                <a:gd name="connsiteY68" fmla="*/ 66540 h 350215"/>
                <a:gd name="connsiteX69" fmla="*/ 766117 w 1486200"/>
                <a:gd name="connsiteY69" fmla="*/ 96499 h 350215"/>
                <a:gd name="connsiteX70" fmla="*/ 794687 w 1486200"/>
                <a:gd name="connsiteY70" fmla="*/ 126458 h 350215"/>
                <a:gd name="connsiteX71" fmla="*/ 822563 w 1486200"/>
                <a:gd name="connsiteY71" fmla="*/ 96499 h 350215"/>
                <a:gd name="connsiteX72" fmla="*/ 1063036 w 1486200"/>
                <a:gd name="connsiteY72" fmla="*/ 82027 h 350215"/>
                <a:gd name="connsiteX73" fmla="*/ 1063036 w 1486200"/>
                <a:gd name="connsiteY73" fmla="*/ 154388 h 350215"/>
                <a:gd name="connsiteX74" fmla="*/ 1026402 w 1486200"/>
                <a:gd name="connsiteY74" fmla="*/ 154388 h 350215"/>
                <a:gd name="connsiteX75" fmla="*/ 1026402 w 1486200"/>
                <a:gd name="connsiteY75" fmla="*/ 89877 h 350215"/>
                <a:gd name="connsiteX76" fmla="*/ 1007070 w 1486200"/>
                <a:gd name="connsiteY76" fmla="*/ 68462 h 350215"/>
                <a:gd name="connsiteX77" fmla="*/ 984481 w 1486200"/>
                <a:gd name="connsiteY77" fmla="*/ 97727 h 350215"/>
                <a:gd name="connsiteX78" fmla="*/ 984481 w 1486200"/>
                <a:gd name="connsiteY78" fmla="*/ 154388 h 350215"/>
                <a:gd name="connsiteX79" fmla="*/ 947633 w 1486200"/>
                <a:gd name="connsiteY79" fmla="*/ 154388 h 350215"/>
                <a:gd name="connsiteX80" fmla="*/ 947633 w 1486200"/>
                <a:gd name="connsiteY80" fmla="*/ 89877 h 350215"/>
                <a:gd name="connsiteX81" fmla="*/ 928034 w 1486200"/>
                <a:gd name="connsiteY81" fmla="*/ 68462 h 350215"/>
                <a:gd name="connsiteX82" fmla="*/ 905925 w 1486200"/>
                <a:gd name="connsiteY82" fmla="*/ 97727 h 350215"/>
                <a:gd name="connsiteX83" fmla="*/ 905925 w 1486200"/>
                <a:gd name="connsiteY83" fmla="*/ 154388 h 350215"/>
                <a:gd name="connsiteX84" fmla="*/ 869077 w 1486200"/>
                <a:gd name="connsiteY84" fmla="*/ 154388 h 350215"/>
                <a:gd name="connsiteX85" fmla="*/ 869077 w 1486200"/>
                <a:gd name="connsiteY85" fmla="*/ 38717 h 350215"/>
                <a:gd name="connsiteX86" fmla="*/ 905925 w 1486200"/>
                <a:gd name="connsiteY86" fmla="*/ 38717 h 350215"/>
                <a:gd name="connsiteX87" fmla="*/ 905925 w 1486200"/>
                <a:gd name="connsiteY87" fmla="*/ 49291 h 350215"/>
                <a:gd name="connsiteX88" fmla="*/ 939996 w 1486200"/>
                <a:gd name="connsiteY88" fmla="*/ 35246 h 350215"/>
                <a:gd name="connsiteX89" fmla="*/ 977806 w 1486200"/>
                <a:gd name="connsiteY89" fmla="*/ 54845 h 350215"/>
                <a:gd name="connsiteX90" fmla="*/ 1018819 w 1486200"/>
                <a:gd name="connsiteY90" fmla="*/ 35246 h 350215"/>
                <a:gd name="connsiteX91" fmla="*/ 1063036 w 1486200"/>
                <a:gd name="connsiteY91" fmla="*/ 82027 h 350215"/>
                <a:gd name="connsiteX92" fmla="*/ 1193393 w 1486200"/>
                <a:gd name="connsiteY92" fmla="*/ 105951 h 350215"/>
                <a:gd name="connsiteX93" fmla="*/ 1108589 w 1486200"/>
                <a:gd name="connsiteY93" fmla="*/ 105951 h 350215"/>
                <a:gd name="connsiteX94" fmla="*/ 1135077 w 1486200"/>
                <a:gd name="connsiteY94" fmla="*/ 128327 h 350215"/>
                <a:gd name="connsiteX95" fmla="*/ 1158574 w 1486200"/>
                <a:gd name="connsiteY95" fmla="*/ 118180 h 350215"/>
                <a:gd name="connsiteX96" fmla="*/ 1187839 w 1486200"/>
                <a:gd name="connsiteY96" fmla="*/ 132012 h 350215"/>
                <a:gd name="connsiteX97" fmla="*/ 1135077 w 1486200"/>
                <a:gd name="connsiteY97" fmla="*/ 157805 h 350215"/>
                <a:gd name="connsiteX98" fmla="*/ 1072435 w 1486200"/>
                <a:gd name="connsiteY98" fmla="*/ 96499 h 350215"/>
                <a:gd name="connsiteX99" fmla="*/ 1133688 w 1486200"/>
                <a:gd name="connsiteY99" fmla="*/ 35246 h 350215"/>
                <a:gd name="connsiteX100" fmla="*/ 1193339 w 1486200"/>
                <a:gd name="connsiteY100" fmla="*/ 96499 h 350215"/>
                <a:gd name="connsiteX101" fmla="*/ 1193339 w 1486200"/>
                <a:gd name="connsiteY101" fmla="*/ 105951 h 350215"/>
                <a:gd name="connsiteX102" fmla="*/ 1109337 w 1486200"/>
                <a:gd name="connsiteY102" fmla="*/ 83415 h 350215"/>
                <a:gd name="connsiteX103" fmla="*/ 1157025 w 1486200"/>
                <a:gd name="connsiteY103" fmla="*/ 83415 h 350215"/>
                <a:gd name="connsiteX104" fmla="*/ 1133742 w 1486200"/>
                <a:gd name="connsiteY104" fmla="*/ 65205 h 350215"/>
                <a:gd name="connsiteX105" fmla="*/ 1109337 w 1486200"/>
                <a:gd name="connsiteY105" fmla="*/ 83415 h 350215"/>
                <a:gd name="connsiteX106" fmla="*/ 1253044 w 1486200"/>
                <a:gd name="connsiteY106" fmla="*/ 130410 h 350215"/>
                <a:gd name="connsiteX107" fmla="*/ 1267996 w 1486200"/>
                <a:gd name="connsiteY107" fmla="*/ 121171 h 350215"/>
                <a:gd name="connsiteX108" fmla="*/ 1256728 w 1486200"/>
                <a:gd name="connsiteY108" fmla="*/ 112627 h 350215"/>
                <a:gd name="connsiteX109" fmla="*/ 1234139 w 1486200"/>
                <a:gd name="connsiteY109" fmla="*/ 108034 h 350215"/>
                <a:gd name="connsiteX110" fmla="*/ 1200495 w 1486200"/>
                <a:gd name="connsiteY110" fmla="*/ 74390 h 350215"/>
                <a:gd name="connsiteX111" fmla="*/ 1250267 w 1486200"/>
                <a:gd name="connsiteY111" fmla="*/ 35246 h 350215"/>
                <a:gd name="connsiteX112" fmla="*/ 1300732 w 1486200"/>
                <a:gd name="connsiteY112" fmla="*/ 61734 h 350215"/>
                <a:gd name="connsiteX113" fmla="*/ 1267996 w 1486200"/>
                <a:gd name="connsiteY113" fmla="*/ 71613 h 350215"/>
                <a:gd name="connsiteX114" fmla="*/ 1249786 w 1486200"/>
                <a:gd name="connsiteY114" fmla="*/ 61467 h 350215"/>
                <a:gd name="connsiteX115" fmla="*/ 1236649 w 1486200"/>
                <a:gd name="connsiteY115" fmla="*/ 70438 h 350215"/>
                <a:gd name="connsiteX116" fmla="*/ 1245407 w 1486200"/>
                <a:gd name="connsiteY116" fmla="*/ 78502 h 350215"/>
                <a:gd name="connsiteX117" fmla="*/ 1271468 w 1486200"/>
                <a:gd name="connsiteY117" fmla="*/ 84056 h 350215"/>
                <a:gd name="connsiteX118" fmla="*/ 1303509 w 1486200"/>
                <a:gd name="connsiteY118" fmla="*/ 118821 h 350215"/>
                <a:gd name="connsiteX119" fmla="*/ 1250961 w 1486200"/>
                <a:gd name="connsiteY119" fmla="*/ 157752 h 350215"/>
                <a:gd name="connsiteX120" fmla="*/ 1198413 w 1486200"/>
                <a:gd name="connsiteY120" fmla="*/ 131264 h 350215"/>
                <a:gd name="connsiteX121" fmla="*/ 1233445 w 1486200"/>
                <a:gd name="connsiteY121" fmla="*/ 119035 h 350215"/>
                <a:gd name="connsiteX122" fmla="*/ 1253044 w 1486200"/>
                <a:gd name="connsiteY122" fmla="*/ 130303 h 350215"/>
                <a:gd name="connsiteX123" fmla="*/ 38023 w 1486200"/>
                <a:gd name="connsiteY123" fmla="*/ 225787 h 350215"/>
                <a:gd name="connsiteX124" fmla="*/ 38023 w 1486200"/>
                <a:gd name="connsiteY124" fmla="*/ 258256 h 350215"/>
                <a:gd name="connsiteX125" fmla="*/ 110330 w 1486200"/>
                <a:gd name="connsiteY125" fmla="*/ 258256 h 350215"/>
                <a:gd name="connsiteX126" fmla="*/ 110330 w 1486200"/>
                <a:gd name="connsiteY126" fmla="*/ 291419 h 350215"/>
                <a:gd name="connsiteX127" fmla="*/ 38023 w 1486200"/>
                <a:gd name="connsiteY127" fmla="*/ 291419 h 350215"/>
                <a:gd name="connsiteX128" fmla="*/ 38023 w 1486200"/>
                <a:gd name="connsiteY128" fmla="*/ 346691 h 350215"/>
                <a:gd name="connsiteX129" fmla="*/ 0 w 1486200"/>
                <a:gd name="connsiteY129" fmla="*/ 346691 h 350215"/>
                <a:gd name="connsiteX130" fmla="*/ 0 w 1486200"/>
                <a:gd name="connsiteY130" fmla="*/ 192304 h 350215"/>
                <a:gd name="connsiteX131" fmla="*/ 119355 w 1486200"/>
                <a:gd name="connsiteY131" fmla="*/ 192304 h 350215"/>
                <a:gd name="connsiteX132" fmla="*/ 119355 w 1486200"/>
                <a:gd name="connsiteY132" fmla="*/ 225734 h 350215"/>
                <a:gd name="connsiteX133" fmla="*/ 38023 w 1486200"/>
                <a:gd name="connsiteY133" fmla="*/ 225734 h 350215"/>
                <a:gd name="connsiteX134" fmla="*/ 246027 w 1486200"/>
                <a:gd name="connsiteY134" fmla="*/ 288909 h 350215"/>
                <a:gd name="connsiteX135" fmla="*/ 182691 w 1486200"/>
                <a:gd name="connsiteY135" fmla="*/ 349949 h 350215"/>
                <a:gd name="connsiteX136" fmla="*/ 118661 w 1486200"/>
                <a:gd name="connsiteY136" fmla="*/ 288909 h 350215"/>
                <a:gd name="connsiteX137" fmla="*/ 182691 w 1486200"/>
                <a:gd name="connsiteY137" fmla="*/ 228083 h 350215"/>
                <a:gd name="connsiteX138" fmla="*/ 246027 w 1486200"/>
                <a:gd name="connsiteY138" fmla="*/ 288909 h 350215"/>
                <a:gd name="connsiteX139" fmla="*/ 210567 w 1486200"/>
                <a:gd name="connsiteY139" fmla="*/ 288909 h 350215"/>
                <a:gd name="connsiteX140" fmla="*/ 182691 w 1486200"/>
                <a:gd name="connsiteY140" fmla="*/ 258950 h 350215"/>
                <a:gd name="connsiteX141" fmla="*/ 154120 w 1486200"/>
                <a:gd name="connsiteY141" fmla="*/ 288909 h 350215"/>
                <a:gd name="connsiteX142" fmla="*/ 182691 w 1486200"/>
                <a:gd name="connsiteY142" fmla="*/ 318868 h 350215"/>
                <a:gd name="connsiteX143" fmla="*/ 210567 w 1486200"/>
                <a:gd name="connsiteY143" fmla="*/ 288909 h 350215"/>
                <a:gd name="connsiteX144" fmla="*/ 342045 w 1486200"/>
                <a:gd name="connsiteY144" fmla="*/ 230380 h 350215"/>
                <a:gd name="connsiteX145" fmla="*/ 340443 w 1486200"/>
                <a:gd name="connsiteY145" fmla="*/ 267228 h 350215"/>
                <a:gd name="connsiteX146" fmla="*/ 333768 w 1486200"/>
                <a:gd name="connsiteY146" fmla="*/ 267228 h 350215"/>
                <a:gd name="connsiteX147" fmla="*/ 293929 w 1486200"/>
                <a:gd name="connsiteY147" fmla="*/ 310537 h 350215"/>
                <a:gd name="connsiteX148" fmla="*/ 293929 w 1486200"/>
                <a:gd name="connsiteY148" fmla="*/ 346691 h 350215"/>
                <a:gd name="connsiteX149" fmla="*/ 257081 w 1486200"/>
                <a:gd name="connsiteY149" fmla="*/ 346691 h 350215"/>
                <a:gd name="connsiteX150" fmla="*/ 257081 w 1486200"/>
                <a:gd name="connsiteY150" fmla="*/ 231021 h 350215"/>
                <a:gd name="connsiteX151" fmla="*/ 293929 w 1486200"/>
                <a:gd name="connsiteY151" fmla="*/ 231021 h 350215"/>
                <a:gd name="connsiteX152" fmla="*/ 293929 w 1486200"/>
                <a:gd name="connsiteY152" fmla="*/ 253129 h 350215"/>
                <a:gd name="connsiteX153" fmla="*/ 333768 w 1486200"/>
                <a:gd name="connsiteY153" fmla="*/ 229419 h 350215"/>
                <a:gd name="connsiteX154" fmla="*/ 342045 w 1486200"/>
                <a:gd name="connsiteY154" fmla="*/ 230326 h 350215"/>
                <a:gd name="connsiteX155" fmla="*/ 551224 w 1486200"/>
                <a:gd name="connsiteY155" fmla="*/ 192357 h 350215"/>
                <a:gd name="connsiteX156" fmla="*/ 485538 w 1486200"/>
                <a:gd name="connsiteY156" fmla="*/ 346745 h 350215"/>
                <a:gd name="connsiteX157" fmla="*/ 448904 w 1486200"/>
                <a:gd name="connsiteY157" fmla="*/ 346745 h 350215"/>
                <a:gd name="connsiteX158" fmla="*/ 383219 w 1486200"/>
                <a:gd name="connsiteY158" fmla="*/ 192357 h 350215"/>
                <a:gd name="connsiteX159" fmla="*/ 425140 w 1486200"/>
                <a:gd name="connsiteY159" fmla="*/ 192357 h 350215"/>
                <a:gd name="connsiteX160" fmla="*/ 467061 w 1486200"/>
                <a:gd name="connsiteY160" fmla="*/ 294623 h 350215"/>
                <a:gd name="connsiteX161" fmla="*/ 509249 w 1486200"/>
                <a:gd name="connsiteY161" fmla="*/ 192357 h 350215"/>
                <a:gd name="connsiteX162" fmla="*/ 551170 w 1486200"/>
                <a:gd name="connsiteY162" fmla="*/ 192357 h 350215"/>
                <a:gd name="connsiteX163" fmla="*/ 599820 w 1486200"/>
                <a:gd name="connsiteY163" fmla="*/ 196950 h 350215"/>
                <a:gd name="connsiteX164" fmla="*/ 578406 w 1486200"/>
                <a:gd name="connsiteY164" fmla="*/ 217456 h 350215"/>
                <a:gd name="connsiteX165" fmla="*/ 557205 w 1486200"/>
                <a:gd name="connsiteY165" fmla="*/ 196950 h 350215"/>
                <a:gd name="connsiteX166" fmla="*/ 578406 w 1486200"/>
                <a:gd name="connsiteY166" fmla="*/ 175962 h 350215"/>
                <a:gd name="connsiteX167" fmla="*/ 599820 w 1486200"/>
                <a:gd name="connsiteY167" fmla="*/ 196950 h 350215"/>
                <a:gd name="connsiteX168" fmla="*/ 596830 w 1486200"/>
                <a:gd name="connsiteY168" fmla="*/ 346745 h 350215"/>
                <a:gd name="connsiteX169" fmla="*/ 559982 w 1486200"/>
                <a:gd name="connsiteY169" fmla="*/ 346745 h 350215"/>
                <a:gd name="connsiteX170" fmla="*/ 559982 w 1486200"/>
                <a:gd name="connsiteY170" fmla="*/ 231074 h 350215"/>
                <a:gd name="connsiteX171" fmla="*/ 596830 w 1486200"/>
                <a:gd name="connsiteY171" fmla="*/ 231074 h 350215"/>
                <a:gd name="connsiteX172" fmla="*/ 596830 w 1486200"/>
                <a:gd name="connsiteY172" fmla="*/ 346745 h 350215"/>
                <a:gd name="connsiteX173" fmla="*/ 729482 w 1486200"/>
                <a:gd name="connsiteY173" fmla="*/ 312834 h 350215"/>
                <a:gd name="connsiteX174" fmla="*/ 672822 w 1486200"/>
                <a:gd name="connsiteY174" fmla="*/ 350162 h 350215"/>
                <a:gd name="connsiteX175" fmla="*/ 609700 w 1486200"/>
                <a:gd name="connsiteY175" fmla="*/ 288856 h 350215"/>
                <a:gd name="connsiteX176" fmla="*/ 672822 w 1486200"/>
                <a:gd name="connsiteY176" fmla="*/ 227549 h 350215"/>
                <a:gd name="connsiteX177" fmla="*/ 729055 w 1486200"/>
                <a:gd name="connsiteY177" fmla="*/ 263490 h 350215"/>
                <a:gd name="connsiteX178" fmla="*/ 695411 w 1486200"/>
                <a:gd name="connsiteY178" fmla="*/ 274758 h 350215"/>
                <a:gd name="connsiteX179" fmla="*/ 672822 w 1486200"/>
                <a:gd name="connsiteY179" fmla="*/ 259805 h 350215"/>
                <a:gd name="connsiteX180" fmla="*/ 645159 w 1486200"/>
                <a:gd name="connsiteY180" fmla="*/ 288856 h 350215"/>
                <a:gd name="connsiteX181" fmla="*/ 672822 w 1486200"/>
                <a:gd name="connsiteY181" fmla="*/ 317907 h 350215"/>
                <a:gd name="connsiteX182" fmla="*/ 696319 w 1486200"/>
                <a:gd name="connsiteY182" fmla="*/ 302474 h 350215"/>
                <a:gd name="connsiteX183" fmla="*/ 729482 w 1486200"/>
                <a:gd name="connsiteY183" fmla="*/ 312834 h 350215"/>
                <a:gd name="connsiteX184" fmla="*/ 826248 w 1486200"/>
                <a:gd name="connsiteY184" fmla="*/ 341671 h 350215"/>
                <a:gd name="connsiteX185" fmla="*/ 794687 w 1486200"/>
                <a:gd name="connsiteY185" fmla="*/ 350216 h 350215"/>
                <a:gd name="connsiteX186" fmla="*/ 748601 w 1486200"/>
                <a:gd name="connsiteY186" fmla="*/ 304129 h 350215"/>
                <a:gd name="connsiteX187" fmla="*/ 748601 w 1486200"/>
                <a:gd name="connsiteY187" fmla="*/ 260339 h 350215"/>
                <a:gd name="connsiteX188" fmla="*/ 727613 w 1486200"/>
                <a:gd name="connsiteY188" fmla="*/ 260339 h 350215"/>
                <a:gd name="connsiteX189" fmla="*/ 727613 w 1486200"/>
                <a:gd name="connsiteY189" fmla="*/ 231074 h 350215"/>
                <a:gd name="connsiteX190" fmla="*/ 748601 w 1486200"/>
                <a:gd name="connsiteY190" fmla="*/ 231074 h 350215"/>
                <a:gd name="connsiteX191" fmla="*/ 748601 w 1486200"/>
                <a:gd name="connsiteY191" fmla="*/ 197003 h 350215"/>
                <a:gd name="connsiteX192" fmla="*/ 785449 w 1486200"/>
                <a:gd name="connsiteY192" fmla="*/ 197003 h 350215"/>
                <a:gd name="connsiteX193" fmla="*/ 785449 w 1486200"/>
                <a:gd name="connsiteY193" fmla="*/ 231074 h 350215"/>
                <a:gd name="connsiteX194" fmla="*/ 819520 w 1486200"/>
                <a:gd name="connsiteY194" fmla="*/ 231074 h 350215"/>
                <a:gd name="connsiteX195" fmla="*/ 819520 w 1486200"/>
                <a:gd name="connsiteY195" fmla="*/ 260339 h 350215"/>
                <a:gd name="connsiteX196" fmla="*/ 785449 w 1486200"/>
                <a:gd name="connsiteY196" fmla="*/ 260339 h 350215"/>
                <a:gd name="connsiteX197" fmla="*/ 785449 w 1486200"/>
                <a:gd name="connsiteY197" fmla="*/ 300444 h 350215"/>
                <a:gd name="connsiteX198" fmla="*/ 800882 w 1486200"/>
                <a:gd name="connsiteY198" fmla="*/ 317266 h 350215"/>
                <a:gd name="connsiteX199" fmla="*/ 817704 w 1486200"/>
                <a:gd name="connsiteY199" fmla="*/ 312674 h 350215"/>
                <a:gd name="connsiteX200" fmla="*/ 826248 w 1486200"/>
                <a:gd name="connsiteY200" fmla="*/ 341671 h 350215"/>
                <a:gd name="connsiteX201" fmla="*/ 949716 w 1486200"/>
                <a:gd name="connsiteY201" fmla="*/ 288909 h 350215"/>
                <a:gd name="connsiteX202" fmla="*/ 886380 w 1486200"/>
                <a:gd name="connsiteY202" fmla="*/ 349949 h 350215"/>
                <a:gd name="connsiteX203" fmla="*/ 822350 w 1486200"/>
                <a:gd name="connsiteY203" fmla="*/ 288909 h 350215"/>
                <a:gd name="connsiteX204" fmla="*/ 886380 w 1486200"/>
                <a:gd name="connsiteY204" fmla="*/ 228083 h 350215"/>
                <a:gd name="connsiteX205" fmla="*/ 949716 w 1486200"/>
                <a:gd name="connsiteY205" fmla="*/ 288909 h 350215"/>
                <a:gd name="connsiteX206" fmla="*/ 914256 w 1486200"/>
                <a:gd name="connsiteY206" fmla="*/ 288909 h 350215"/>
                <a:gd name="connsiteX207" fmla="*/ 886380 w 1486200"/>
                <a:gd name="connsiteY207" fmla="*/ 258950 h 350215"/>
                <a:gd name="connsiteX208" fmla="*/ 857809 w 1486200"/>
                <a:gd name="connsiteY208" fmla="*/ 288909 h 350215"/>
                <a:gd name="connsiteX209" fmla="*/ 886380 w 1486200"/>
                <a:gd name="connsiteY209" fmla="*/ 318868 h 350215"/>
                <a:gd name="connsiteX210" fmla="*/ 914256 w 1486200"/>
                <a:gd name="connsiteY210" fmla="*/ 288909 h 350215"/>
                <a:gd name="connsiteX211" fmla="*/ 1045734 w 1486200"/>
                <a:gd name="connsiteY211" fmla="*/ 230380 h 350215"/>
                <a:gd name="connsiteX212" fmla="*/ 1044132 w 1486200"/>
                <a:gd name="connsiteY212" fmla="*/ 267228 h 350215"/>
                <a:gd name="connsiteX213" fmla="*/ 1037457 w 1486200"/>
                <a:gd name="connsiteY213" fmla="*/ 267228 h 350215"/>
                <a:gd name="connsiteX214" fmla="*/ 997618 w 1486200"/>
                <a:gd name="connsiteY214" fmla="*/ 310537 h 350215"/>
                <a:gd name="connsiteX215" fmla="*/ 997618 w 1486200"/>
                <a:gd name="connsiteY215" fmla="*/ 346691 h 350215"/>
                <a:gd name="connsiteX216" fmla="*/ 960770 w 1486200"/>
                <a:gd name="connsiteY216" fmla="*/ 346691 h 350215"/>
                <a:gd name="connsiteX217" fmla="*/ 960770 w 1486200"/>
                <a:gd name="connsiteY217" fmla="*/ 231021 h 350215"/>
                <a:gd name="connsiteX218" fmla="*/ 997618 w 1486200"/>
                <a:gd name="connsiteY218" fmla="*/ 231021 h 350215"/>
                <a:gd name="connsiteX219" fmla="*/ 997618 w 1486200"/>
                <a:gd name="connsiteY219" fmla="*/ 253129 h 350215"/>
                <a:gd name="connsiteX220" fmla="*/ 1037457 w 1486200"/>
                <a:gd name="connsiteY220" fmla="*/ 229419 h 350215"/>
                <a:gd name="connsiteX221" fmla="*/ 1045734 w 1486200"/>
                <a:gd name="connsiteY221" fmla="*/ 230326 h 350215"/>
                <a:gd name="connsiteX222" fmla="*/ 1095025 w 1486200"/>
                <a:gd name="connsiteY222" fmla="*/ 196950 h 350215"/>
                <a:gd name="connsiteX223" fmla="*/ 1073610 w 1486200"/>
                <a:gd name="connsiteY223" fmla="*/ 217456 h 350215"/>
                <a:gd name="connsiteX224" fmla="*/ 1052409 w 1486200"/>
                <a:gd name="connsiteY224" fmla="*/ 196950 h 350215"/>
                <a:gd name="connsiteX225" fmla="*/ 1073610 w 1486200"/>
                <a:gd name="connsiteY225" fmla="*/ 175962 h 350215"/>
                <a:gd name="connsiteX226" fmla="*/ 1095025 w 1486200"/>
                <a:gd name="connsiteY226" fmla="*/ 196950 h 350215"/>
                <a:gd name="connsiteX227" fmla="*/ 1092034 w 1486200"/>
                <a:gd name="connsiteY227" fmla="*/ 346745 h 350215"/>
                <a:gd name="connsiteX228" fmla="*/ 1055186 w 1486200"/>
                <a:gd name="connsiteY228" fmla="*/ 346745 h 350215"/>
                <a:gd name="connsiteX229" fmla="*/ 1055186 w 1486200"/>
                <a:gd name="connsiteY229" fmla="*/ 231074 h 350215"/>
                <a:gd name="connsiteX230" fmla="*/ 1092034 w 1486200"/>
                <a:gd name="connsiteY230" fmla="*/ 231074 h 350215"/>
                <a:gd name="connsiteX231" fmla="*/ 1092034 w 1486200"/>
                <a:gd name="connsiteY231" fmla="*/ 346745 h 350215"/>
                <a:gd name="connsiteX232" fmla="*/ 1234192 w 1486200"/>
                <a:gd name="connsiteY232" fmla="*/ 231074 h 350215"/>
                <a:gd name="connsiteX233" fmla="*/ 1234192 w 1486200"/>
                <a:gd name="connsiteY233" fmla="*/ 346745 h 350215"/>
                <a:gd name="connsiteX234" fmla="*/ 1197344 w 1486200"/>
                <a:gd name="connsiteY234" fmla="*/ 346745 h 350215"/>
                <a:gd name="connsiteX235" fmla="*/ 1197344 w 1486200"/>
                <a:gd name="connsiteY235" fmla="*/ 337506 h 350215"/>
                <a:gd name="connsiteX236" fmla="*/ 1161404 w 1486200"/>
                <a:gd name="connsiteY236" fmla="*/ 350162 h 350215"/>
                <a:gd name="connsiteX237" fmla="*/ 1104958 w 1486200"/>
                <a:gd name="connsiteY237" fmla="*/ 288856 h 350215"/>
                <a:gd name="connsiteX238" fmla="*/ 1161404 w 1486200"/>
                <a:gd name="connsiteY238" fmla="*/ 227549 h 350215"/>
                <a:gd name="connsiteX239" fmla="*/ 1197344 w 1486200"/>
                <a:gd name="connsiteY239" fmla="*/ 240206 h 350215"/>
                <a:gd name="connsiteX240" fmla="*/ 1197344 w 1486200"/>
                <a:gd name="connsiteY240" fmla="*/ 230967 h 350215"/>
                <a:gd name="connsiteX241" fmla="*/ 1234192 w 1486200"/>
                <a:gd name="connsiteY241" fmla="*/ 230967 h 350215"/>
                <a:gd name="connsiteX242" fmla="*/ 1197344 w 1486200"/>
                <a:gd name="connsiteY242" fmla="*/ 288909 h 350215"/>
                <a:gd name="connsiteX243" fmla="*/ 1168988 w 1486200"/>
                <a:gd name="connsiteY243" fmla="*/ 258950 h 350215"/>
                <a:gd name="connsiteX244" fmla="*/ 1141111 w 1486200"/>
                <a:gd name="connsiteY244" fmla="*/ 288909 h 350215"/>
                <a:gd name="connsiteX245" fmla="*/ 1168988 w 1486200"/>
                <a:gd name="connsiteY245" fmla="*/ 318868 h 350215"/>
                <a:gd name="connsiteX246" fmla="*/ 1197344 w 1486200"/>
                <a:gd name="connsiteY246" fmla="*/ 288909 h 350215"/>
                <a:gd name="connsiteX247" fmla="*/ 1370103 w 1486200"/>
                <a:gd name="connsiteY247" fmla="*/ 275772 h 350215"/>
                <a:gd name="connsiteX248" fmla="*/ 1370103 w 1486200"/>
                <a:gd name="connsiteY248" fmla="*/ 346745 h 350215"/>
                <a:gd name="connsiteX249" fmla="*/ 1333468 w 1486200"/>
                <a:gd name="connsiteY249" fmla="*/ 346745 h 350215"/>
                <a:gd name="connsiteX250" fmla="*/ 1333468 w 1486200"/>
                <a:gd name="connsiteY250" fmla="*/ 283622 h 350215"/>
                <a:gd name="connsiteX251" fmla="*/ 1313656 w 1486200"/>
                <a:gd name="connsiteY251" fmla="*/ 260819 h 350215"/>
                <a:gd name="connsiteX252" fmla="*/ 1289678 w 1486200"/>
                <a:gd name="connsiteY252" fmla="*/ 293075 h 350215"/>
                <a:gd name="connsiteX253" fmla="*/ 1289678 w 1486200"/>
                <a:gd name="connsiteY253" fmla="*/ 346745 h 350215"/>
                <a:gd name="connsiteX254" fmla="*/ 1252830 w 1486200"/>
                <a:gd name="connsiteY254" fmla="*/ 346745 h 350215"/>
                <a:gd name="connsiteX255" fmla="*/ 1252830 w 1486200"/>
                <a:gd name="connsiteY255" fmla="*/ 231074 h 350215"/>
                <a:gd name="connsiteX256" fmla="*/ 1289678 w 1486200"/>
                <a:gd name="connsiteY256" fmla="*/ 231074 h 350215"/>
                <a:gd name="connsiteX257" fmla="*/ 1289678 w 1486200"/>
                <a:gd name="connsiteY257" fmla="*/ 242128 h 350215"/>
                <a:gd name="connsiteX258" fmla="*/ 1325137 w 1486200"/>
                <a:gd name="connsiteY258" fmla="*/ 227603 h 350215"/>
                <a:gd name="connsiteX259" fmla="*/ 1370049 w 1486200"/>
                <a:gd name="connsiteY259" fmla="*/ 275772 h 350215"/>
                <a:gd name="connsiteX260" fmla="*/ 1435735 w 1486200"/>
                <a:gd name="connsiteY260" fmla="*/ 322767 h 350215"/>
                <a:gd name="connsiteX261" fmla="*/ 1450687 w 1486200"/>
                <a:gd name="connsiteY261" fmla="*/ 313528 h 350215"/>
                <a:gd name="connsiteX262" fmla="*/ 1439419 w 1486200"/>
                <a:gd name="connsiteY262" fmla="*/ 304984 h 350215"/>
                <a:gd name="connsiteX263" fmla="*/ 1416830 w 1486200"/>
                <a:gd name="connsiteY263" fmla="*/ 300391 h 350215"/>
                <a:gd name="connsiteX264" fmla="*/ 1383186 w 1486200"/>
                <a:gd name="connsiteY264" fmla="*/ 266747 h 350215"/>
                <a:gd name="connsiteX265" fmla="*/ 1432958 w 1486200"/>
                <a:gd name="connsiteY265" fmla="*/ 227603 h 350215"/>
                <a:gd name="connsiteX266" fmla="*/ 1483423 w 1486200"/>
                <a:gd name="connsiteY266" fmla="*/ 254091 h 350215"/>
                <a:gd name="connsiteX267" fmla="*/ 1450687 w 1486200"/>
                <a:gd name="connsiteY267" fmla="*/ 264024 h 350215"/>
                <a:gd name="connsiteX268" fmla="*/ 1432477 w 1486200"/>
                <a:gd name="connsiteY268" fmla="*/ 253877 h 350215"/>
                <a:gd name="connsiteX269" fmla="*/ 1419340 w 1486200"/>
                <a:gd name="connsiteY269" fmla="*/ 262849 h 350215"/>
                <a:gd name="connsiteX270" fmla="*/ 1428098 w 1486200"/>
                <a:gd name="connsiteY270" fmla="*/ 270913 h 350215"/>
                <a:gd name="connsiteX271" fmla="*/ 1454159 w 1486200"/>
                <a:gd name="connsiteY271" fmla="*/ 276466 h 350215"/>
                <a:gd name="connsiteX272" fmla="*/ 1486200 w 1486200"/>
                <a:gd name="connsiteY272" fmla="*/ 311232 h 350215"/>
                <a:gd name="connsiteX273" fmla="*/ 1433652 w 1486200"/>
                <a:gd name="connsiteY273" fmla="*/ 350162 h 350215"/>
                <a:gd name="connsiteX274" fmla="*/ 1381104 w 1486200"/>
                <a:gd name="connsiteY274" fmla="*/ 323675 h 350215"/>
                <a:gd name="connsiteX275" fmla="*/ 1416136 w 1486200"/>
                <a:gd name="connsiteY275" fmla="*/ 311445 h 350215"/>
                <a:gd name="connsiteX276" fmla="*/ 1435735 w 1486200"/>
                <a:gd name="connsiteY276" fmla="*/ 322713 h 35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1486200" h="350215">
                  <a:moveTo>
                    <a:pt x="167258" y="0"/>
                  </a:moveTo>
                  <a:lnTo>
                    <a:pt x="167258" y="154334"/>
                  </a:lnTo>
                  <a:lnTo>
                    <a:pt x="130410" y="154334"/>
                  </a:lnTo>
                  <a:lnTo>
                    <a:pt x="130410" y="62642"/>
                  </a:lnTo>
                  <a:lnTo>
                    <a:pt x="92600" y="117273"/>
                  </a:lnTo>
                  <a:lnTo>
                    <a:pt x="75084" y="117273"/>
                  </a:lnTo>
                  <a:lnTo>
                    <a:pt x="36848" y="62642"/>
                  </a:lnTo>
                  <a:lnTo>
                    <a:pt x="36848" y="154334"/>
                  </a:lnTo>
                  <a:lnTo>
                    <a:pt x="0" y="154334"/>
                  </a:lnTo>
                  <a:lnTo>
                    <a:pt x="0" y="0"/>
                  </a:lnTo>
                  <a:lnTo>
                    <a:pt x="37329" y="0"/>
                  </a:lnTo>
                  <a:lnTo>
                    <a:pt x="83629" y="67501"/>
                  </a:lnTo>
                  <a:lnTo>
                    <a:pt x="130410" y="0"/>
                  </a:lnTo>
                  <a:lnTo>
                    <a:pt x="167258" y="0"/>
                  </a:lnTo>
                  <a:close/>
                  <a:moveTo>
                    <a:pt x="305891" y="96499"/>
                  </a:moveTo>
                  <a:cubicBezTo>
                    <a:pt x="305891" y="133133"/>
                    <a:pt x="276840" y="157538"/>
                    <a:pt x="242556" y="157538"/>
                  </a:cubicBezTo>
                  <a:cubicBezTo>
                    <a:pt x="208271" y="157538"/>
                    <a:pt x="178526" y="133133"/>
                    <a:pt x="178526" y="96499"/>
                  </a:cubicBezTo>
                  <a:cubicBezTo>
                    <a:pt x="178526" y="59865"/>
                    <a:pt x="207523" y="35673"/>
                    <a:pt x="242556" y="35673"/>
                  </a:cubicBezTo>
                  <a:cubicBezTo>
                    <a:pt x="277588" y="35673"/>
                    <a:pt x="305891" y="60078"/>
                    <a:pt x="305891" y="96499"/>
                  </a:cubicBezTo>
                  <a:close/>
                  <a:moveTo>
                    <a:pt x="270432" y="96499"/>
                  </a:moveTo>
                  <a:cubicBezTo>
                    <a:pt x="270432" y="78556"/>
                    <a:pt x="256868" y="66540"/>
                    <a:pt x="242556" y="66540"/>
                  </a:cubicBezTo>
                  <a:cubicBezTo>
                    <a:pt x="228244" y="66540"/>
                    <a:pt x="213985" y="78502"/>
                    <a:pt x="213985" y="96499"/>
                  </a:cubicBezTo>
                  <a:cubicBezTo>
                    <a:pt x="213985" y="114496"/>
                    <a:pt x="227603" y="126458"/>
                    <a:pt x="242556" y="126458"/>
                  </a:cubicBezTo>
                  <a:cubicBezTo>
                    <a:pt x="257508" y="126458"/>
                    <a:pt x="270432" y="114709"/>
                    <a:pt x="270432" y="96499"/>
                  </a:cubicBezTo>
                  <a:close/>
                  <a:moveTo>
                    <a:pt x="401963" y="38023"/>
                  </a:moveTo>
                  <a:lnTo>
                    <a:pt x="400361" y="74871"/>
                  </a:lnTo>
                  <a:lnTo>
                    <a:pt x="393686" y="74871"/>
                  </a:lnTo>
                  <a:cubicBezTo>
                    <a:pt x="367892" y="74871"/>
                    <a:pt x="353847" y="88221"/>
                    <a:pt x="353847" y="118180"/>
                  </a:cubicBezTo>
                  <a:lnTo>
                    <a:pt x="353847" y="154334"/>
                  </a:lnTo>
                  <a:lnTo>
                    <a:pt x="316999" y="154334"/>
                  </a:lnTo>
                  <a:lnTo>
                    <a:pt x="316999" y="38664"/>
                  </a:lnTo>
                  <a:lnTo>
                    <a:pt x="353847" y="38664"/>
                  </a:lnTo>
                  <a:lnTo>
                    <a:pt x="353847" y="60772"/>
                  </a:lnTo>
                  <a:cubicBezTo>
                    <a:pt x="362125" y="46941"/>
                    <a:pt x="374834" y="37062"/>
                    <a:pt x="393686" y="37062"/>
                  </a:cubicBezTo>
                  <a:cubicBezTo>
                    <a:pt x="396943" y="37062"/>
                    <a:pt x="399239" y="37275"/>
                    <a:pt x="401963" y="37969"/>
                  </a:cubicBezTo>
                  <a:close/>
                  <a:moveTo>
                    <a:pt x="522173" y="105951"/>
                  </a:moveTo>
                  <a:lnTo>
                    <a:pt x="437369" y="105951"/>
                  </a:lnTo>
                  <a:cubicBezTo>
                    <a:pt x="440573" y="119783"/>
                    <a:pt x="450720" y="128327"/>
                    <a:pt x="463857" y="128327"/>
                  </a:cubicBezTo>
                  <a:cubicBezTo>
                    <a:pt x="472134" y="128327"/>
                    <a:pt x="480892" y="126244"/>
                    <a:pt x="487354" y="118180"/>
                  </a:cubicBezTo>
                  <a:lnTo>
                    <a:pt x="516619" y="132012"/>
                  </a:lnTo>
                  <a:cubicBezTo>
                    <a:pt x="505564" y="149261"/>
                    <a:pt x="486873" y="157805"/>
                    <a:pt x="463857" y="157805"/>
                  </a:cubicBezTo>
                  <a:cubicBezTo>
                    <a:pt x="429519" y="157805"/>
                    <a:pt x="401215" y="133133"/>
                    <a:pt x="401215" y="96499"/>
                  </a:cubicBezTo>
                  <a:cubicBezTo>
                    <a:pt x="401215" y="59865"/>
                    <a:pt x="428878" y="35246"/>
                    <a:pt x="462522" y="35246"/>
                  </a:cubicBezTo>
                  <a:cubicBezTo>
                    <a:pt x="496166" y="35246"/>
                    <a:pt x="521478" y="58743"/>
                    <a:pt x="522173" y="96499"/>
                  </a:cubicBezTo>
                  <a:lnTo>
                    <a:pt x="522173" y="105951"/>
                  </a:lnTo>
                  <a:close/>
                  <a:moveTo>
                    <a:pt x="438117" y="83415"/>
                  </a:moveTo>
                  <a:lnTo>
                    <a:pt x="485805" y="83415"/>
                  </a:lnTo>
                  <a:cubicBezTo>
                    <a:pt x="482121" y="70972"/>
                    <a:pt x="472882" y="65205"/>
                    <a:pt x="462522" y="65205"/>
                  </a:cubicBezTo>
                  <a:cubicBezTo>
                    <a:pt x="452162" y="65205"/>
                    <a:pt x="441534" y="71667"/>
                    <a:pt x="438117" y="83415"/>
                  </a:cubicBezTo>
                  <a:close/>
                  <a:moveTo>
                    <a:pt x="719389" y="0"/>
                  </a:moveTo>
                  <a:lnTo>
                    <a:pt x="719389" y="154334"/>
                  </a:lnTo>
                  <a:lnTo>
                    <a:pt x="681580" y="154334"/>
                  </a:lnTo>
                  <a:lnTo>
                    <a:pt x="681580" y="93295"/>
                  </a:lnTo>
                  <a:lnTo>
                    <a:pt x="616589" y="93295"/>
                  </a:lnTo>
                  <a:lnTo>
                    <a:pt x="616589" y="154334"/>
                  </a:lnTo>
                  <a:lnTo>
                    <a:pt x="578566" y="154334"/>
                  </a:lnTo>
                  <a:lnTo>
                    <a:pt x="578566" y="0"/>
                  </a:lnTo>
                  <a:lnTo>
                    <a:pt x="616589" y="0"/>
                  </a:lnTo>
                  <a:lnTo>
                    <a:pt x="616589" y="60132"/>
                  </a:lnTo>
                  <a:lnTo>
                    <a:pt x="681580" y="60132"/>
                  </a:lnTo>
                  <a:lnTo>
                    <a:pt x="681580" y="0"/>
                  </a:lnTo>
                  <a:lnTo>
                    <a:pt x="719389" y="0"/>
                  </a:lnTo>
                  <a:close/>
                  <a:moveTo>
                    <a:pt x="858023" y="96499"/>
                  </a:moveTo>
                  <a:cubicBezTo>
                    <a:pt x="858023" y="133133"/>
                    <a:pt x="828972" y="157538"/>
                    <a:pt x="794687" y="157538"/>
                  </a:cubicBezTo>
                  <a:cubicBezTo>
                    <a:pt x="760403" y="157538"/>
                    <a:pt x="730657" y="133133"/>
                    <a:pt x="730657" y="96499"/>
                  </a:cubicBezTo>
                  <a:cubicBezTo>
                    <a:pt x="730657" y="59865"/>
                    <a:pt x="759655" y="35673"/>
                    <a:pt x="794687" y="35673"/>
                  </a:cubicBezTo>
                  <a:cubicBezTo>
                    <a:pt x="829719" y="35673"/>
                    <a:pt x="858023" y="60078"/>
                    <a:pt x="858023" y="96499"/>
                  </a:cubicBezTo>
                  <a:close/>
                  <a:moveTo>
                    <a:pt x="822563" y="96499"/>
                  </a:moveTo>
                  <a:cubicBezTo>
                    <a:pt x="822563" y="78556"/>
                    <a:pt x="808999" y="66540"/>
                    <a:pt x="794687" y="66540"/>
                  </a:cubicBezTo>
                  <a:cubicBezTo>
                    <a:pt x="780375" y="66540"/>
                    <a:pt x="766117" y="78502"/>
                    <a:pt x="766117" y="96499"/>
                  </a:cubicBezTo>
                  <a:cubicBezTo>
                    <a:pt x="766117" y="114496"/>
                    <a:pt x="779735" y="126458"/>
                    <a:pt x="794687" y="126458"/>
                  </a:cubicBezTo>
                  <a:cubicBezTo>
                    <a:pt x="809640" y="126458"/>
                    <a:pt x="822563" y="114709"/>
                    <a:pt x="822563" y="96499"/>
                  </a:cubicBezTo>
                  <a:close/>
                  <a:moveTo>
                    <a:pt x="1063036" y="82027"/>
                  </a:moveTo>
                  <a:lnTo>
                    <a:pt x="1063036" y="154388"/>
                  </a:lnTo>
                  <a:lnTo>
                    <a:pt x="1026402" y="154388"/>
                  </a:lnTo>
                  <a:lnTo>
                    <a:pt x="1026402" y="89877"/>
                  </a:lnTo>
                  <a:cubicBezTo>
                    <a:pt x="1026402" y="76740"/>
                    <a:pt x="1017858" y="68462"/>
                    <a:pt x="1007070" y="68462"/>
                  </a:cubicBezTo>
                  <a:cubicBezTo>
                    <a:pt x="993506" y="68462"/>
                    <a:pt x="984481" y="78342"/>
                    <a:pt x="984481" y="97727"/>
                  </a:cubicBezTo>
                  <a:lnTo>
                    <a:pt x="984481" y="154388"/>
                  </a:lnTo>
                  <a:lnTo>
                    <a:pt x="947633" y="154388"/>
                  </a:lnTo>
                  <a:lnTo>
                    <a:pt x="947633" y="89877"/>
                  </a:lnTo>
                  <a:cubicBezTo>
                    <a:pt x="947633" y="76740"/>
                    <a:pt x="939088" y="68462"/>
                    <a:pt x="928034" y="68462"/>
                  </a:cubicBezTo>
                  <a:cubicBezTo>
                    <a:pt x="914683" y="68462"/>
                    <a:pt x="905925" y="78342"/>
                    <a:pt x="905925" y="97727"/>
                  </a:cubicBezTo>
                  <a:lnTo>
                    <a:pt x="905925" y="154388"/>
                  </a:lnTo>
                  <a:lnTo>
                    <a:pt x="869077" y="154388"/>
                  </a:lnTo>
                  <a:lnTo>
                    <a:pt x="869077" y="38717"/>
                  </a:lnTo>
                  <a:lnTo>
                    <a:pt x="905925" y="38717"/>
                  </a:lnTo>
                  <a:lnTo>
                    <a:pt x="905925" y="49291"/>
                  </a:lnTo>
                  <a:cubicBezTo>
                    <a:pt x="913776" y="40533"/>
                    <a:pt x="925044" y="35246"/>
                    <a:pt x="939996" y="35246"/>
                  </a:cubicBezTo>
                  <a:cubicBezTo>
                    <a:pt x="956124" y="35246"/>
                    <a:pt x="969955" y="42135"/>
                    <a:pt x="977806" y="54845"/>
                  </a:cubicBezTo>
                  <a:cubicBezTo>
                    <a:pt x="987044" y="42882"/>
                    <a:pt x="1000822" y="35246"/>
                    <a:pt x="1018819" y="35246"/>
                  </a:cubicBezTo>
                  <a:cubicBezTo>
                    <a:pt x="1043491" y="35246"/>
                    <a:pt x="1063036" y="53883"/>
                    <a:pt x="1063036" y="82027"/>
                  </a:cubicBezTo>
                  <a:close/>
                  <a:moveTo>
                    <a:pt x="1193393" y="105951"/>
                  </a:moveTo>
                  <a:lnTo>
                    <a:pt x="1108589" y="105951"/>
                  </a:lnTo>
                  <a:cubicBezTo>
                    <a:pt x="1111793" y="119783"/>
                    <a:pt x="1121940" y="128327"/>
                    <a:pt x="1135077" y="128327"/>
                  </a:cubicBezTo>
                  <a:cubicBezTo>
                    <a:pt x="1143354" y="128327"/>
                    <a:pt x="1152112" y="126244"/>
                    <a:pt x="1158574" y="118180"/>
                  </a:cubicBezTo>
                  <a:lnTo>
                    <a:pt x="1187839" y="132012"/>
                  </a:lnTo>
                  <a:cubicBezTo>
                    <a:pt x="1176784" y="149261"/>
                    <a:pt x="1158147" y="157805"/>
                    <a:pt x="1135077" y="157805"/>
                  </a:cubicBezTo>
                  <a:cubicBezTo>
                    <a:pt x="1100739" y="157805"/>
                    <a:pt x="1072435" y="133133"/>
                    <a:pt x="1072435" y="96499"/>
                  </a:cubicBezTo>
                  <a:cubicBezTo>
                    <a:pt x="1072435" y="59865"/>
                    <a:pt x="1100098" y="35246"/>
                    <a:pt x="1133688" y="35246"/>
                  </a:cubicBezTo>
                  <a:cubicBezTo>
                    <a:pt x="1167279" y="35246"/>
                    <a:pt x="1192645" y="58743"/>
                    <a:pt x="1193339" y="96499"/>
                  </a:cubicBezTo>
                  <a:lnTo>
                    <a:pt x="1193339" y="105951"/>
                  </a:lnTo>
                  <a:close/>
                  <a:moveTo>
                    <a:pt x="1109337" y="83415"/>
                  </a:moveTo>
                  <a:lnTo>
                    <a:pt x="1157025" y="83415"/>
                  </a:lnTo>
                  <a:cubicBezTo>
                    <a:pt x="1153341" y="70972"/>
                    <a:pt x="1144102" y="65205"/>
                    <a:pt x="1133742" y="65205"/>
                  </a:cubicBezTo>
                  <a:cubicBezTo>
                    <a:pt x="1123382" y="65205"/>
                    <a:pt x="1112754" y="71667"/>
                    <a:pt x="1109337" y="83415"/>
                  </a:cubicBezTo>
                  <a:close/>
                  <a:moveTo>
                    <a:pt x="1253044" y="130410"/>
                  </a:moveTo>
                  <a:cubicBezTo>
                    <a:pt x="1262710" y="130410"/>
                    <a:pt x="1267996" y="126244"/>
                    <a:pt x="1267996" y="121171"/>
                  </a:cubicBezTo>
                  <a:cubicBezTo>
                    <a:pt x="1267996" y="117273"/>
                    <a:pt x="1265433" y="114282"/>
                    <a:pt x="1256728" y="112627"/>
                  </a:cubicBezTo>
                  <a:lnTo>
                    <a:pt x="1234139" y="108034"/>
                  </a:lnTo>
                  <a:cubicBezTo>
                    <a:pt x="1212724" y="103868"/>
                    <a:pt x="1200495" y="92601"/>
                    <a:pt x="1200495" y="74390"/>
                  </a:cubicBezTo>
                  <a:cubicBezTo>
                    <a:pt x="1200495" y="50679"/>
                    <a:pt x="1221002" y="35246"/>
                    <a:pt x="1250267" y="35246"/>
                  </a:cubicBezTo>
                  <a:cubicBezTo>
                    <a:pt x="1275847" y="35246"/>
                    <a:pt x="1293576" y="45392"/>
                    <a:pt x="1300732" y="61734"/>
                  </a:cubicBezTo>
                  <a:lnTo>
                    <a:pt x="1267996" y="71613"/>
                  </a:lnTo>
                  <a:cubicBezTo>
                    <a:pt x="1265433" y="66059"/>
                    <a:pt x="1259238" y="61467"/>
                    <a:pt x="1249786" y="61467"/>
                  </a:cubicBezTo>
                  <a:cubicBezTo>
                    <a:pt x="1240334" y="61467"/>
                    <a:pt x="1236649" y="66326"/>
                    <a:pt x="1236649" y="70438"/>
                  </a:cubicBezTo>
                  <a:cubicBezTo>
                    <a:pt x="1236649" y="73642"/>
                    <a:pt x="1238038" y="76900"/>
                    <a:pt x="1245407" y="78502"/>
                  </a:cubicBezTo>
                  <a:lnTo>
                    <a:pt x="1271468" y="84056"/>
                  </a:lnTo>
                  <a:cubicBezTo>
                    <a:pt x="1293363" y="88916"/>
                    <a:pt x="1303509" y="101786"/>
                    <a:pt x="1303509" y="118821"/>
                  </a:cubicBezTo>
                  <a:cubicBezTo>
                    <a:pt x="1303509" y="144401"/>
                    <a:pt x="1281401" y="157752"/>
                    <a:pt x="1250961" y="157752"/>
                  </a:cubicBezTo>
                  <a:cubicBezTo>
                    <a:pt x="1226769" y="157752"/>
                    <a:pt x="1205569" y="149902"/>
                    <a:pt x="1198413" y="131264"/>
                  </a:cubicBezTo>
                  <a:lnTo>
                    <a:pt x="1233445" y="119035"/>
                  </a:lnTo>
                  <a:cubicBezTo>
                    <a:pt x="1235955" y="127099"/>
                    <a:pt x="1243805" y="130303"/>
                    <a:pt x="1253044" y="130303"/>
                  </a:cubicBezTo>
                  <a:close/>
                  <a:moveTo>
                    <a:pt x="38023" y="225787"/>
                  </a:moveTo>
                  <a:lnTo>
                    <a:pt x="38023" y="258256"/>
                  </a:lnTo>
                  <a:lnTo>
                    <a:pt x="110330" y="258256"/>
                  </a:lnTo>
                  <a:lnTo>
                    <a:pt x="110330" y="291419"/>
                  </a:lnTo>
                  <a:lnTo>
                    <a:pt x="38023" y="291419"/>
                  </a:lnTo>
                  <a:lnTo>
                    <a:pt x="38023" y="346691"/>
                  </a:lnTo>
                  <a:lnTo>
                    <a:pt x="0" y="346691"/>
                  </a:lnTo>
                  <a:lnTo>
                    <a:pt x="0" y="192304"/>
                  </a:lnTo>
                  <a:lnTo>
                    <a:pt x="119355" y="192304"/>
                  </a:lnTo>
                  <a:lnTo>
                    <a:pt x="119355" y="225734"/>
                  </a:lnTo>
                  <a:lnTo>
                    <a:pt x="38023" y="225734"/>
                  </a:lnTo>
                  <a:close/>
                  <a:moveTo>
                    <a:pt x="246027" y="288909"/>
                  </a:moveTo>
                  <a:cubicBezTo>
                    <a:pt x="246027" y="325544"/>
                    <a:pt x="216976" y="349949"/>
                    <a:pt x="182691" y="349949"/>
                  </a:cubicBezTo>
                  <a:cubicBezTo>
                    <a:pt x="148406" y="349949"/>
                    <a:pt x="118661" y="325544"/>
                    <a:pt x="118661" y="288909"/>
                  </a:cubicBezTo>
                  <a:cubicBezTo>
                    <a:pt x="118661" y="252275"/>
                    <a:pt x="147659" y="228083"/>
                    <a:pt x="182691" y="228083"/>
                  </a:cubicBezTo>
                  <a:cubicBezTo>
                    <a:pt x="217723" y="228083"/>
                    <a:pt x="246027" y="252489"/>
                    <a:pt x="246027" y="288909"/>
                  </a:cubicBezTo>
                  <a:close/>
                  <a:moveTo>
                    <a:pt x="210567" y="288909"/>
                  </a:moveTo>
                  <a:cubicBezTo>
                    <a:pt x="210567" y="270966"/>
                    <a:pt x="197003" y="258950"/>
                    <a:pt x="182691" y="258950"/>
                  </a:cubicBezTo>
                  <a:cubicBezTo>
                    <a:pt x="168379" y="258950"/>
                    <a:pt x="154120" y="270913"/>
                    <a:pt x="154120" y="288909"/>
                  </a:cubicBezTo>
                  <a:cubicBezTo>
                    <a:pt x="154120" y="306906"/>
                    <a:pt x="167738" y="318868"/>
                    <a:pt x="182691" y="318868"/>
                  </a:cubicBezTo>
                  <a:cubicBezTo>
                    <a:pt x="197644" y="318868"/>
                    <a:pt x="210567" y="307120"/>
                    <a:pt x="210567" y="288909"/>
                  </a:cubicBezTo>
                  <a:close/>
                  <a:moveTo>
                    <a:pt x="342045" y="230380"/>
                  </a:moveTo>
                  <a:lnTo>
                    <a:pt x="340443" y="267228"/>
                  </a:lnTo>
                  <a:lnTo>
                    <a:pt x="333768" y="267228"/>
                  </a:lnTo>
                  <a:cubicBezTo>
                    <a:pt x="307974" y="267228"/>
                    <a:pt x="293929" y="280578"/>
                    <a:pt x="293929" y="310537"/>
                  </a:cubicBezTo>
                  <a:lnTo>
                    <a:pt x="293929" y="346691"/>
                  </a:lnTo>
                  <a:lnTo>
                    <a:pt x="257081" y="346691"/>
                  </a:lnTo>
                  <a:lnTo>
                    <a:pt x="257081" y="231021"/>
                  </a:lnTo>
                  <a:lnTo>
                    <a:pt x="293929" y="231021"/>
                  </a:lnTo>
                  <a:lnTo>
                    <a:pt x="293929" y="253129"/>
                  </a:lnTo>
                  <a:cubicBezTo>
                    <a:pt x="302207" y="239298"/>
                    <a:pt x="314916" y="229419"/>
                    <a:pt x="333768" y="229419"/>
                  </a:cubicBezTo>
                  <a:cubicBezTo>
                    <a:pt x="337025" y="229419"/>
                    <a:pt x="339321" y="229632"/>
                    <a:pt x="342045" y="230326"/>
                  </a:cubicBezTo>
                  <a:close/>
                  <a:moveTo>
                    <a:pt x="551224" y="192357"/>
                  </a:moveTo>
                  <a:lnTo>
                    <a:pt x="485538" y="346745"/>
                  </a:lnTo>
                  <a:lnTo>
                    <a:pt x="448904" y="346745"/>
                  </a:lnTo>
                  <a:lnTo>
                    <a:pt x="383219" y="192357"/>
                  </a:lnTo>
                  <a:lnTo>
                    <a:pt x="425140" y="192357"/>
                  </a:lnTo>
                  <a:lnTo>
                    <a:pt x="467061" y="294623"/>
                  </a:lnTo>
                  <a:lnTo>
                    <a:pt x="509249" y="192357"/>
                  </a:lnTo>
                  <a:lnTo>
                    <a:pt x="551170" y="192357"/>
                  </a:lnTo>
                  <a:close/>
                  <a:moveTo>
                    <a:pt x="599820" y="196950"/>
                  </a:moveTo>
                  <a:cubicBezTo>
                    <a:pt x="599820" y="208698"/>
                    <a:pt x="590849" y="217456"/>
                    <a:pt x="578406" y="217456"/>
                  </a:cubicBezTo>
                  <a:cubicBezTo>
                    <a:pt x="565963" y="217456"/>
                    <a:pt x="557205" y="208698"/>
                    <a:pt x="557205" y="196950"/>
                  </a:cubicBezTo>
                  <a:cubicBezTo>
                    <a:pt x="557205" y="185201"/>
                    <a:pt x="565963" y="175962"/>
                    <a:pt x="578406" y="175962"/>
                  </a:cubicBezTo>
                  <a:cubicBezTo>
                    <a:pt x="590849" y="175962"/>
                    <a:pt x="599820" y="185628"/>
                    <a:pt x="599820" y="196950"/>
                  </a:cubicBezTo>
                  <a:close/>
                  <a:moveTo>
                    <a:pt x="596830" y="346745"/>
                  </a:moveTo>
                  <a:lnTo>
                    <a:pt x="559982" y="346745"/>
                  </a:lnTo>
                  <a:lnTo>
                    <a:pt x="559982" y="231074"/>
                  </a:lnTo>
                  <a:lnTo>
                    <a:pt x="596830" y="231074"/>
                  </a:lnTo>
                  <a:lnTo>
                    <a:pt x="596830" y="346745"/>
                  </a:lnTo>
                  <a:close/>
                  <a:moveTo>
                    <a:pt x="729482" y="312834"/>
                  </a:moveTo>
                  <a:cubicBezTo>
                    <a:pt x="721205" y="335850"/>
                    <a:pt x="698829" y="350162"/>
                    <a:pt x="672822" y="350162"/>
                  </a:cubicBezTo>
                  <a:cubicBezTo>
                    <a:pt x="638270" y="350162"/>
                    <a:pt x="609700" y="325490"/>
                    <a:pt x="609700" y="288856"/>
                  </a:cubicBezTo>
                  <a:cubicBezTo>
                    <a:pt x="609700" y="252222"/>
                    <a:pt x="638270" y="227549"/>
                    <a:pt x="672822" y="227549"/>
                  </a:cubicBezTo>
                  <a:cubicBezTo>
                    <a:pt x="697921" y="227549"/>
                    <a:pt x="720030" y="241381"/>
                    <a:pt x="729055" y="263490"/>
                  </a:cubicBezTo>
                  <a:lnTo>
                    <a:pt x="695411" y="274758"/>
                  </a:lnTo>
                  <a:cubicBezTo>
                    <a:pt x="691246" y="264611"/>
                    <a:pt x="682755" y="259805"/>
                    <a:pt x="672822" y="259805"/>
                  </a:cubicBezTo>
                  <a:cubicBezTo>
                    <a:pt x="656214" y="259805"/>
                    <a:pt x="645159" y="272034"/>
                    <a:pt x="645159" y="288856"/>
                  </a:cubicBezTo>
                  <a:cubicBezTo>
                    <a:pt x="645159" y="305678"/>
                    <a:pt x="656214" y="317907"/>
                    <a:pt x="672822" y="317907"/>
                  </a:cubicBezTo>
                  <a:cubicBezTo>
                    <a:pt x="682969" y="317907"/>
                    <a:pt x="691460" y="313047"/>
                    <a:pt x="696319" y="302474"/>
                  </a:cubicBezTo>
                  <a:lnTo>
                    <a:pt x="729482" y="312834"/>
                  </a:lnTo>
                  <a:close/>
                  <a:moveTo>
                    <a:pt x="826248" y="341671"/>
                  </a:moveTo>
                  <a:cubicBezTo>
                    <a:pt x="817277" y="346531"/>
                    <a:pt x="807824" y="350216"/>
                    <a:pt x="794687" y="350216"/>
                  </a:cubicBezTo>
                  <a:cubicBezTo>
                    <a:pt x="765903" y="350216"/>
                    <a:pt x="748601" y="334569"/>
                    <a:pt x="748601" y="304129"/>
                  </a:cubicBezTo>
                  <a:lnTo>
                    <a:pt x="748601" y="260339"/>
                  </a:lnTo>
                  <a:lnTo>
                    <a:pt x="727613" y="260339"/>
                  </a:lnTo>
                  <a:lnTo>
                    <a:pt x="727613" y="231074"/>
                  </a:lnTo>
                  <a:lnTo>
                    <a:pt x="748601" y="231074"/>
                  </a:lnTo>
                  <a:lnTo>
                    <a:pt x="748601" y="197003"/>
                  </a:lnTo>
                  <a:lnTo>
                    <a:pt x="785449" y="197003"/>
                  </a:lnTo>
                  <a:lnTo>
                    <a:pt x="785449" y="231074"/>
                  </a:lnTo>
                  <a:lnTo>
                    <a:pt x="819520" y="231074"/>
                  </a:lnTo>
                  <a:lnTo>
                    <a:pt x="819520" y="260339"/>
                  </a:lnTo>
                  <a:lnTo>
                    <a:pt x="785449" y="260339"/>
                  </a:lnTo>
                  <a:lnTo>
                    <a:pt x="785449" y="300444"/>
                  </a:lnTo>
                  <a:cubicBezTo>
                    <a:pt x="785449" y="312407"/>
                    <a:pt x="791216" y="317266"/>
                    <a:pt x="800882" y="317266"/>
                  </a:cubicBezTo>
                  <a:cubicBezTo>
                    <a:pt x="805955" y="317266"/>
                    <a:pt x="812844" y="315397"/>
                    <a:pt x="817704" y="312674"/>
                  </a:cubicBezTo>
                  <a:lnTo>
                    <a:pt x="826248" y="341671"/>
                  </a:lnTo>
                  <a:close/>
                  <a:moveTo>
                    <a:pt x="949716" y="288909"/>
                  </a:moveTo>
                  <a:cubicBezTo>
                    <a:pt x="949716" y="325544"/>
                    <a:pt x="920664" y="349949"/>
                    <a:pt x="886380" y="349949"/>
                  </a:cubicBezTo>
                  <a:cubicBezTo>
                    <a:pt x="852095" y="349949"/>
                    <a:pt x="822350" y="325544"/>
                    <a:pt x="822350" y="288909"/>
                  </a:cubicBezTo>
                  <a:cubicBezTo>
                    <a:pt x="822350" y="252275"/>
                    <a:pt x="851401" y="228083"/>
                    <a:pt x="886380" y="228083"/>
                  </a:cubicBezTo>
                  <a:cubicBezTo>
                    <a:pt x="921359" y="228083"/>
                    <a:pt x="949716" y="252489"/>
                    <a:pt x="949716" y="288909"/>
                  </a:cubicBezTo>
                  <a:close/>
                  <a:moveTo>
                    <a:pt x="914256" y="288909"/>
                  </a:moveTo>
                  <a:cubicBezTo>
                    <a:pt x="914256" y="270966"/>
                    <a:pt x="900638" y="258950"/>
                    <a:pt x="886380" y="258950"/>
                  </a:cubicBezTo>
                  <a:cubicBezTo>
                    <a:pt x="871427" y="258950"/>
                    <a:pt x="857809" y="270913"/>
                    <a:pt x="857809" y="288909"/>
                  </a:cubicBezTo>
                  <a:cubicBezTo>
                    <a:pt x="857809" y="306906"/>
                    <a:pt x="871374" y="318868"/>
                    <a:pt x="886380" y="318868"/>
                  </a:cubicBezTo>
                  <a:cubicBezTo>
                    <a:pt x="901386" y="318868"/>
                    <a:pt x="914256" y="307120"/>
                    <a:pt x="914256" y="288909"/>
                  </a:cubicBezTo>
                  <a:close/>
                  <a:moveTo>
                    <a:pt x="1045734" y="230380"/>
                  </a:moveTo>
                  <a:lnTo>
                    <a:pt x="1044132" y="267228"/>
                  </a:lnTo>
                  <a:lnTo>
                    <a:pt x="1037457" y="267228"/>
                  </a:lnTo>
                  <a:cubicBezTo>
                    <a:pt x="1011663" y="267228"/>
                    <a:pt x="997618" y="280578"/>
                    <a:pt x="997618" y="310537"/>
                  </a:cubicBezTo>
                  <a:lnTo>
                    <a:pt x="997618" y="346691"/>
                  </a:lnTo>
                  <a:lnTo>
                    <a:pt x="960770" y="346691"/>
                  </a:lnTo>
                  <a:lnTo>
                    <a:pt x="960770" y="231021"/>
                  </a:lnTo>
                  <a:lnTo>
                    <a:pt x="997618" y="231021"/>
                  </a:lnTo>
                  <a:lnTo>
                    <a:pt x="997618" y="253129"/>
                  </a:lnTo>
                  <a:cubicBezTo>
                    <a:pt x="1005895" y="239298"/>
                    <a:pt x="1018605" y="229419"/>
                    <a:pt x="1037457" y="229419"/>
                  </a:cubicBezTo>
                  <a:cubicBezTo>
                    <a:pt x="1040661" y="229419"/>
                    <a:pt x="1043010" y="229632"/>
                    <a:pt x="1045734" y="230326"/>
                  </a:cubicBezTo>
                  <a:close/>
                  <a:moveTo>
                    <a:pt x="1095025" y="196950"/>
                  </a:moveTo>
                  <a:cubicBezTo>
                    <a:pt x="1095025" y="208698"/>
                    <a:pt x="1086053" y="217456"/>
                    <a:pt x="1073610" y="217456"/>
                  </a:cubicBezTo>
                  <a:cubicBezTo>
                    <a:pt x="1061167" y="217456"/>
                    <a:pt x="1052409" y="208698"/>
                    <a:pt x="1052409" y="196950"/>
                  </a:cubicBezTo>
                  <a:cubicBezTo>
                    <a:pt x="1052409" y="185201"/>
                    <a:pt x="1061167" y="175962"/>
                    <a:pt x="1073610" y="175962"/>
                  </a:cubicBezTo>
                  <a:cubicBezTo>
                    <a:pt x="1086053" y="175962"/>
                    <a:pt x="1095025" y="185628"/>
                    <a:pt x="1095025" y="196950"/>
                  </a:cubicBezTo>
                  <a:close/>
                  <a:moveTo>
                    <a:pt x="1092034" y="346745"/>
                  </a:moveTo>
                  <a:lnTo>
                    <a:pt x="1055186" y="346745"/>
                  </a:lnTo>
                  <a:lnTo>
                    <a:pt x="1055186" y="231074"/>
                  </a:lnTo>
                  <a:lnTo>
                    <a:pt x="1092034" y="231074"/>
                  </a:lnTo>
                  <a:lnTo>
                    <a:pt x="1092034" y="346745"/>
                  </a:lnTo>
                  <a:close/>
                  <a:moveTo>
                    <a:pt x="1234192" y="231074"/>
                  </a:moveTo>
                  <a:lnTo>
                    <a:pt x="1234192" y="346745"/>
                  </a:lnTo>
                  <a:lnTo>
                    <a:pt x="1197344" y="346745"/>
                  </a:lnTo>
                  <a:lnTo>
                    <a:pt x="1197344" y="337506"/>
                  </a:lnTo>
                  <a:cubicBezTo>
                    <a:pt x="1188373" y="345570"/>
                    <a:pt x="1176357" y="350162"/>
                    <a:pt x="1161404" y="350162"/>
                  </a:cubicBezTo>
                  <a:cubicBezTo>
                    <a:pt x="1130751" y="350162"/>
                    <a:pt x="1104958" y="325490"/>
                    <a:pt x="1104958" y="288856"/>
                  </a:cubicBezTo>
                  <a:cubicBezTo>
                    <a:pt x="1104958" y="252222"/>
                    <a:pt x="1130751" y="227549"/>
                    <a:pt x="1161404" y="227549"/>
                  </a:cubicBezTo>
                  <a:cubicBezTo>
                    <a:pt x="1176357" y="227549"/>
                    <a:pt x="1188373" y="232142"/>
                    <a:pt x="1197344" y="240206"/>
                  </a:cubicBezTo>
                  <a:lnTo>
                    <a:pt x="1197344" y="230967"/>
                  </a:lnTo>
                  <a:lnTo>
                    <a:pt x="1234192" y="230967"/>
                  </a:lnTo>
                  <a:close/>
                  <a:moveTo>
                    <a:pt x="1197344" y="288909"/>
                  </a:moveTo>
                  <a:cubicBezTo>
                    <a:pt x="1197344" y="271180"/>
                    <a:pt x="1183994" y="258950"/>
                    <a:pt x="1168988" y="258950"/>
                  </a:cubicBezTo>
                  <a:cubicBezTo>
                    <a:pt x="1152860" y="258950"/>
                    <a:pt x="1141111" y="271180"/>
                    <a:pt x="1141111" y="288909"/>
                  </a:cubicBezTo>
                  <a:cubicBezTo>
                    <a:pt x="1141111" y="306639"/>
                    <a:pt x="1152860" y="318868"/>
                    <a:pt x="1168988" y="318868"/>
                  </a:cubicBezTo>
                  <a:cubicBezTo>
                    <a:pt x="1183940" y="318868"/>
                    <a:pt x="1197344" y="306906"/>
                    <a:pt x="1197344" y="288909"/>
                  </a:cubicBezTo>
                  <a:close/>
                  <a:moveTo>
                    <a:pt x="1370103" y="275772"/>
                  </a:moveTo>
                  <a:lnTo>
                    <a:pt x="1370103" y="346745"/>
                  </a:lnTo>
                  <a:lnTo>
                    <a:pt x="1333468" y="346745"/>
                  </a:lnTo>
                  <a:lnTo>
                    <a:pt x="1333468" y="283622"/>
                  </a:lnTo>
                  <a:cubicBezTo>
                    <a:pt x="1333468" y="270058"/>
                    <a:pt x="1325404" y="260819"/>
                    <a:pt x="1313656" y="260819"/>
                  </a:cubicBezTo>
                  <a:cubicBezTo>
                    <a:pt x="1299130" y="260819"/>
                    <a:pt x="1289678" y="270699"/>
                    <a:pt x="1289678" y="293075"/>
                  </a:cubicBezTo>
                  <a:lnTo>
                    <a:pt x="1289678" y="346745"/>
                  </a:lnTo>
                  <a:lnTo>
                    <a:pt x="1252830" y="346745"/>
                  </a:lnTo>
                  <a:lnTo>
                    <a:pt x="1252830" y="231074"/>
                  </a:lnTo>
                  <a:lnTo>
                    <a:pt x="1289678" y="231074"/>
                  </a:lnTo>
                  <a:lnTo>
                    <a:pt x="1289678" y="242128"/>
                  </a:lnTo>
                  <a:cubicBezTo>
                    <a:pt x="1298650" y="232890"/>
                    <a:pt x="1310665" y="227603"/>
                    <a:pt x="1325137" y="227603"/>
                  </a:cubicBezTo>
                  <a:cubicBezTo>
                    <a:pt x="1352106" y="227603"/>
                    <a:pt x="1370049" y="246721"/>
                    <a:pt x="1370049" y="275772"/>
                  </a:cubicBezTo>
                  <a:close/>
                  <a:moveTo>
                    <a:pt x="1435735" y="322767"/>
                  </a:moveTo>
                  <a:cubicBezTo>
                    <a:pt x="1445401" y="322767"/>
                    <a:pt x="1450687" y="318601"/>
                    <a:pt x="1450687" y="313528"/>
                  </a:cubicBezTo>
                  <a:cubicBezTo>
                    <a:pt x="1450687" y="309630"/>
                    <a:pt x="1448124" y="306586"/>
                    <a:pt x="1439419" y="304984"/>
                  </a:cubicBezTo>
                  <a:lnTo>
                    <a:pt x="1416830" y="300391"/>
                  </a:lnTo>
                  <a:cubicBezTo>
                    <a:pt x="1395416" y="296225"/>
                    <a:pt x="1383186" y="284957"/>
                    <a:pt x="1383186" y="266747"/>
                  </a:cubicBezTo>
                  <a:cubicBezTo>
                    <a:pt x="1383186" y="243036"/>
                    <a:pt x="1403693" y="227603"/>
                    <a:pt x="1432958" y="227603"/>
                  </a:cubicBezTo>
                  <a:cubicBezTo>
                    <a:pt x="1458538" y="227603"/>
                    <a:pt x="1476267" y="237749"/>
                    <a:pt x="1483423" y="254091"/>
                  </a:cubicBezTo>
                  <a:lnTo>
                    <a:pt x="1450687" y="264024"/>
                  </a:lnTo>
                  <a:cubicBezTo>
                    <a:pt x="1448124" y="258470"/>
                    <a:pt x="1441929" y="253877"/>
                    <a:pt x="1432477" y="253877"/>
                  </a:cubicBezTo>
                  <a:cubicBezTo>
                    <a:pt x="1423025" y="253877"/>
                    <a:pt x="1419340" y="258737"/>
                    <a:pt x="1419340" y="262849"/>
                  </a:cubicBezTo>
                  <a:cubicBezTo>
                    <a:pt x="1419340" y="266053"/>
                    <a:pt x="1420728" y="269310"/>
                    <a:pt x="1428098" y="270913"/>
                  </a:cubicBezTo>
                  <a:lnTo>
                    <a:pt x="1454159" y="276466"/>
                  </a:lnTo>
                  <a:cubicBezTo>
                    <a:pt x="1476054" y="281326"/>
                    <a:pt x="1486200" y="294196"/>
                    <a:pt x="1486200" y="311232"/>
                  </a:cubicBezTo>
                  <a:cubicBezTo>
                    <a:pt x="1486200" y="336812"/>
                    <a:pt x="1464092" y="350162"/>
                    <a:pt x="1433652" y="350162"/>
                  </a:cubicBezTo>
                  <a:cubicBezTo>
                    <a:pt x="1409460" y="350162"/>
                    <a:pt x="1388259" y="342312"/>
                    <a:pt x="1381104" y="323675"/>
                  </a:cubicBezTo>
                  <a:lnTo>
                    <a:pt x="1416136" y="311445"/>
                  </a:lnTo>
                  <a:cubicBezTo>
                    <a:pt x="1418646" y="319509"/>
                    <a:pt x="1426496" y="322713"/>
                    <a:pt x="1435735" y="322713"/>
                  </a:cubicBezTo>
                  <a:close/>
                </a:path>
              </a:pathLst>
            </a:custGeom>
            <a:solidFill>
              <a:srgbClr val="000000"/>
            </a:solidFill>
            <a:ln w="0"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D48053B5-8FE5-B2A1-63D3-24743E74FCBF}"/>
                </a:ext>
              </a:extLst>
            </p:cNvPr>
            <p:cNvSpPr/>
            <p:nvPr/>
          </p:nvSpPr>
          <p:spPr>
            <a:xfrm rot="5400000">
              <a:off x="930804" y="5896711"/>
              <a:ext cx="307813" cy="153906"/>
            </a:xfrm>
            <a:custGeom>
              <a:avLst/>
              <a:gdLst>
                <a:gd name="connsiteX0" fmla="*/ 0 w 307813"/>
                <a:gd name="connsiteY0" fmla="*/ 0 h 153906"/>
                <a:gd name="connsiteX1" fmla="*/ 307814 w 307813"/>
                <a:gd name="connsiteY1" fmla="*/ 0 h 153906"/>
                <a:gd name="connsiteX2" fmla="*/ 307814 w 307813"/>
                <a:gd name="connsiteY2" fmla="*/ 153907 h 153906"/>
                <a:gd name="connsiteX3" fmla="*/ 0 w 307813"/>
                <a:gd name="connsiteY3" fmla="*/ 153907 h 153906"/>
              </a:gdLst>
              <a:ahLst/>
              <a:cxnLst>
                <a:cxn ang="0">
                  <a:pos x="connsiteX0" y="connsiteY0"/>
                </a:cxn>
                <a:cxn ang="0">
                  <a:pos x="connsiteX1" y="connsiteY1"/>
                </a:cxn>
                <a:cxn ang="0">
                  <a:pos x="connsiteX2" y="connsiteY2"/>
                </a:cxn>
                <a:cxn ang="0">
                  <a:pos x="connsiteX3" y="connsiteY3"/>
                </a:cxn>
              </a:cxnLst>
              <a:rect l="l" t="t" r="r" b="b"/>
              <a:pathLst>
                <a:path w="307813" h="153906">
                  <a:moveTo>
                    <a:pt x="0" y="0"/>
                  </a:moveTo>
                  <a:lnTo>
                    <a:pt x="307814" y="0"/>
                  </a:lnTo>
                  <a:lnTo>
                    <a:pt x="307814" y="153907"/>
                  </a:lnTo>
                  <a:lnTo>
                    <a:pt x="0" y="153907"/>
                  </a:lnTo>
                  <a:close/>
                </a:path>
              </a:pathLst>
            </a:custGeom>
            <a:solidFill>
              <a:srgbClr val="000000"/>
            </a:solidFill>
            <a:ln w="0"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BA61EEAE-6363-3E8A-C296-27C4200FA23E}"/>
                </a:ext>
              </a:extLst>
            </p:cNvPr>
            <p:cNvSpPr/>
            <p:nvPr/>
          </p:nvSpPr>
          <p:spPr>
            <a:xfrm>
              <a:off x="700158" y="5973718"/>
              <a:ext cx="307600" cy="153906"/>
            </a:xfrm>
            <a:custGeom>
              <a:avLst/>
              <a:gdLst>
                <a:gd name="connsiteX0" fmla="*/ 0 w 307600"/>
                <a:gd name="connsiteY0" fmla="*/ 0 h 153906"/>
                <a:gd name="connsiteX1" fmla="*/ 307600 w 307600"/>
                <a:gd name="connsiteY1" fmla="*/ 0 h 153906"/>
                <a:gd name="connsiteX2" fmla="*/ 307600 w 307600"/>
                <a:gd name="connsiteY2" fmla="*/ 153907 h 153906"/>
                <a:gd name="connsiteX3" fmla="*/ 0 w 307600"/>
                <a:gd name="connsiteY3" fmla="*/ 153907 h 153906"/>
              </a:gdLst>
              <a:ahLst/>
              <a:cxnLst>
                <a:cxn ang="0">
                  <a:pos x="connsiteX0" y="connsiteY0"/>
                </a:cxn>
                <a:cxn ang="0">
                  <a:pos x="connsiteX1" y="connsiteY1"/>
                </a:cxn>
                <a:cxn ang="0">
                  <a:pos x="connsiteX2" y="connsiteY2"/>
                </a:cxn>
                <a:cxn ang="0">
                  <a:pos x="connsiteX3" y="connsiteY3"/>
                </a:cxn>
              </a:cxnLst>
              <a:rect l="l" t="t" r="r" b="b"/>
              <a:pathLst>
                <a:path w="307600" h="153906">
                  <a:moveTo>
                    <a:pt x="0" y="0"/>
                  </a:moveTo>
                  <a:lnTo>
                    <a:pt x="307600" y="0"/>
                  </a:lnTo>
                  <a:lnTo>
                    <a:pt x="307600" y="153907"/>
                  </a:lnTo>
                  <a:lnTo>
                    <a:pt x="0" y="153907"/>
                  </a:lnTo>
                  <a:close/>
                </a:path>
              </a:pathLst>
            </a:custGeom>
            <a:solidFill>
              <a:srgbClr val="000000">
                <a:alpha val="50000"/>
              </a:srgbClr>
            </a:solidFill>
            <a:ln w="0"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BC075E04-29F9-31B5-34CA-7B4255A149CF}"/>
                </a:ext>
              </a:extLst>
            </p:cNvPr>
            <p:cNvSpPr/>
            <p:nvPr/>
          </p:nvSpPr>
          <p:spPr>
            <a:xfrm>
              <a:off x="700158" y="5600700"/>
              <a:ext cx="461507" cy="373018"/>
            </a:xfrm>
            <a:custGeom>
              <a:avLst/>
              <a:gdLst>
                <a:gd name="connsiteX0" fmla="*/ 461507 w 461507"/>
                <a:gd name="connsiteY0" fmla="*/ 156096 h 373018"/>
                <a:gd name="connsiteX1" fmla="*/ 230647 w 461507"/>
                <a:gd name="connsiteY1" fmla="*/ 0 h 373018"/>
                <a:gd name="connsiteX2" fmla="*/ 0 w 461507"/>
                <a:gd name="connsiteY2" fmla="*/ 156096 h 373018"/>
                <a:gd name="connsiteX3" fmla="*/ 0 w 461507"/>
                <a:gd name="connsiteY3" fmla="*/ 219112 h 373018"/>
                <a:gd name="connsiteX4" fmla="*/ 0 w 461507"/>
                <a:gd name="connsiteY4" fmla="*/ 219112 h 373018"/>
                <a:gd name="connsiteX5" fmla="*/ 0 w 461507"/>
                <a:gd name="connsiteY5" fmla="*/ 373019 h 373018"/>
                <a:gd name="connsiteX6" fmla="*/ 153907 w 461507"/>
                <a:gd name="connsiteY6" fmla="*/ 373019 h 373018"/>
                <a:gd name="connsiteX7" fmla="*/ 153907 w 461507"/>
                <a:gd name="connsiteY7" fmla="*/ 219112 h 373018"/>
                <a:gd name="connsiteX8" fmla="*/ 461507 w 461507"/>
                <a:gd name="connsiteY8" fmla="*/ 219112 h 373018"/>
                <a:gd name="connsiteX9" fmla="*/ 461507 w 461507"/>
                <a:gd name="connsiteY9" fmla="*/ 156096 h 37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07" h="373018">
                  <a:moveTo>
                    <a:pt x="461507" y="156096"/>
                  </a:moveTo>
                  <a:lnTo>
                    <a:pt x="230647" y="0"/>
                  </a:lnTo>
                  <a:lnTo>
                    <a:pt x="0" y="156096"/>
                  </a:lnTo>
                  <a:lnTo>
                    <a:pt x="0" y="219112"/>
                  </a:lnTo>
                  <a:lnTo>
                    <a:pt x="0" y="219112"/>
                  </a:lnTo>
                  <a:lnTo>
                    <a:pt x="0" y="373019"/>
                  </a:lnTo>
                  <a:lnTo>
                    <a:pt x="153907" y="373019"/>
                  </a:lnTo>
                  <a:lnTo>
                    <a:pt x="153907" y="219112"/>
                  </a:lnTo>
                  <a:lnTo>
                    <a:pt x="461507" y="219112"/>
                  </a:lnTo>
                  <a:lnTo>
                    <a:pt x="461507" y="156096"/>
                  </a:lnTo>
                  <a:close/>
                </a:path>
              </a:pathLst>
            </a:custGeom>
            <a:solidFill>
              <a:srgbClr val="000000">
                <a:alpha val="35000"/>
              </a:srgbClr>
            </a:solidFill>
            <a:ln w="0" cap="flat">
              <a:noFill/>
              <a:prstDash val="solid"/>
              <a:miter/>
            </a:ln>
          </p:spPr>
          <p:txBody>
            <a:bodyPr rtlCol="0" anchor="ctr"/>
            <a:lstStyle/>
            <a:p>
              <a:endParaRPr lang="en-AU"/>
            </a:p>
          </p:txBody>
        </p:sp>
      </p:grpSp>
    </p:spTree>
    <p:extLst>
      <p:ext uri="{BB962C8B-B14F-4D97-AF65-F5344CB8AC3E}">
        <p14:creationId xmlns:p14="http://schemas.microsoft.com/office/powerpoint/2010/main" val="182834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320FB-7B08-CD24-DD99-89F1C33D3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01124-002D-ED7B-D567-C6BECAFB76DC}"/>
              </a:ext>
            </a:extLst>
          </p:cNvPr>
          <p:cNvSpPr>
            <a:spLocks noGrp="1"/>
          </p:cNvSpPr>
          <p:nvPr>
            <p:ph type="title"/>
          </p:nvPr>
        </p:nvSpPr>
        <p:spPr/>
        <p:txBody>
          <a:bodyPr/>
          <a:lstStyle/>
          <a:p>
            <a:r>
              <a:rPr lang="en-GB"/>
              <a:t>Department of Transport and Planning – Key drivers</a:t>
            </a:r>
            <a:endParaRPr lang="en-AU"/>
          </a:p>
        </p:txBody>
      </p:sp>
      <p:pic>
        <p:nvPicPr>
          <p:cNvPr id="3" name="Content Placeholder 5">
            <a:extLst>
              <a:ext uri="{FF2B5EF4-FFF2-40B4-BE49-F238E27FC236}">
                <a16:creationId xmlns:a16="http://schemas.microsoft.com/office/drawing/2014/main" id="{E806C4AD-7C5B-7191-F4E2-68CFA03038D5}"/>
              </a:ext>
            </a:extLst>
          </p:cNvPr>
          <p:cNvPicPr>
            <a:picLocks noChangeAspect="1"/>
          </p:cNvPicPr>
          <p:nvPr/>
        </p:nvPicPr>
        <p:blipFill>
          <a:blip r:embed="rId3"/>
          <a:stretch>
            <a:fillRect/>
          </a:stretch>
        </p:blipFill>
        <p:spPr>
          <a:xfrm>
            <a:off x="6488435" y="1280562"/>
            <a:ext cx="3129031" cy="4439843"/>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E8E3B314-87BA-A2AD-0389-E4995BDF65E2}"/>
              </a:ext>
            </a:extLst>
          </p:cNvPr>
          <p:cNvPicPr>
            <a:picLocks noChangeAspect="1"/>
          </p:cNvPicPr>
          <p:nvPr/>
        </p:nvPicPr>
        <p:blipFill>
          <a:blip r:embed="rId4"/>
          <a:stretch>
            <a:fillRect/>
          </a:stretch>
        </p:blipFill>
        <p:spPr>
          <a:xfrm>
            <a:off x="1982640" y="1280562"/>
            <a:ext cx="2978046" cy="4439843"/>
          </a:xfrm>
          <a:prstGeom prst="rect">
            <a:avLst/>
          </a:prstGeom>
          <a:effectLst>
            <a:outerShdw blurRad="63500" sx="102000" sy="102000" algn="ctr" rotWithShape="0">
              <a:prstClr val="black">
                <a:alpha val="40000"/>
              </a:prstClr>
            </a:outerShdw>
          </a:effectLst>
        </p:spPr>
      </p:pic>
      <p:sp>
        <p:nvSpPr>
          <p:cNvPr id="8" name="Slide Number Placeholder 5">
            <a:extLst>
              <a:ext uri="{FF2B5EF4-FFF2-40B4-BE49-F238E27FC236}">
                <a16:creationId xmlns:a16="http://schemas.microsoft.com/office/drawing/2014/main" id="{B133A6E8-CB52-C012-1370-4158D3E681F3}"/>
              </a:ext>
            </a:extLst>
          </p:cNvPr>
          <p:cNvSpPr txBox="1">
            <a:spLocks/>
          </p:cNvSpPr>
          <p:nvPr/>
        </p:nvSpPr>
        <p:spPr>
          <a:xfrm>
            <a:off x="11746173" y="6678588"/>
            <a:ext cx="226883" cy="155213"/>
          </a:xfrm>
          <a:prstGeom prst="rect">
            <a:avLst/>
          </a:prstGeom>
        </p:spPr>
        <p:txBody>
          <a:bodyPr vert="horz" lIns="0" tIns="0" rIns="0" bIns="0" rtlCol="0">
            <a:normAutofit fontScale="62500" lnSpcReduction="20000"/>
          </a:bodyPr>
          <a:lstStyle>
            <a:lvl1pPr marL="0" indent="0" algn="l" defTabSz="914284" rtl="0" eaLnBrk="1" latinLnBrk="0" hangingPunct="1">
              <a:lnSpc>
                <a:spcPct val="100000"/>
              </a:lnSpc>
              <a:spcBef>
                <a:spcPts val="500"/>
              </a:spcBef>
              <a:buClr>
                <a:schemeClr val="accent1"/>
              </a:buClr>
              <a:buFont typeface="Calibri" panose="020F0502020204030204" pitchFamily="34" charset="0"/>
              <a:buChar char="﻿"/>
              <a:defRPr sz="1800" b="0" kern="1200">
                <a:solidFill>
                  <a:schemeClr val="tx2"/>
                </a:solidFill>
                <a:latin typeface="+mn-lt"/>
                <a:ea typeface="+mn-ea"/>
                <a:cs typeface="+mn-cs"/>
              </a:defRPr>
            </a:lvl1pPr>
            <a:lvl2pPr marL="0" indent="0" algn="l" defTabSz="914284" rtl="0" eaLnBrk="1" latinLnBrk="0" hangingPunct="1">
              <a:lnSpc>
                <a:spcPct val="100000"/>
              </a:lnSpc>
              <a:spcBef>
                <a:spcPts val="500"/>
              </a:spcBef>
              <a:buClr>
                <a:schemeClr val="accent1"/>
              </a:buClr>
              <a:buFont typeface="Calibri" panose="020F0502020204030204" pitchFamily="34" charset="0"/>
              <a:buChar char="﻿"/>
              <a:tabLst>
                <a:tab pos="10944225" algn="l"/>
              </a:tabLst>
              <a:defRPr sz="16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Clr>
                <a:schemeClr val="accent1"/>
              </a:buClr>
              <a:buFont typeface="Calibri" panose="020F0502020204030204" pitchFamily="34" charset="0"/>
              <a:buChar char="﻿"/>
              <a:defRPr sz="1400" kern="1200">
                <a:solidFill>
                  <a:schemeClr val="tx1"/>
                </a:solidFill>
                <a:latin typeface="+mn-lt"/>
                <a:ea typeface="+mn-ea"/>
                <a:cs typeface="+mn-cs"/>
              </a:defRPr>
            </a:lvl3pPr>
            <a:lvl4pPr marL="0" indent="0" algn="l" defTabSz="914284" rtl="0" eaLnBrk="1" latinLnBrk="0" hangingPunct="1">
              <a:lnSpc>
                <a:spcPct val="100000"/>
              </a:lnSpc>
              <a:spcBef>
                <a:spcPts val="500"/>
              </a:spcBef>
              <a:buClr>
                <a:schemeClr val="accent1"/>
              </a:buClr>
              <a:buFont typeface="Calibri Light" panose="020F0302020204030204" pitchFamily="34" charset="0"/>
              <a:buChar char="﻿"/>
              <a:defRPr sz="12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Clr>
                <a:schemeClr val="accent1"/>
              </a:buClr>
              <a:buFont typeface="Calibri Light" panose="020F0302020204030204" pitchFamily="34" charset="0"/>
              <a:buChar char="﻿"/>
              <a:defRPr sz="12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a:lstStyle>
          <a:p>
            <a:fld id="{284A07E2-E97A-42E4-8313-125419E51080}" type="slidenum">
              <a:rPr lang="en-AU" smtClean="0"/>
              <a:pPr/>
              <a:t>10</a:t>
            </a:fld>
            <a:endParaRPr lang="en-AU"/>
          </a:p>
        </p:txBody>
      </p:sp>
    </p:spTree>
    <p:extLst>
      <p:ext uri="{BB962C8B-B14F-4D97-AF65-F5344CB8AC3E}">
        <p14:creationId xmlns:p14="http://schemas.microsoft.com/office/powerpoint/2010/main" val="2178120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A0AB4-0230-4CBE-2D6E-812871E1D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B89555-83DF-49ED-F9B9-608FAD84274B}"/>
              </a:ext>
            </a:extLst>
          </p:cNvPr>
          <p:cNvSpPr>
            <a:spLocks noGrp="1"/>
          </p:cNvSpPr>
          <p:nvPr>
            <p:ph type="title"/>
          </p:nvPr>
        </p:nvSpPr>
        <p:spPr/>
        <p:txBody>
          <a:bodyPr/>
          <a:lstStyle/>
          <a:p>
            <a:r>
              <a:rPr lang="en-AU"/>
              <a:t>Key DTP policies and programs to support regional housing supply</a:t>
            </a:r>
            <a:endParaRPr lang="en-GB"/>
          </a:p>
        </p:txBody>
      </p:sp>
      <p:sp>
        <p:nvSpPr>
          <p:cNvPr id="3" name="Slide Number Placeholder 5">
            <a:extLst>
              <a:ext uri="{FF2B5EF4-FFF2-40B4-BE49-F238E27FC236}">
                <a16:creationId xmlns:a16="http://schemas.microsoft.com/office/drawing/2014/main" id="{0E17AEDF-AF8C-9347-5854-BFC6A7511330}"/>
              </a:ext>
            </a:extLst>
          </p:cNvPr>
          <p:cNvSpPr txBox="1">
            <a:spLocks/>
          </p:cNvSpPr>
          <p:nvPr/>
        </p:nvSpPr>
        <p:spPr>
          <a:xfrm>
            <a:off x="11713515" y="6562953"/>
            <a:ext cx="478485" cy="169443"/>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11</a:t>
            </a:fld>
            <a:endParaRPr lang="en-AU" sz="1000"/>
          </a:p>
        </p:txBody>
      </p:sp>
      <p:sp>
        <p:nvSpPr>
          <p:cNvPr id="8" name="Rectangle: Rounded Corners 7">
            <a:extLst>
              <a:ext uri="{FF2B5EF4-FFF2-40B4-BE49-F238E27FC236}">
                <a16:creationId xmlns:a16="http://schemas.microsoft.com/office/drawing/2014/main" id="{586BCA90-BEA5-3130-4E8E-F6B05DF17582}"/>
              </a:ext>
            </a:extLst>
          </p:cNvPr>
          <p:cNvSpPr/>
          <p:nvPr/>
        </p:nvSpPr>
        <p:spPr>
          <a:xfrm>
            <a:off x="7952864" y="2027648"/>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AU" sz="1400">
                <a:solidFill>
                  <a:srgbClr val="1F1F1F"/>
                </a:solidFill>
              </a:rPr>
              <a:t>Development Facilitation Program</a:t>
            </a:r>
          </a:p>
        </p:txBody>
      </p:sp>
      <p:sp>
        <p:nvSpPr>
          <p:cNvPr id="12" name="Rectangle: Rounded Corners 11">
            <a:extLst>
              <a:ext uri="{FF2B5EF4-FFF2-40B4-BE49-F238E27FC236}">
                <a16:creationId xmlns:a16="http://schemas.microsoft.com/office/drawing/2014/main" id="{92228127-282A-8EF7-F709-B2AACA6E11A8}"/>
              </a:ext>
            </a:extLst>
          </p:cNvPr>
          <p:cNvSpPr/>
          <p:nvPr/>
        </p:nvSpPr>
        <p:spPr>
          <a:xfrm>
            <a:off x="625622" y="1306881"/>
            <a:ext cx="3275609" cy="583870"/>
          </a:xfrm>
          <a:prstGeom prst="roundRect">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Victoria’s Housing Statement</a:t>
            </a:r>
            <a:endParaRPr lang="en-US"/>
          </a:p>
        </p:txBody>
      </p:sp>
      <p:sp>
        <p:nvSpPr>
          <p:cNvPr id="13" name="Rectangle: Rounded Corners 12">
            <a:extLst>
              <a:ext uri="{FF2B5EF4-FFF2-40B4-BE49-F238E27FC236}">
                <a16:creationId xmlns:a16="http://schemas.microsoft.com/office/drawing/2014/main" id="{E29CF48D-8483-6CC6-99BF-7FAA9785FEFE}"/>
              </a:ext>
            </a:extLst>
          </p:cNvPr>
          <p:cNvSpPr/>
          <p:nvPr/>
        </p:nvSpPr>
        <p:spPr>
          <a:xfrm>
            <a:off x="4099155" y="1306881"/>
            <a:ext cx="3275609" cy="583870"/>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Plan for Victoria</a:t>
            </a:r>
            <a:endParaRPr lang="en-US"/>
          </a:p>
        </p:txBody>
      </p:sp>
      <p:sp>
        <p:nvSpPr>
          <p:cNvPr id="14" name="Rectangle: Rounded Corners 13">
            <a:extLst>
              <a:ext uri="{FF2B5EF4-FFF2-40B4-BE49-F238E27FC236}">
                <a16:creationId xmlns:a16="http://schemas.microsoft.com/office/drawing/2014/main" id="{156233E7-79EE-5519-7555-16FAF6F421C0}"/>
              </a:ext>
            </a:extLst>
          </p:cNvPr>
          <p:cNvSpPr/>
          <p:nvPr/>
        </p:nvSpPr>
        <p:spPr>
          <a:xfrm>
            <a:off x="7632063" y="1306881"/>
            <a:ext cx="3275609" cy="583870"/>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DTP programs</a:t>
            </a:r>
            <a:endParaRPr lang="en-US"/>
          </a:p>
        </p:txBody>
      </p:sp>
      <p:sp>
        <p:nvSpPr>
          <p:cNvPr id="16" name="Rectangle: Rounded Corners 15">
            <a:extLst>
              <a:ext uri="{FF2B5EF4-FFF2-40B4-BE49-F238E27FC236}">
                <a16:creationId xmlns:a16="http://schemas.microsoft.com/office/drawing/2014/main" id="{C82DA5F1-FD8D-0464-FF3F-BFDF7C42D2C9}"/>
              </a:ext>
            </a:extLst>
          </p:cNvPr>
          <p:cNvSpPr/>
          <p:nvPr/>
        </p:nvSpPr>
        <p:spPr>
          <a:xfrm>
            <a:off x="4419954" y="2027647"/>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Housing targets for every local government area</a:t>
            </a:r>
            <a:endParaRPr lang="en-US" sz="1400"/>
          </a:p>
        </p:txBody>
      </p:sp>
      <p:sp>
        <p:nvSpPr>
          <p:cNvPr id="17" name="Rectangle: Rounded Corners 16">
            <a:extLst>
              <a:ext uri="{FF2B5EF4-FFF2-40B4-BE49-F238E27FC236}">
                <a16:creationId xmlns:a16="http://schemas.microsoft.com/office/drawing/2014/main" id="{5A2CE95A-DCAB-48AE-C89A-8D494B8313ED}"/>
              </a:ext>
            </a:extLst>
          </p:cNvPr>
          <p:cNvSpPr/>
          <p:nvPr/>
        </p:nvSpPr>
        <p:spPr>
          <a:xfrm>
            <a:off x="4419954" y="2727137"/>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AU" sz="1400"/>
              <a:t>Manage the outward sprawl of regional cities and towns</a:t>
            </a:r>
            <a:endParaRPr lang="en-US"/>
          </a:p>
        </p:txBody>
      </p:sp>
      <p:sp>
        <p:nvSpPr>
          <p:cNvPr id="19" name="Rectangle: Rounded Corners 18">
            <a:extLst>
              <a:ext uri="{FF2B5EF4-FFF2-40B4-BE49-F238E27FC236}">
                <a16:creationId xmlns:a16="http://schemas.microsoft.com/office/drawing/2014/main" id="{598ED5A9-FAA3-F74F-687E-B262219C85FB}"/>
              </a:ext>
            </a:extLst>
          </p:cNvPr>
          <p:cNvSpPr/>
          <p:nvPr/>
        </p:nvSpPr>
        <p:spPr>
          <a:xfrm>
            <a:off x="946421" y="2027647"/>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Build a modern, fit-for purpose planning system</a:t>
            </a:r>
          </a:p>
        </p:txBody>
      </p:sp>
      <p:sp>
        <p:nvSpPr>
          <p:cNvPr id="20" name="Rectangle: Rounded Corners 19">
            <a:extLst>
              <a:ext uri="{FF2B5EF4-FFF2-40B4-BE49-F238E27FC236}">
                <a16:creationId xmlns:a16="http://schemas.microsoft.com/office/drawing/2014/main" id="{0C56B853-A022-79A9-F0E7-FF71D29E999E}"/>
              </a:ext>
            </a:extLst>
          </p:cNvPr>
          <p:cNvSpPr/>
          <p:nvPr/>
        </p:nvSpPr>
        <p:spPr>
          <a:xfrm>
            <a:off x="946421" y="2720373"/>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Reduce permits and streamlined requirements</a:t>
            </a:r>
            <a:endParaRPr lang="en-US"/>
          </a:p>
        </p:txBody>
      </p:sp>
      <p:sp>
        <p:nvSpPr>
          <p:cNvPr id="21" name="Rectangle: Rounded Corners 20">
            <a:extLst>
              <a:ext uri="{FF2B5EF4-FFF2-40B4-BE49-F238E27FC236}">
                <a16:creationId xmlns:a16="http://schemas.microsoft.com/office/drawing/2014/main" id="{3E72FE8D-89DF-D124-1149-2EBBF1D2CCCB}"/>
              </a:ext>
            </a:extLst>
          </p:cNvPr>
          <p:cNvSpPr/>
          <p:nvPr/>
        </p:nvSpPr>
        <p:spPr>
          <a:xfrm>
            <a:off x="946421" y="3442790"/>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Surplus government land</a:t>
            </a:r>
            <a:endParaRPr lang="en-US"/>
          </a:p>
        </p:txBody>
      </p:sp>
      <p:sp>
        <p:nvSpPr>
          <p:cNvPr id="22" name="Rectangle: Rounded Corners 21">
            <a:extLst>
              <a:ext uri="{FF2B5EF4-FFF2-40B4-BE49-F238E27FC236}">
                <a16:creationId xmlns:a16="http://schemas.microsoft.com/office/drawing/2014/main" id="{B4537EFF-95F7-9D13-87BC-DD8729F3E445}"/>
              </a:ext>
            </a:extLst>
          </p:cNvPr>
          <p:cNvSpPr/>
          <p:nvPr/>
        </p:nvSpPr>
        <p:spPr>
          <a:xfrm>
            <a:off x="946421" y="4155309"/>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Townhouse and Low-rise Code</a:t>
            </a:r>
          </a:p>
        </p:txBody>
      </p:sp>
      <p:sp>
        <p:nvSpPr>
          <p:cNvPr id="23" name="Rectangle: Rounded Corners 22">
            <a:extLst>
              <a:ext uri="{FF2B5EF4-FFF2-40B4-BE49-F238E27FC236}">
                <a16:creationId xmlns:a16="http://schemas.microsoft.com/office/drawing/2014/main" id="{B68C7858-C057-FB4E-C950-66A076A485F2}"/>
              </a:ext>
            </a:extLst>
          </p:cNvPr>
          <p:cNvSpPr/>
          <p:nvPr/>
        </p:nvSpPr>
        <p:spPr>
          <a:xfrm>
            <a:off x="946420" y="4867828"/>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Small second homes</a:t>
            </a:r>
          </a:p>
        </p:txBody>
      </p:sp>
      <p:sp>
        <p:nvSpPr>
          <p:cNvPr id="24" name="Rectangle: Rounded Corners 23">
            <a:extLst>
              <a:ext uri="{FF2B5EF4-FFF2-40B4-BE49-F238E27FC236}">
                <a16:creationId xmlns:a16="http://schemas.microsoft.com/office/drawing/2014/main" id="{E13109AC-DC39-E572-933D-2E46BDD11B9B}"/>
              </a:ext>
            </a:extLst>
          </p:cNvPr>
          <p:cNvSpPr/>
          <p:nvPr/>
        </p:nvSpPr>
        <p:spPr>
          <a:xfrm>
            <a:off x="946420" y="5550659"/>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Future Homes</a:t>
            </a:r>
          </a:p>
        </p:txBody>
      </p:sp>
      <p:sp>
        <p:nvSpPr>
          <p:cNvPr id="25" name="Rectangle: Rounded Corners 24">
            <a:extLst>
              <a:ext uri="{FF2B5EF4-FFF2-40B4-BE49-F238E27FC236}">
                <a16:creationId xmlns:a16="http://schemas.microsoft.com/office/drawing/2014/main" id="{ABE1FEE6-7387-DC78-CB48-1052AA162A31}"/>
              </a:ext>
            </a:extLst>
          </p:cNvPr>
          <p:cNvSpPr/>
          <p:nvPr/>
        </p:nvSpPr>
        <p:spPr>
          <a:xfrm>
            <a:off x="4419954" y="4155309"/>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Regional Growth Plans*</a:t>
            </a:r>
          </a:p>
        </p:txBody>
      </p:sp>
      <p:sp>
        <p:nvSpPr>
          <p:cNvPr id="30" name="TextBox 29">
            <a:extLst>
              <a:ext uri="{FF2B5EF4-FFF2-40B4-BE49-F238E27FC236}">
                <a16:creationId xmlns:a16="http://schemas.microsoft.com/office/drawing/2014/main" id="{CCB6A33D-2BCE-2942-C0B2-5B9B330E7B42}"/>
              </a:ext>
            </a:extLst>
          </p:cNvPr>
          <p:cNvSpPr txBox="1"/>
          <p:nvPr/>
        </p:nvSpPr>
        <p:spPr>
          <a:xfrm>
            <a:off x="3588679" y="6509174"/>
            <a:ext cx="4433599" cy="276999"/>
          </a:xfrm>
          <a:prstGeom prst="rect">
            <a:avLst/>
          </a:prstGeom>
          <a:noFill/>
        </p:spPr>
        <p:txBody>
          <a:bodyPr wrap="square" rtlCol="0">
            <a:spAutoFit/>
          </a:bodyPr>
          <a:lstStyle/>
          <a:p>
            <a:r>
              <a:rPr lang="en-GB" sz="1200"/>
              <a:t>*To be updated in VPP following Plan for Victoria release</a:t>
            </a:r>
          </a:p>
        </p:txBody>
      </p:sp>
      <p:pic>
        <p:nvPicPr>
          <p:cNvPr id="31" name="Picture 30">
            <a:extLst>
              <a:ext uri="{FF2B5EF4-FFF2-40B4-BE49-F238E27FC236}">
                <a16:creationId xmlns:a16="http://schemas.microsoft.com/office/drawing/2014/main" id="{F8B6594D-315D-7B98-6FB3-11238CE1AC95}"/>
              </a:ext>
            </a:extLst>
          </p:cNvPr>
          <p:cNvPicPr>
            <a:picLocks noChangeAspect="1"/>
          </p:cNvPicPr>
          <p:nvPr/>
        </p:nvPicPr>
        <p:blipFill>
          <a:blip r:embed="rId3"/>
          <a:stretch>
            <a:fillRect/>
          </a:stretch>
        </p:blipFill>
        <p:spPr>
          <a:xfrm>
            <a:off x="10773421" y="119471"/>
            <a:ext cx="691334" cy="1030678"/>
          </a:xfrm>
          <a:prstGeom prst="rect">
            <a:avLst/>
          </a:prstGeom>
          <a:effectLst>
            <a:outerShdw blurRad="63500" sx="102000" sy="102000" algn="ctr" rotWithShape="0">
              <a:prstClr val="black">
                <a:alpha val="40000"/>
              </a:prstClr>
            </a:outerShdw>
          </a:effectLst>
        </p:spPr>
      </p:pic>
      <p:pic>
        <p:nvPicPr>
          <p:cNvPr id="4" name="Content Placeholder 5">
            <a:extLst>
              <a:ext uri="{FF2B5EF4-FFF2-40B4-BE49-F238E27FC236}">
                <a16:creationId xmlns:a16="http://schemas.microsoft.com/office/drawing/2014/main" id="{01670982-7A44-412B-801D-5D3874BF6ACF}"/>
              </a:ext>
            </a:extLst>
          </p:cNvPr>
          <p:cNvPicPr>
            <a:picLocks noChangeAspect="1"/>
          </p:cNvPicPr>
          <p:nvPr/>
        </p:nvPicPr>
        <p:blipFill>
          <a:blip r:embed="rId4"/>
          <a:stretch>
            <a:fillRect/>
          </a:stretch>
        </p:blipFill>
        <p:spPr>
          <a:xfrm>
            <a:off x="9971542" y="126734"/>
            <a:ext cx="726382" cy="1030678"/>
          </a:xfrm>
          <a:prstGeom prst="rect">
            <a:avLst/>
          </a:prstGeom>
          <a:ln>
            <a:noFill/>
          </a:ln>
          <a:effectLst>
            <a:outerShdw blurRad="190500" algn="tl" rotWithShape="0">
              <a:srgbClr val="000000">
                <a:alpha val="70000"/>
              </a:srgbClr>
            </a:outerShdw>
          </a:effectLst>
        </p:spPr>
      </p:pic>
      <p:sp>
        <p:nvSpPr>
          <p:cNvPr id="5" name="Rectangle: Rounded Corners 4">
            <a:extLst>
              <a:ext uri="{FF2B5EF4-FFF2-40B4-BE49-F238E27FC236}">
                <a16:creationId xmlns:a16="http://schemas.microsoft.com/office/drawing/2014/main" id="{D1903A51-3C9A-8054-D6DE-6BF0B70458AE}"/>
              </a:ext>
            </a:extLst>
          </p:cNvPr>
          <p:cNvSpPr/>
          <p:nvPr/>
        </p:nvSpPr>
        <p:spPr>
          <a:xfrm>
            <a:off x="4410804" y="3442790"/>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AU" sz="1400"/>
              <a:t>Increase the number of social and affordable homes</a:t>
            </a:r>
            <a:endParaRPr lang="en-US"/>
          </a:p>
        </p:txBody>
      </p:sp>
      <p:sp>
        <p:nvSpPr>
          <p:cNvPr id="7" name="Rectangle: Rounded Corners 6">
            <a:extLst>
              <a:ext uri="{FF2B5EF4-FFF2-40B4-BE49-F238E27FC236}">
                <a16:creationId xmlns:a16="http://schemas.microsoft.com/office/drawing/2014/main" id="{22F0642D-0CEB-24C5-0175-058BF7CEB68A}"/>
              </a:ext>
            </a:extLst>
          </p:cNvPr>
          <p:cNvSpPr/>
          <p:nvPr/>
        </p:nvSpPr>
        <p:spPr>
          <a:xfrm>
            <a:off x="7952864" y="2720373"/>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Minister for Planning as RA for Central Geelong and Alpine resorts </a:t>
            </a:r>
            <a:endParaRPr lang="en-US"/>
          </a:p>
        </p:txBody>
      </p:sp>
      <p:sp>
        <p:nvSpPr>
          <p:cNvPr id="32" name="Rectangle: Rounded Corners 31">
            <a:extLst>
              <a:ext uri="{FF2B5EF4-FFF2-40B4-BE49-F238E27FC236}">
                <a16:creationId xmlns:a16="http://schemas.microsoft.com/office/drawing/2014/main" id="{60756224-2328-D12E-8C9C-3901662AB7DB}"/>
              </a:ext>
            </a:extLst>
          </p:cNvPr>
          <p:cNvSpPr/>
          <p:nvPr/>
        </p:nvSpPr>
        <p:spPr>
          <a:xfrm>
            <a:off x="7952864" y="3442790"/>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latin typeface="VIC Light"/>
              </a:rPr>
              <a:t>Infrastructure</a:t>
            </a:r>
            <a:r>
              <a:rPr lang="en-GB" sz="1400" baseline="0">
                <a:latin typeface="VIC Light"/>
              </a:rPr>
              <a:t> Assessment to support new communities</a:t>
            </a:r>
            <a:endParaRPr lang="en-GB" sz="1400"/>
          </a:p>
        </p:txBody>
      </p:sp>
      <p:sp>
        <p:nvSpPr>
          <p:cNvPr id="33" name="Rectangle: Rounded Corners 32">
            <a:extLst>
              <a:ext uri="{FF2B5EF4-FFF2-40B4-BE49-F238E27FC236}">
                <a16:creationId xmlns:a16="http://schemas.microsoft.com/office/drawing/2014/main" id="{7CB2AF9D-A6DB-9FE1-E8AC-322232C3EB5A}"/>
              </a:ext>
            </a:extLst>
          </p:cNvPr>
          <p:cNvSpPr/>
          <p:nvPr/>
        </p:nvSpPr>
        <p:spPr>
          <a:xfrm>
            <a:off x="7952864" y="4155309"/>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Deemed to comply residential standards</a:t>
            </a:r>
            <a:endParaRPr lang="en-US"/>
          </a:p>
        </p:txBody>
      </p:sp>
      <p:sp>
        <p:nvSpPr>
          <p:cNvPr id="34" name="Rectangle: Rounded Corners 33">
            <a:extLst>
              <a:ext uri="{FF2B5EF4-FFF2-40B4-BE49-F238E27FC236}">
                <a16:creationId xmlns:a16="http://schemas.microsoft.com/office/drawing/2014/main" id="{97731B2F-9710-8B7A-0D40-D9045B763DA9}"/>
              </a:ext>
            </a:extLst>
          </p:cNvPr>
          <p:cNvSpPr/>
          <p:nvPr/>
        </p:nvSpPr>
        <p:spPr>
          <a:xfrm>
            <a:off x="7952863" y="4867828"/>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Regional Planning Hub</a:t>
            </a:r>
          </a:p>
        </p:txBody>
      </p:sp>
      <p:sp>
        <p:nvSpPr>
          <p:cNvPr id="35" name="Rectangle: Rounded Corners 34">
            <a:extLst>
              <a:ext uri="{FF2B5EF4-FFF2-40B4-BE49-F238E27FC236}">
                <a16:creationId xmlns:a16="http://schemas.microsoft.com/office/drawing/2014/main" id="{7A764746-4DD7-53B1-19D5-7AB20EE1A3B9}"/>
              </a:ext>
            </a:extLst>
          </p:cNvPr>
          <p:cNvSpPr/>
          <p:nvPr/>
        </p:nvSpPr>
        <p:spPr>
          <a:xfrm>
            <a:off x="7952863" y="5550659"/>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AU" sz="1400"/>
              <a:t>Supporting delivery of the Big Housing Build</a:t>
            </a:r>
          </a:p>
        </p:txBody>
      </p:sp>
    </p:spTree>
    <p:extLst>
      <p:ext uri="{BB962C8B-B14F-4D97-AF65-F5344CB8AC3E}">
        <p14:creationId xmlns:p14="http://schemas.microsoft.com/office/powerpoint/2010/main" val="4873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3680C-BB6E-1CC6-5F98-831A56A8C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B8870-29EC-92AF-EA25-0635F6EB8590}"/>
              </a:ext>
            </a:extLst>
          </p:cNvPr>
          <p:cNvSpPr>
            <a:spLocks noGrp="1"/>
          </p:cNvSpPr>
          <p:nvPr>
            <p:ph type="title"/>
          </p:nvPr>
        </p:nvSpPr>
        <p:spPr/>
        <p:txBody>
          <a:bodyPr/>
          <a:lstStyle/>
          <a:p>
            <a:r>
              <a:rPr lang="en-AU"/>
              <a:t>Policy context: Plan for Victoria housing targets</a:t>
            </a:r>
          </a:p>
        </p:txBody>
      </p:sp>
      <p:sp>
        <p:nvSpPr>
          <p:cNvPr id="6" name="Text Placeholder 7">
            <a:extLst>
              <a:ext uri="{FF2B5EF4-FFF2-40B4-BE49-F238E27FC236}">
                <a16:creationId xmlns:a16="http://schemas.microsoft.com/office/drawing/2014/main" id="{EBE49DCE-6C54-0E01-64DF-28347C2145EA}"/>
              </a:ext>
            </a:extLst>
          </p:cNvPr>
          <p:cNvSpPr txBox="1">
            <a:spLocks/>
          </p:cNvSpPr>
          <p:nvPr/>
        </p:nvSpPr>
        <p:spPr>
          <a:xfrm>
            <a:off x="492085" y="1085722"/>
            <a:ext cx="2988663" cy="5099050"/>
          </a:xfrm>
          <a:prstGeom prst="rect">
            <a:avLst/>
          </a:prstGeom>
        </p:spPr>
        <p:txBody>
          <a:bodyPr vert="horz" lIns="0" tIns="0" rIns="0" bIns="0" rtlCol="0" anchor="t">
            <a:noAutofit/>
          </a:bodyPr>
          <a:lstStyle>
            <a:lvl1pPr marL="0" indent="0" algn="l" defTabSz="914284" rtl="0" eaLnBrk="1" latinLnBrk="0" hangingPunct="1">
              <a:lnSpc>
                <a:spcPct val="100000"/>
              </a:lnSpc>
              <a:spcBef>
                <a:spcPts val="500"/>
              </a:spcBef>
              <a:buFont typeface="Calibri" panose="020F0502020204030204" pitchFamily="34" charset="0"/>
              <a:buChar char="﻿"/>
              <a:defRPr sz="2100" b="0" kern="1200">
                <a:solidFill>
                  <a:schemeClr val="tx2"/>
                </a:solidFill>
                <a:latin typeface="+mn-lt"/>
                <a:ea typeface="+mn-ea"/>
                <a:cs typeface="+mn-cs"/>
              </a:defRPr>
            </a:lvl1pPr>
            <a:lvl2pPr marL="0" indent="0" algn="l" defTabSz="914284" rtl="0" eaLnBrk="1" latinLnBrk="0" hangingPunct="1">
              <a:lnSpc>
                <a:spcPct val="100000"/>
              </a:lnSpc>
              <a:spcBef>
                <a:spcPts val="500"/>
              </a:spcBef>
              <a:buFont typeface="Calibri" panose="020F0502020204030204" pitchFamily="34" charset="0"/>
              <a:buChar char="﻿"/>
              <a:tabLst>
                <a:tab pos="10944225" algn="l"/>
              </a:tabLst>
              <a:defRPr sz="21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Font typeface="Calibri" panose="020F0502020204030204" pitchFamily="34" charset="0"/>
              <a:buChar char="﻿"/>
              <a:defRPr sz="1600" kern="1200">
                <a:solidFill>
                  <a:schemeClr val="tx1"/>
                </a:solidFill>
                <a:latin typeface="+mn-lt"/>
                <a:ea typeface="+mn-ea"/>
                <a:cs typeface="+mn-cs"/>
              </a:defRPr>
            </a:lvl3pPr>
            <a:lvl4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a:lstStyle>
          <a:p>
            <a:pPr>
              <a:spcAft>
                <a:spcPts val="600"/>
              </a:spcAft>
              <a:buFont typeface="Calibri" panose="020F0502020204030204" pitchFamily="34" charset="0"/>
              <a:buNone/>
            </a:pPr>
            <a:r>
              <a:rPr lang="en-AU" sz="2400">
                <a:solidFill>
                  <a:schemeClr val="accent3"/>
                </a:solidFill>
                <a:latin typeface="VIC Medium" panose="00000600000000000000" pitchFamily="2" charset="0"/>
              </a:rPr>
              <a:t>Regional targets:</a:t>
            </a: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1200">
              <a:solidFill>
                <a:srgbClr val="212429"/>
              </a:solidFill>
              <a:latin typeface="VIC Light"/>
            </a:endParaRPr>
          </a:p>
          <a:p>
            <a:pPr>
              <a:spcAft>
                <a:spcPts val="600"/>
              </a:spcAft>
              <a:buFont typeface="Calibri" panose="020F0502020204030204" pitchFamily="34" charset="0"/>
              <a:buNone/>
            </a:pPr>
            <a:r>
              <a:rPr lang="en-AU" sz="1200">
                <a:solidFill>
                  <a:srgbClr val="212429"/>
                </a:solidFill>
                <a:latin typeface="VIC Light"/>
              </a:rPr>
              <a:t>*Mitchell Shire excludes greenfield target of 56,000 where LGA crosses into Melbourne Metropolitan region</a:t>
            </a:r>
            <a:endParaRPr lang="en-AU" sz="1200">
              <a:solidFill>
                <a:schemeClr val="accent3"/>
              </a:solidFill>
            </a:endParaRPr>
          </a:p>
        </p:txBody>
      </p:sp>
      <p:graphicFrame>
        <p:nvGraphicFramePr>
          <p:cNvPr id="7" name="Table 6">
            <a:extLst>
              <a:ext uri="{FF2B5EF4-FFF2-40B4-BE49-F238E27FC236}">
                <a16:creationId xmlns:a16="http://schemas.microsoft.com/office/drawing/2014/main" id="{0987AF04-B179-1F4A-82E0-2DE288F58C16}"/>
              </a:ext>
            </a:extLst>
          </p:cNvPr>
          <p:cNvGraphicFramePr>
            <a:graphicFrameLocks noGrp="1"/>
          </p:cNvGraphicFramePr>
          <p:nvPr>
            <p:extLst>
              <p:ext uri="{D42A27DB-BD31-4B8C-83A1-F6EECF244321}">
                <p14:modId xmlns:p14="http://schemas.microsoft.com/office/powerpoint/2010/main" val="1209312613"/>
              </p:ext>
            </p:extLst>
          </p:nvPr>
        </p:nvGraphicFramePr>
        <p:xfrm>
          <a:off x="506183" y="1543777"/>
          <a:ext cx="2988664" cy="3708400"/>
        </p:xfrm>
        <a:graphic>
          <a:graphicData uri="http://schemas.openxmlformats.org/drawingml/2006/table">
            <a:tbl>
              <a:tblPr lastRow="1" bandRow="1">
                <a:tableStyleId>{C083E6E3-FA7D-4D7B-A595-EF9225AFEA82}</a:tableStyleId>
              </a:tblPr>
              <a:tblGrid>
                <a:gridCol w="2207096">
                  <a:extLst>
                    <a:ext uri="{9D8B030D-6E8A-4147-A177-3AD203B41FA5}">
                      <a16:colId xmlns:a16="http://schemas.microsoft.com/office/drawing/2014/main" val="1191314514"/>
                    </a:ext>
                  </a:extLst>
                </a:gridCol>
                <a:gridCol w="781568">
                  <a:extLst>
                    <a:ext uri="{9D8B030D-6E8A-4147-A177-3AD203B41FA5}">
                      <a16:colId xmlns:a16="http://schemas.microsoft.com/office/drawing/2014/main" val="741003716"/>
                    </a:ext>
                  </a:extLst>
                </a:gridCol>
              </a:tblGrid>
              <a:tr h="370840">
                <a:tc>
                  <a:txBody>
                    <a:bodyPr/>
                    <a:lstStyle/>
                    <a:p>
                      <a:pPr algn="l"/>
                      <a:r>
                        <a:rPr lang="en-AU" sz="1200"/>
                        <a:t>Wimmera Southern Mallee</a:t>
                      </a:r>
                    </a:p>
                  </a:txBody>
                  <a:tcPr anchor="ctr"/>
                </a:tc>
                <a:tc>
                  <a:txBody>
                    <a:bodyPr/>
                    <a:lstStyle/>
                    <a:p>
                      <a:pPr algn="l"/>
                      <a:r>
                        <a:rPr lang="en-AU" sz="1200"/>
                        <a:t>4,800</a:t>
                      </a:r>
                    </a:p>
                  </a:txBody>
                  <a:tcPr anchor="ctr"/>
                </a:tc>
                <a:extLst>
                  <a:ext uri="{0D108BD9-81ED-4DB2-BD59-A6C34878D82A}">
                    <a16:rowId xmlns:a16="http://schemas.microsoft.com/office/drawing/2014/main" val="2280292355"/>
                  </a:ext>
                </a:extLst>
              </a:tr>
              <a:tr h="370840">
                <a:tc>
                  <a:txBody>
                    <a:bodyPr/>
                    <a:lstStyle/>
                    <a:p>
                      <a:pPr algn="l"/>
                      <a:r>
                        <a:rPr lang="en-AU" sz="1200"/>
                        <a:t>Mallee</a:t>
                      </a:r>
                    </a:p>
                  </a:txBody>
                  <a:tcPr anchor="ctr"/>
                </a:tc>
                <a:tc>
                  <a:txBody>
                    <a:bodyPr/>
                    <a:lstStyle/>
                    <a:p>
                      <a:pPr algn="l"/>
                      <a:r>
                        <a:rPr lang="en-AU" sz="1200"/>
                        <a:t>11,600</a:t>
                      </a:r>
                    </a:p>
                  </a:txBody>
                  <a:tcPr anchor="ctr"/>
                </a:tc>
                <a:extLst>
                  <a:ext uri="{0D108BD9-81ED-4DB2-BD59-A6C34878D82A}">
                    <a16:rowId xmlns:a16="http://schemas.microsoft.com/office/drawing/2014/main" val="867193863"/>
                  </a:ext>
                </a:extLst>
              </a:tr>
              <a:tr h="370840">
                <a:tc>
                  <a:txBody>
                    <a:bodyPr/>
                    <a:lstStyle/>
                    <a:p>
                      <a:pPr algn="l"/>
                      <a:r>
                        <a:rPr lang="en-AU" sz="1200"/>
                        <a:t>Great South Coast</a:t>
                      </a:r>
                    </a:p>
                  </a:txBody>
                  <a:tcPr anchor="ctr"/>
                </a:tc>
                <a:tc>
                  <a:txBody>
                    <a:bodyPr/>
                    <a:lstStyle/>
                    <a:p>
                      <a:pPr algn="l"/>
                      <a:r>
                        <a:rPr lang="en-AU" sz="1200"/>
                        <a:t>14,150</a:t>
                      </a:r>
                    </a:p>
                  </a:txBody>
                  <a:tcPr anchor="ctr"/>
                </a:tc>
                <a:extLst>
                  <a:ext uri="{0D108BD9-81ED-4DB2-BD59-A6C34878D82A}">
                    <a16:rowId xmlns:a16="http://schemas.microsoft.com/office/drawing/2014/main" val="1318164764"/>
                  </a:ext>
                </a:extLst>
              </a:tr>
              <a:tr h="370840">
                <a:tc>
                  <a:txBody>
                    <a:bodyPr/>
                    <a:lstStyle/>
                    <a:p>
                      <a:pPr algn="l"/>
                      <a:r>
                        <a:rPr lang="en-AU" sz="1200"/>
                        <a:t>Gippsland</a:t>
                      </a:r>
                    </a:p>
                  </a:txBody>
                  <a:tcPr anchor="ctr"/>
                </a:tc>
                <a:tc>
                  <a:txBody>
                    <a:bodyPr/>
                    <a:lstStyle/>
                    <a:p>
                      <a:pPr algn="l"/>
                      <a:r>
                        <a:rPr lang="en-AU" sz="1200"/>
                        <a:t>84,950</a:t>
                      </a:r>
                    </a:p>
                  </a:txBody>
                  <a:tcPr anchor="ctr"/>
                </a:tc>
                <a:extLst>
                  <a:ext uri="{0D108BD9-81ED-4DB2-BD59-A6C34878D82A}">
                    <a16:rowId xmlns:a16="http://schemas.microsoft.com/office/drawing/2014/main" val="2193227290"/>
                  </a:ext>
                </a:extLst>
              </a:tr>
              <a:tr h="370840">
                <a:tc>
                  <a:txBody>
                    <a:bodyPr/>
                    <a:lstStyle/>
                    <a:p>
                      <a:pPr algn="l"/>
                      <a:r>
                        <a:rPr lang="en-AU" sz="1200"/>
                        <a:t>Barwon</a:t>
                      </a:r>
                    </a:p>
                  </a:txBody>
                  <a:tcPr anchor="ctr"/>
                </a:tc>
                <a:tc>
                  <a:txBody>
                    <a:bodyPr/>
                    <a:lstStyle/>
                    <a:p>
                      <a:pPr algn="l"/>
                      <a:r>
                        <a:rPr lang="en-AU" sz="1200"/>
                        <a:t>140,700</a:t>
                      </a:r>
                    </a:p>
                  </a:txBody>
                  <a:tcPr anchor="ctr"/>
                </a:tc>
                <a:extLst>
                  <a:ext uri="{0D108BD9-81ED-4DB2-BD59-A6C34878D82A}">
                    <a16:rowId xmlns:a16="http://schemas.microsoft.com/office/drawing/2014/main" val="457542360"/>
                  </a:ext>
                </a:extLst>
              </a:tr>
              <a:tr h="370840">
                <a:tc>
                  <a:txBody>
                    <a:bodyPr/>
                    <a:lstStyle/>
                    <a:p>
                      <a:pPr algn="l"/>
                      <a:r>
                        <a:rPr lang="en-AU" sz="1200"/>
                        <a:t>Loddon Campaspe</a:t>
                      </a:r>
                    </a:p>
                  </a:txBody>
                  <a:tcPr anchor="ctr"/>
                </a:tc>
                <a:tc>
                  <a:txBody>
                    <a:bodyPr/>
                    <a:lstStyle/>
                    <a:p>
                      <a:pPr algn="l"/>
                      <a:r>
                        <a:rPr lang="en-AU" sz="1200"/>
                        <a:t>61,450</a:t>
                      </a:r>
                    </a:p>
                  </a:txBody>
                  <a:tcPr anchor="ctr"/>
                </a:tc>
                <a:extLst>
                  <a:ext uri="{0D108BD9-81ED-4DB2-BD59-A6C34878D82A}">
                    <a16:rowId xmlns:a16="http://schemas.microsoft.com/office/drawing/2014/main" val="217317253"/>
                  </a:ext>
                </a:extLst>
              </a:tr>
              <a:tr h="370840">
                <a:tc>
                  <a:txBody>
                    <a:bodyPr/>
                    <a:lstStyle/>
                    <a:p>
                      <a:pPr algn="l"/>
                      <a:r>
                        <a:rPr lang="en-AU" sz="1200"/>
                        <a:t>Goulburn*</a:t>
                      </a:r>
                    </a:p>
                  </a:txBody>
                  <a:tcPr anchor="ctr"/>
                </a:tc>
                <a:tc>
                  <a:txBody>
                    <a:bodyPr/>
                    <a:lstStyle/>
                    <a:p>
                      <a:pPr algn="l"/>
                      <a:r>
                        <a:rPr lang="en-AU" sz="1200"/>
                        <a:t>35,500</a:t>
                      </a:r>
                    </a:p>
                  </a:txBody>
                  <a:tcPr anchor="ctr"/>
                </a:tc>
                <a:extLst>
                  <a:ext uri="{0D108BD9-81ED-4DB2-BD59-A6C34878D82A}">
                    <a16:rowId xmlns:a16="http://schemas.microsoft.com/office/drawing/2014/main" val="4162681688"/>
                  </a:ext>
                </a:extLst>
              </a:tr>
              <a:tr h="370840">
                <a:tc>
                  <a:txBody>
                    <a:bodyPr/>
                    <a:lstStyle/>
                    <a:p>
                      <a:pPr algn="l"/>
                      <a:r>
                        <a:rPr lang="en-AU" sz="1200"/>
                        <a:t>Ovens Murray</a:t>
                      </a:r>
                    </a:p>
                  </a:txBody>
                  <a:tcPr anchor="ctr"/>
                </a:tc>
                <a:tc>
                  <a:txBody>
                    <a:bodyPr/>
                    <a:lstStyle/>
                    <a:p>
                      <a:pPr algn="l"/>
                      <a:r>
                        <a:rPr lang="en-AU" sz="1200"/>
                        <a:t>31,700</a:t>
                      </a:r>
                    </a:p>
                  </a:txBody>
                  <a:tcPr anchor="ctr"/>
                </a:tc>
                <a:extLst>
                  <a:ext uri="{0D108BD9-81ED-4DB2-BD59-A6C34878D82A}">
                    <a16:rowId xmlns:a16="http://schemas.microsoft.com/office/drawing/2014/main" val="2784159147"/>
                  </a:ext>
                </a:extLst>
              </a:tr>
              <a:tr h="370840">
                <a:tc>
                  <a:txBody>
                    <a:bodyPr/>
                    <a:lstStyle/>
                    <a:p>
                      <a:pPr algn="l"/>
                      <a:r>
                        <a:rPr lang="en-AU" sz="1200"/>
                        <a:t>Central Highlands</a:t>
                      </a:r>
                    </a:p>
                  </a:txBody>
                  <a:tcPr anchor="ctr"/>
                </a:tc>
                <a:tc>
                  <a:txBody>
                    <a:bodyPr/>
                    <a:lstStyle/>
                    <a:p>
                      <a:pPr algn="l"/>
                      <a:r>
                        <a:rPr lang="en-AU" sz="1200"/>
                        <a:t>84,850</a:t>
                      </a:r>
                    </a:p>
                  </a:txBody>
                  <a:tcPr anchor="ctr"/>
                </a:tc>
                <a:extLst>
                  <a:ext uri="{0D108BD9-81ED-4DB2-BD59-A6C34878D82A}">
                    <a16:rowId xmlns:a16="http://schemas.microsoft.com/office/drawing/2014/main" val="719747180"/>
                  </a:ext>
                </a:extLst>
              </a:tr>
              <a:tr h="370840">
                <a:tc>
                  <a:txBody>
                    <a:bodyPr/>
                    <a:lstStyle/>
                    <a:p>
                      <a:pPr algn="l"/>
                      <a:r>
                        <a:rPr lang="en-AU" sz="1200"/>
                        <a:t>Total</a:t>
                      </a:r>
                    </a:p>
                  </a:txBody>
                  <a:tcPr anchor="ctr"/>
                </a:tc>
                <a:tc>
                  <a:txBody>
                    <a:bodyPr/>
                    <a:lstStyle/>
                    <a:p>
                      <a:pPr algn="l"/>
                      <a:r>
                        <a:rPr lang="en-AU" sz="1200"/>
                        <a:t>469,700</a:t>
                      </a:r>
                    </a:p>
                  </a:txBody>
                  <a:tcPr anchor="ctr"/>
                </a:tc>
                <a:extLst>
                  <a:ext uri="{0D108BD9-81ED-4DB2-BD59-A6C34878D82A}">
                    <a16:rowId xmlns:a16="http://schemas.microsoft.com/office/drawing/2014/main" val="2658112689"/>
                  </a:ext>
                </a:extLst>
              </a:tr>
            </a:tbl>
          </a:graphicData>
        </a:graphic>
      </p:graphicFrame>
      <p:pic>
        <p:nvPicPr>
          <p:cNvPr id="10" name="Picture 9" descr="A map of the united states&#10;&#10;AI-generated content may be incorrect.">
            <a:extLst>
              <a:ext uri="{FF2B5EF4-FFF2-40B4-BE49-F238E27FC236}">
                <a16:creationId xmlns:a16="http://schemas.microsoft.com/office/drawing/2014/main" id="{6C32AE5C-B54E-3F13-0376-2F8A4F892C61}"/>
              </a:ext>
            </a:extLst>
          </p:cNvPr>
          <p:cNvPicPr>
            <a:picLocks noChangeAspect="1"/>
          </p:cNvPicPr>
          <p:nvPr/>
        </p:nvPicPr>
        <p:blipFill>
          <a:blip r:embed="rId3">
            <a:extLst>
              <a:ext uri="{28A0092B-C50C-407E-A947-70E740481C1C}">
                <a14:useLocalDpi xmlns:a14="http://schemas.microsoft.com/office/drawing/2010/main" val="0"/>
              </a:ext>
            </a:extLst>
          </a:blip>
          <a:srcRect l="7447" t="61822" r="8431" b="6380"/>
          <a:stretch/>
        </p:blipFill>
        <p:spPr>
          <a:xfrm>
            <a:off x="4949856" y="3600688"/>
            <a:ext cx="5755127" cy="3075949"/>
          </a:xfrm>
          <a:prstGeom prst="rect">
            <a:avLst/>
          </a:prstGeom>
        </p:spPr>
      </p:pic>
      <p:pic>
        <p:nvPicPr>
          <p:cNvPr id="4" name="Picture 3" descr="A map of the united states&#10;&#10;AI-generated content may be incorrect.">
            <a:extLst>
              <a:ext uri="{FF2B5EF4-FFF2-40B4-BE49-F238E27FC236}">
                <a16:creationId xmlns:a16="http://schemas.microsoft.com/office/drawing/2014/main" id="{0BC5CE9E-7EB2-EBAB-9235-88FEDA3AC237}"/>
              </a:ext>
            </a:extLst>
          </p:cNvPr>
          <p:cNvPicPr>
            <a:picLocks noChangeAspect="1"/>
          </p:cNvPicPr>
          <p:nvPr/>
        </p:nvPicPr>
        <p:blipFill>
          <a:blip r:embed="rId3">
            <a:extLst>
              <a:ext uri="{28A0092B-C50C-407E-A947-70E740481C1C}">
                <a14:useLocalDpi xmlns:a14="http://schemas.microsoft.com/office/drawing/2010/main" val="0"/>
              </a:ext>
            </a:extLst>
          </a:blip>
          <a:srcRect l="70902" t="7750" r="8611" b="66252"/>
          <a:stretch/>
        </p:blipFill>
        <p:spPr>
          <a:xfrm>
            <a:off x="4249068" y="1085722"/>
            <a:ext cx="1401576" cy="2514966"/>
          </a:xfrm>
          <a:prstGeom prst="rect">
            <a:avLst/>
          </a:prstGeom>
        </p:spPr>
      </p:pic>
      <p:pic>
        <p:nvPicPr>
          <p:cNvPr id="5" name="Picture 4" descr="A map of the united states&#10;&#10;AI-generated content may be incorrect.">
            <a:extLst>
              <a:ext uri="{FF2B5EF4-FFF2-40B4-BE49-F238E27FC236}">
                <a16:creationId xmlns:a16="http://schemas.microsoft.com/office/drawing/2014/main" id="{0B55D8D5-FBBD-5A71-5A3F-AB1599221BD1}"/>
              </a:ext>
            </a:extLst>
          </p:cNvPr>
          <p:cNvPicPr>
            <a:picLocks noChangeAspect="1"/>
          </p:cNvPicPr>
          <p:nvPr/>
        </p:nvPicPr>
        <p:blipFill>
          <a:blip r:embed="rId3">
            <a:extLst>
              <a:ext uri="{28A0092B-C50C-407E-A947-70E740481C1C}">
                <a14:useLocalDpi xmlns:a14="http://schemas.microsoft.com/office/drawing/2010/main" val="0"/>
              </a:ext>
            </a:extLst>
          </a:blip>
          <a:srcRect l="7447" t="35604" r="8431" b="39235"/>
          <a:stretch/>
        </p:blipFill>
        <p:spPr>
          <a:xfrm>
            <a:off x="5650644" y="1085722"/>
            <a:ext cx="5755127" cy="2433992"/>
          </a:xfrm>
          <a:prstGeom prst="rect">
            <a:avLst/>
          </a:prstGeom>
        </p:spPr>
      </p:pic>
      <p:sp>
        <p:nvSpPr>
          <p:cNvPr id="9" name="Slide Number Placeholder 5">
            <a:extLst>
              <a:ext uri="{FF2B5EF4-FFF2-40B4-BE49-F238E27FC236}">
                <a16:creationId xmlns:a16="http://schemas.microsoft.com/office/drawing/2014/main" id="{85DE8519-D8C8-DB2A-D358-40B4F058DC13}"/>
              </a:ext>
            </a:extLst>
          </p:cNvPr>
          <p:cNvSpPr txBox="1">
            <a:spLocks/>
          </p:cNvSpPr>
          <p:nvPr/>
        </p:nvSpPr>
        <p:spPr>
          <a:xfrm>
            <a:off x="11713515" y="6562953"/>
            <a:ext cx="446477" cy="219684"/>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12</a:t>
            </a:fld>
            <a:endParaRPr lang="en-AU" sz="1000"/>
          </a:p>
        </p:txBody>
      </p:sp>
    </p:spTree>
    <p:extLst>
      <p:ext uri="{BB962C8B-B14F-4D97-AF65-F5344CB8AC3E}">
        <p14:creationId xmlns:p14="http://schemas.microsoft.com/office/powerpoint/2010/main" val="2380166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map of the united states&#10;&#10;AI-generated content may be incorrect.">
            <a:extLst>
              <a:ext uri="{FF2B5EF4-FFF2-40B4-BE49-F238E27FC236}">
                <a16:creationId xmlns:a16="http://schemas.microsoft.com/office/drawing/2014/main" id="{ABA2B261-8981-FEAE-F177-BE77805F2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28" y="2559305"/>
            <a:ext cx="5839296" cy="415334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889AEA91-4781-F4F1-E2DD-A5171BE55CAD}"/>
              </a:ext>
            </a:extLst>
          </p:cNvPr>
          <p:cNvSpPr>
            <a:spLocks noGrp="1"/>
          </p:cNvSpPr>
          <p:nvPr>
            <p:ph type="body" sz="quarter" idx="15"/>
          </p:nvPr>
        </p:nvSpPr>
        <p:spPr>
          <a:xfrm>
            <a:off x="420828" y="1120581"/>
            <a:ext cx="4312800" cy="578019"/>
          </a:xfrm>
        </p:spPr>
        <p:txBody>
          <a:bodyPr/>
          <a:lstStyle/>
          <a:p>
            <a:pPr marR="0" lvl="3" fontAlgn="auto">
              <a:spcAft>
                <a:spcPts val="0"/>
              </a:spcAft>
              <a:buClrTx/>
              <a:buSzTx/>
              <a:tabLst/>
              <a:defRPr/>
            </a:pPr>
            <a:r>
              <a:rPr lang="en-AU" sz="2000" b="1">
                <a:solidFill>
                  <a:schemeClr val="accent2"/>
                </a:solidFill>
                <a:latin typeface="VIC"/>
              </a:rPr>
              <a:t>The VPA works to unlock more capacity for new homes and jobs in regional greenfield sites. </a:t>
            </a:r>
          </a:p>
          <a:p>
            <a:endParaRPr lang="en-AU" sz="2000"/>
          </a:p>
        </p:txBody>
      </p:sp>
      <p:sp>
        <p:nvSpPr>
          <p:cNvPr id="6" name="Slide Number Placeholder 5">
            <a:extLst>
              <a:ext uri="{FF2B5EF4-FFF2-40B4-BE49-F238E27FC236}">
                <a16:creationId xmlns:a16="http://schemas.microsoft.com/office/drawing/2014/main" id="{C0B6CDA1-8062-0EB0-CFBB-326A41FAB26D}"/>
              </a:ext>
            </a:extLst>
          </p:cNvPr>
          <p:cNvSpPr>
            <a:spLocks noGrp="1"/>
          </p:cNvSpPr>
          <p:nvPr>
            <p:ph type="sldNum" sz="quarter" idx="11"/>
          </p:nvPr>
        </p:nvSpPr>
        <p:spPr/>
        <p:txBody>
          <a:bodyPr/>
          <a:lstStyle/>
          <a:p>
            <a:r>
              <a:rPr lang="en-AU"/>
              <a:t> </a:t>
            </a:r>
            <a:fld id="{284A07E2-E97A-42E4-8313-125419E51080}" type="slidenum">
              <a:rPr lang="en-AU" smtClean="0"/>
              <a:pPr/>
              <a:t>13</a:t>
            </a:fld>
            <a:endParaRPr lang="en-AU"/>
          </a:p>
        </p:txBody>
      </p:sp>
      <p:pic>
        <p:nvPicPr>
          <p:cNvPr id="11" name="Picture 10">
            <a:extLst>
              <a:ext uri="{FF2B5EF4-FFF2-40B4-BE49-F238E27FC236}">
                <a16:creationId xmlns:a16="http://schemas.microsoft.com/office/drawing/2014/main" id="{66039877-6E5C-B722-C331-36AE69F15CA7}"/>
              </a:ext>
            </a:extLst>
          </p:cNvPr>
          <p:cNvPicPr>
            <a:picLocks noChangeAspect="1"/>
          </p:cNvPicPr>
          <p:nvPr/>
        </p:nvPicPr>
        <p:blipFill>
          <a:blip r:embed="rId4"/>
          <a:stretch>
            <a:fillRect/>
          </a:stretch>
        </p:blipFill>
        <p:spPr>
          <a:xfrm>
            <a:off x="5359515" y="1161392"/>
            <a:ext cx="6256379" cy="2473629"/>
          </a:xfrm>
          <a:prstGeom prst="rect">
            <a:avLst/>
          </a:prstGeom>
        </p:spPr>
      </p:pic>
      <p:sp>
        <p:nvSpPr>
          <p:cNvPr id="12" name="Title 7">
            <a:extLst>
              <a:ext uri="{FF2B5EF4-FFF2-40B4-BE49-F238E27FC236}">
                <a16:creationId xmlns:a16="http://schemas.microsoft.com/office/drawing/2014/main" id="{A95C6625-CB3D-1E77-FC55-87FAFAE69303}"/>
              </a:ext>
            </a:extLst>
          </p:cNvPr>
          <p:cNvSpPr>
            <a:spLocks noGrp="1"/>
          </p:cNvSpPr>
          <p:nvPr>
            <p:ph type="title"/>
          </p:nvPr>
        </p:nvSpPr>
        <p:spPr>
          <a:xfrm>
            <a:off x="247650" y="295275"/>
            <a:ext cx="11693525" cy="339725"/>
          </a:xfrm>
        </p:spPr>
        <p:txBody>
          <a:bodyPr>
            <a:normAutofit/>
          </a:bodyPr>
          <a:lstStyle/>
          <a:p>
            <a:r>
              <a:rPr lang="en-GB">
                <a:solidFill>
                  <a:srgbClr val="000000"/>
                </a:solidFill>
                <a:latin typeface="+mn-lt"/>
                <a:ea typeface="+mn-ea"/>
                <a:cs typeface="+mn-cs"/>
              </a:rPr>
              <a:t>Housing supply from regional PSPs</a:t>
            </a:r>
          </a:p>
        </p:txBody>
      </p:sp>
    </p:spTree>
    <p:extLst>
      <p:ext uri="{BB962C8B-B14F-4D97-AF65-F5344CB8AC3E}">
        <p14:creationId xmlns:p14="http://schemas.microsoft.com/office/powerpoint/2010/main" val="1817564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00613-6B46-8124-5DC6-01B834396E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0C7102-3C46-709E-836F-D4F0A9E8ED6C}"/>
              </a:ext>
            </a:extLst>
          </p:cNvPr>
          <p:cNvSpPr>
            <a:spLocks noGrp="1"/>
          </p:cNvSpPr>
          <p:nvPr>
            <p:ph type="title"/>
          </p:nvPr>
        </p:nvSpPr>
        <p:spPr/>
        <p:txBody>
          <a:bodyPr anchor="t">
            <a:normAutofit/>
          </a:bodyPr>
          <a:lstStyle/>
          <a:p>
            <a:r>
              <a:rPr lang="en-AU"/>
              <a:t> Building reform – unlocking innovative construction to ease supply</a:t>
            </a:r>
          </a:p>
        </p:txBody>
      </p:sp>
      <p:sp>
        <p:nvSpPr>
          <p:cNvPr id="6" name="Slide Number Placeholder 5">
            <a:extLst>
              <a:ext uri="{FF2B5EF4-FFF2-40B4-BE49-F238E27FC236}">
                <a16:creationId xmlns:a16="http://schemas.microsoft.com/office/drawing/2014/main" id="{62939857-499D-50E5-99C4-84199D35975B}"/>
              </a:ext>
            </a:extLst>
          </p:cNvPr>
          <p:cNvSpPr>
            <a:spLocks noGrp="1"/>
          </p:cNvSpPr>
          <p:nvPr>
            <p:ph type="sldNum" sz="quarter" idx="11"/>
          </p:nvPr>
        </p:nvSpPr>
        <p:spPr/>
        <p:txBody>
          <a:bodyPr anchor="ctr">
            <a:normAutofit/>
          </a:bodyPr>
          <a:lstStyle/>
          <a:p>
            <a:pPr>
              <a:spcAft>
                <a:spcPts val="600"/>
              </a:spcAft>
            </a:pPr>
            <a:r>
              <a:rPr lang="en-AU"/>
              <a:t> </a:t>
            </a:r>
            <a:fld id="{284A07E2-E97A-42E4-8313-125419E51080}" type="slidenum">
              <a:rPr lang="en-AU" smtClean="0"/>
              <a:pPr>
                <a:spcAft>
                  <a:spcPts val="600"/>
                </a:spcAft>
              </a:pPr>
              <a:t>14</a:t>
            </a:fld>
            <a:endParaRPr lang="en-AU"/>
          </a:p>
        </p:txBody>
      </p:sp>
      <p:sp>
        <p:nvSpPr>
          <p:cNvPr id="10" name="Content Placeholder 2">
            <a:extLst>
              <a:ext uri="{FF2B5EF4-FFF2-40B4-BE49-F238E27FC236}">
                <a16:creationId xmlns:a16="http://schemas.microsoft.com/office/drawing/2014/main" id="{C620506D-53E2-2A5D-0E57-07F45BD159F9}"/>
              </a:ext>
            </a:extLst>
          </p:cNvPr>
          <p:cNvSpPr txBox="1">
            <a:spLocks/>
          </p:cNvSpPr>
          <p:nvPr/>
        </p:nvSpPr>
        <p:spPr>
          <a:xfrm>
            <a:off x="2248123" y="1307771"/>
            <a:ext cx="9258653" cy="4685880"/>
          </a:xfrm>
          <a:prstGeom prst="rect">
            <a:avLst/>
          </a:prstGeom>
        </p:spPr>
        <p:txBody>
          <a:bodyPr vert="horz" lIns="0" tIns="0" rIns="0" bIns="0" rtlCol="0" anchor="t">
            <a:noAutofit/>
          </a:bodyPr>
          <a:lstStyle>
            <a:lvl1pPr marL="0" indent="0" algn="l" defTabSz="914284" rtl="0" eaLnBrk="1" latinLnBrk="0" hangingPunct="1">
              <a:lnSpc>
                <a:spcPct val="100000"/>
              </a:lnSpc>
              <a:spcBef>
                <a:spcPts val="500"/>
              </a:spcBef>
              <a:buFont typeface="Calibri" panose="020F0502020204030204" pitchFamily="34" charset="0"/>
              <a:buChar char="﻿"/>
              <a:defRPr sz="2100" b="0" kern="1200">
                <a:solidFill>
                  <a:schemeClr val="tx2"/>
                </a:solidFill>
                <a:latin typeface="+mn-lt"/>
                <a:ea typeface="+mn-ea"/>
                <a:cs typeface="+mn-cs"/>
              </a:defRPr>
            </a:lvl1pPr>
            <a:lvl2pPr marL="0" indent="0" algn="l" defTabSz="914284" rtl="0" eaLnBrk="1" latinLnBrk="0" hangingPunct="1">
              <a:lnSpc>
                <a:spcPct val="100000"/>
              </a:lnSpc>
              <a:spcBef>
                <a:spcPts val="500"/>
              </a:spcBef>
              <a:buFont typeface="Calibri" panose="020F0502020204030204" pitchFamily="34" charset="0"/>
              <a:buChar char="﻿"/>
              <a:tabLst>
                <a:tab pos="10944225" algn="l"/>
              </a:tabLst>
              <a:defRPr sz="21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Font typeface="Calibri" panose="020F0502020204030204" pitchFamily="34" charset="0"/>
              <a:buChar char="﻿"/>
              <a:defRPr sz="1600" kern="1200">
                <a:solidFill>
                  <a:schemeClr val="tx1"/>
                </a:solidFill>
                <a:latin typeface="+mn-lt"/>
                <a:ea typeface="+mn-ea"/>
                <a:cs typeface="+mn-cs"/>
              </a:defRPr>
            </a:lvl3pPr>
            <a:lvl4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a:lstStyle>
          <a:p>
            <a:pPr>
              <a:spcBef>
                <a:spcPts val="1200"/>
              </a:spcBef>
            </a:pPr>
            <a:r>
              <a:rPr lang="en-AU" sz="1800">
                <a:latin typeface="VIC"/>
              </a:rPr>
              <a:t>Funding</a:t>
            </a:r>
            <a:r>
              <a:rPr lang="en-AU" sz="1800">
                <a:latin typeface="VIC Light"/>
              </a:rPr>
              <a:t> to deliver </a:t>
            </a:r>
            <a:r>
              <a:rPr lang="en-AU" sz="1800">
                <a:latin typeface="VIC"/>
              </a:rPr>
              <a:t>building regulatory reform</a:t>
            </a:r>
            <a:r>
              <a:rPr lang="en-AU" sz="1800">
                <a:latin typeface="VIC Light"/>
              </a:rPr>
              <a:t> for Modern Methods of Construction (MCC) in </a:t>
            </a:r>
            <a:r>
              <a:rPr lang="en-AU" sz="1800">
                <a:latin typeface="VIC"/>
              </a:rPr>
              <a:t>2024/25 State Budget.</a:t>
            </a:r>
            <a:endParaRPr lang="en-US" sz="1800">
              <a:latin typeface="VIC"/>
            </a:endParaRPr>
          </a:p>
          <a:p>
            <a:pPr>
              <a:spcBef>
                <a:spcPts val="1200"/>
              </a:spcBef>
            </a:pPr>
            <a:endParaRPr lang="en-AU" sz="1800">
              <a:latin typeface="VIC Light" panose="00000400000000000000" pitchFamily="2" charset="0"/>
            </a:endParaRPr>
          </a:p>
          <a:p>
            <a:pPr>
              <a:spcBef>
                <a:spcPts val="1200"/>
              </a:spcBef>
            </a:pPr>
            <a:r>
              <a:rPr lang="en-AU" sz="1800">
                <a:latin typeface="VIC Light"/>
              </a:rPr>
              <a:t>DTP is undertaking work to ensure the building regulatory framework does </a:t>
            </a:r>
            <a:r>
              <a:rPr lang="en-AU" sz="1800">
                <a:latin typeface="VIC"/>
              </a:rPr>
              <a:t>not present a barrier to implementation of MMC </a:t>
            </a:r>
            <a:r>
              <a:rPr lang="en-AU" sz="1800">
                <a:latin typeface="VIC Light"/>
              </a:rPr>
              <a:t>while </a:t>
            </a:r>
            <a:r>
              <a:rPr lang="en-AU" sz="1800">
                <a:latin typeface="VIC"/>
              </a:rPr>
              <a:t>maintaining adequate consumer protection</a:t>
            </a:r>
            <a:r>
              <a:rPr lang="en-AU" sz="1800">
                <a:latin typeface="VIC Light"/>
              </a:rPr>
              <a:t>.</a:t>
            </a:r>
          </a:p>
          <a:p>
            <a:pPr>
              <a:spcBef>
                <a:spcPts val="1200"/>
              </a:spcBef>
            </a:pPr>
            <a:endParaRPr lang="en-AU" sz="1800">
              <a:latin typeface="VIC Light"/>
            </a:endParaRPr>
          </a:p>
          <a:p>
            <a:pPr>
              <a:spcBef>
                <a:spcPts val="1200"/>
              </a:spcBef>
            </a:pPr>
            <a:r>
              <a:rPr lang="en-AU" sz="1800">
                <a:latin typeface="VIC Light"/>
              </a:rPr>
              <a:t>Ongoing collaboration with key government and industry stakeholders, and researchers, particularly </a:t>
            </a:r>
            <a:r>
              <a:rPr lang="en-AU" sz="1800">
                <a:latin typeface="VIC"/>
              </a:rPr>
              <a:t>Building 4.0 CRC</a:t>
            </a:r>
            <a:r>
              <a:rPr lang="en-AU" sz="1800">
                <a:solidFill>
                  <a:srgbClr val="212429"/>
                </a:solidFill>
                <a:latin typeface="VIC"/>
                <a:ea typeface="+mn-lt"/>
                <a:cs typeface="+mn-lt"/>
              </a:rPr>
              <a:t>, </a:t>
            </a:r>
            <a:r>
              <a:rPr lang="en-AU" sz="1800">
                <a:latin typeface="VIC Light"/>
              </a:rPr>
              <a:t>an industry-led research initiative co-funded by the Australian Government. </a:t>
            </a:r>
          </a:p>
          <a:p>
            <a:pPr>
              <a:spcBef>
                <a:spcPts val="1200"/>
              </a:spcBef>
            </a:pPr>
            <a:endParaRPr lang="en-AU" sz="1800">
              <a:latin typeface="VIC Light"/>
            </a:endParaRPr>
          </a:p>
          <a:p>
            <a:pPr>
              <a:spcBef>
                <a:spcPts val="1200"/>
              </a:spcBef>
            </a:pPr>
            <a:r>
              <a:rPr lang="en-AU" sz="1800">
                <a:latin typeface="VIC Light"/>
              </a:rPr>
              <a:t>Working closely with the Australian Building Codes Board (ABCB) on changes to the National Construction Code, to deliver </a:t>
            </a:r>
            <a:r>
              <a:rPr lang="en-AU" sz="1800">
                <a:latin typeface="VIC"/>
              </a:rPr>
              <a:t>integrated regulatory pathways.</a:t>
            </a:r>
            <a:endParaRPr lang="en-AU" sz="1800"/>
          </a:p>
        </p:txBody>
      </p:sp>
      <p:pic>
        <p:nvPicPr>
          <p:cNvPr id="12" name="Graphic 11" descr="Money with solid fill">
            <a:extLst>
              <a:ext uri="{FF2B5EF4-FFF2-40B4-BE49-F238E27FC236}">
                <a16:creationId xmlns:a16="http://schemas.microsoft.com/office/drawing/2014/main" id="{1308DF9C-0738-C4F2-8981-2D32EC2848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0615" y="1169972"/>
            <a:ext cx="851562" cy="851562"/>
          </a:xfrm>
          <a:prstGeom prst="rect">
            <a:avLst/>
          </a:prstGeom>
        </p:spPr>
      </p:pic>
      <p:pic>
        <p:nvPicPr>
          <p:cNvPr id="13" name="Graphic 12" descr="Construction Barricade with solid fill">
            <a:extLst>
              <a:ext uri="{FF2B5EF4-FFF2-40B4-BE49-F238E27FC236}">
                <a16:creationId xmlns:a16="http://schemas.microsoft.com/office/drawing/2014/main" id="{3C0089CE-3509-5E36-5102-31329DE121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615" y="2393733"/>
            <a:ext cx="851562" cy="851562"/>
          </a:xfrm>
          <a:prstGeom prst="rect">
            <a:avLst/>
          </a:prstGeom>
        </p:spPr>
      </p:pic>
      <p:pic>
        <p:nvPicPr>
          <p:cNvPr id="14" name="Graphic 13" descr="Group with solid fill">
            <a:extLst>
              <a:ext uri="{FF2B5EF4-FFF2-40B4-BE49-F238E27FC236}">
                <a16:creationId xmlns:a16="http://schemas.microsoft.com/office/drawing/2014/main" id="{E589D773-CD1C-6AA7-C2D9-92713A3B32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320" y="3698975"/>
            <a:ext cx="1076151" cy="1076151"/>
          </a:xfrm>
          <a:prstGeom prst="rect">
            <a:avLst/>
          </a:prstGeom>
        </p:spPr>
      </p:pic>
      <p:pic>
        <p:nvPicPr>
          <p:cNvPr id="15" name="Graphic 14" descr="Connections with solid fill">
            <a:extLst>
              <a:ext uri="{FF2B5EF4-FFF2-40B4-BE49-F238E27FC236}">
                <a16:creationId xmlns:a16="http://schemas.microsoft.com/office/drawing/2014/main" id="{831348CF-13A0-E248-8279-36648A32B1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1678" y="5004217"/>
            <a:ext cx="989433" cy="989433"/>
          </a:xfrm>
          <a:prstGeom prst="rect">
            <a:avLst/>
          </a:prstGeom>
        </p:spPr>
      </p:pic>
    </p:spTree>
    <p:extLst>
      <p:ext uri="{BB962C8B-B14F-4D97-AF65-F5344CB8AC3E}">
        <p14:creationId xmlns:p14="http://schemas.microsoft.com/office/powerpoint/2010/main" val="3014902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A5F098B-8E4B-55B4-7E00-8727120A4C2B}"/>
              </a:ext>
            </a:extLst>
          </p:cNvPr>
          <p:cNvSpPr>
            <a:spLocks noGrp="1"/>
          </p:cNvSpPr>
          <p:nvPr>
            <p:ph type="body" sz="quarter" idx="23"/>
          </p:nvPr>
        </p:nvSpPr>
        <p:spPr/>
        <p:txBody>
          <a:bodyPr/>
          <a:lstStyle/>
          <a:p>
            <a:endParaRPr lang="en-AU"/>
          </a:p>
        </p:txBody>
      </p:sp>
      <p:sp>
        <p:nvSpPr>
          <p:cNvPr id="5" name="Title 4">
            <a:extLst>
              <a:ext uri="{FF2B5EF4-FFF2-40B4-BE49-F238E27FC236}">
                <a16:creationId xmlns:a16="http://schemas.microsoft.com/office/drawing/2014/main" id="{C6245B27-2558-FAB8-EF86-2EEE30FAAB51}"/>
              </a:ext>
            </a:extLst>
          </p:cNvPr>
          <p:cNvSpPr>
            <a:spLocks noGrp="1"/>
          </p:cNvSpPr>
          <p:nvPr>
            <p:ph type="title"/>
          </p:nvPr>
        </p:nvSpPr>
        <p:spPr/>
        <p:txBody>
          <a:bodyPr/>
          <a:lstStyle/>
          <a:p>
            <a:r>
              <a:rPr lang="en-AU"/>
              <a:t>Questions</a:t>
            </a:r>
          </a:p>
        </p:txBody>
      </p:sp>
    </p:spTree>
    <p:extLst>
      <p:ext uri="{BB962C8B-B14F-4D97-AF65-F5344CB8AC3E}">
        <p14:creationId xmlns:p14="http://schemas.microsoft.com/office/powerpoint/2010/main" val="2775650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15194-7BD6-7525-DB8B-7857B1BA73E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69F82F9-2940-D9F8-516F-63F328A3A1B4}"/>
              </a:ext>
            </a:extLst>
          </p:cNvPr>
          <p:cNvSpPr>
            <a:spLocks noGrp="1"/>
          </p:cNvSpPr>
          <p:nvPr>
            <p:ph type="body" sz="quarter" idx="23"/>
          </p:nvPr>
        </p:nvSpPr>
        <p:spPr/>
        <p:txBody>
          <a:bodyPr/>
          <a:lstStyle/>
          <a:p>
            <a:endParaRPr lang="en-AU"/>
          </a:p>
        </p:txBody>
      </p:sp>
      <p:sp>
        <p:nvSpPr>
          <p:cNvPr id="5" name="Title 4">
            <a:extLst>
              <a:ext uri="{FF2B5EF4-FFF2-40B4-BE49-F238E27FC236}">
                <a16:creationId xmlns:a16="http://schemas.microsoft.com/office/drawing/2014/main" id="{DCB17504-38F1-6A38-4638-4F87C796ACDC}"/>
              </a:ext>
            </a:extLst>
          </p:cNvPr>
          <p:cNvSpPr>
            <a:spLocks noGrp="1"/>
          </p:cNvSpPr>
          <p:nvPr>
            <p:ph type="title"/>
          </p:nvPr>
        </p:nvSpPr>
        <p:spPr/>
        <p:txBody>
          <a:bodyPr/>
          <a:lstStyle/>
          <a:p>
            <a:r>
              <a:rPr lang="en-AU"/>
              <a:t>Additional information</a:t>
            </a:r>
          </a:p>
        </p:txBody>
      </p:sp>
    </p:spTree>
    <p:extLst>
      <p:ext uri="{BB962C8B-B14F-4D97-AF65-F5344CB8AC3E}">
        <p14:creationId xmlns:p14="http://schemas.microsoft.com/office/powerpoint/2010/main" val="1333136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D1A6F47-4EAB-7F16-44CC-CFFB8DA7682C}"/>
              </a:ext>
            </a:extLst>
          </p:cNvPr>
          <p:cNvSpPr>
            <a:spLocks noGrp="1"/>
          </p:cNvSpPr>
          <p:nvPr>
            <p:ph type="title"/>
          </p:nvPr>
        </p:nvSpPr>
        <p:spPr/>
        <p:txBody>
          <a:bodyPr/>
          <a:lstStyle/>
          <a:p>
            <a:r>
              <a:rPr lang="en-AU"/>
              <a:t>Key legislation </a:t>
            </a:r>
          </a:p>
        </p:txBody>
      </p:sp>
      <p:sp>
        <p:nvSpPr>
          <p:cNvPr id="21" name="Text Placeholder 20">
            <a:extLst>
              <a:ext uri="{FF2B5EF4-FFF2-40B4-BE49-F238E27FC236}">
                <a16:creationId xmlns:a16="http://schemas.microsoft.com/office/drawing/2014/main" id="{2E481FFE-CBBA-5521-2CA1-A92C1173EC92}"/>
              </a:ext>
            </a:extLst>
          </p:cNvPr>
          <p:cNvSpPr>
            <a:spLocks noGrp="1"/>
          </p:cNvSpPr>
          <p:nvPr>
            <p:ph type="body" sz="quarter" idx="15"/>
          </p:nvPr>
        </p:nvSpPr>
        <p:spPr>
          <a:xfrm>
            <a:off x="247686" y="1019226"/>
            <a:ext cx="3651074" cy="4950000"/>
          </a:xfrm>
        </p:spPr>
        <p:txBody>
          <a:bodyPr/>
          <a:lstStyle/>
          <a:p>
            <a:r>
              <a:rPr lang="en-AU" sz="2000"/>
              <a:t>Planning processes have touchpoints with a range of other legislation - depending on nature of proposed development </a:t>
            </a:r>
          </a:p>
        </p:txBody>
      </p:sp>
      <p:sp>
        <p:nvSpPr>
          <p:cNvPr id="20" name="Text Placeholder 19">
            <a:extLst>
              <a:ext uri="{FF2B5EF4-FFF2-40B4-BE49-F238E27FC236}">
                <a16:creationId xmlns:a16="http://schemas.microsoft.com/office/drawing/2014/main" id="{A037C439-4DE5-5CF2-67FB-A799876A1712}"/>
              </a:ext>
            </a:extLst>
          </p:cNvPr>
          <p:cNvSpPr>
            <a:spLocks noGrp="1"/>
          </p:cNvSpPr>
          <p:nvPr>
            <p:ph type="body" sz="quarter" idx="14"/>
          </p:nvPr>
        </p:nvSpPr>
        <p:spPr>
          <a:xfrm>
            <a:off x="4409072" y="1085198"/>
            <a:ext cx="6982895" cy="5212396"/>
          </a:xfrm>
        </p:spPr>
        <p:txBody>
          <a:bodyPr vert="horz" lIns="0" tIns="0" rIns="0" bIns="0" rtlCol="0" anchor="t">
            <a:noAutofit/>
          </a:bodyPr>
          <a:lstStyle/>
          <a:p>
            <a:pPr>
              <a:buNone/>
            </a:pPr>
            <a:r>
              <a:rPr lang="en-AU" sz="1300" b="1"/>
              <a:t>Planning and Environment Act 1987 </a:t>
            </a:r>
          </a:p>
          <a:p>
            <a:pPr>
              <a:buNone/>
            </a:pPr>
            <a:r>
              <a:rPr kumimoji="0" lang="en-AU" sz="1300" b="0" i="0" u="none" strike="noStrike" kern="1200" cap="none" spc="0" normalizeH="0" baseline="0" noProof="0">
                <a:ln>
                  <a:noFill/>
                </a:ln>
                <a:solidFill>
                  <a:srgbClr val="212429"/>
                </a:solidFill>
                <a:effectLst/>
                <a:uLnTx/>
                <a:uFillTx/>
                <a:latin typeface="+mn-lt"/>
                <a:ea typeface="+mn-ea"/>
                <a:cs typeface="+mn-cs"/>
              </a:rPr>
              <a:t>Provides head of power for planning schemes and administers the planning process (see next slide). </a:t>
            </a:r>
            <a:r>
              <a:rPr lang="en-AU" sz="1300">
                <a:latin typeface="+mn-lt"/>
              </a:rPr>
              <a:t>Sets out objectives for planning in Victoria.</a:t>
            </a:r>
          </a:p>
          <a:p>
            <a:pPr>
              <a:spcBef>
                <a:spcPts val="0"/>
              </a:spcBef>
              <a:buNone/>
            </a:pPr>
            <a:endParaRPr lang="en-AU" sz="1300" b="1"/>
          </a:p>
          <a:p>
            <a:pPr>
              <a:spcBef>
                <a:spcPts val="0"/>
              </a:spcBef>
              <a:buNone/>
            </a:pPr>
            <a:r>
              <a:rPr lang="en-AU" sz="1300" b="1"/>
              <a:t>Subdivision Act 1988</a:t>
            </a:r>
          </a:p>
          <a:p>
            <a:pPr>
              <a:spcBef>
                <a:spcPts val="0"/>
              </a:spcBef>
              <a:buNone/>
            </a:pPr>
            <a:r>
              <a:rPr lang="en-AU" sz="1300">
                <a:solidFill>
                  <a:srgbClr val="212429"/>
                </a:solidFill>
              </a:rPr>
              <a:t>Sets out the procedure for the subdivision and consolidation of land, including buildings.</a:t>
            </a:r>
          </a:p>
          <a:p>
            <a:pPr>
              <a:spcBef>
                <a:spcPts val="0"/>
              </a:spcBef>
              <a:buNone/>
            </a:pPr>
            <a:endParaRPr lang="en-AU" sz="1300" b="1"/>
          </a:p>
          <a:p>
            <a:pPr>
              <a:spcBef>
                <a:spcPts val="0"/>
              </a:spcBef>
              <a:buNone/>
            </a:pPr>
            <a:r>
              <a:rPr lang="en-AU" sz="1300" b="1"/>
              <a:t>Aboriginal Heritage Act 2006</a:t>
            </a:r>
          </a:p>
          <a:p>
            <a:pPr>
              <a:spcBef>
                <a:spcPts val="0"/>
              </a:spcBef>
              <a:buNone/>
            </a:pPr>
            <a:r>
              <a:rPr lang="en-AU" sz="1300">
                <a:solidFill>
                  <a:srgbClr val="212429"/>
                </a:solidFill>
              </a:rPr>
              <a:t>Provides for the protection of Aboriginal cultural heritage and Aboriginal intangible heritage in Victoria.</a:t>
            </a:r>
          </a:p>
          <a:p>
            <a:pPr>
              <a:spcBef>
                <a:spcPts val="0"/>
              </a:spcBef>
              <a:buNone/>
            </a:pPr>
            <a:endParaRPr lang="en-AU" sz="1300">
              <a:solidFill>
                <a:srgbClr val="212429"/>
              </a:solidFill>
            </a:endParaRPr>
          </a:p>
          <a:p>
            <a:pPr>
              <a:spcBef>
                <a:spcPts val="0"/>
              </a:spcBef>
              <a:buNone/>
            </a:pPr>
            <a:r>
              <a:rPr lang="en-AU" sz="1300" b="1"/>
              <a:t>Heritage Act 2017</a:t>
            </a:r>
          </a:p>
          <a:p>
            <a:pPr>
              <a:spcBef>
                <a:spcPts val="0"/>
              </a:spcBef>
              <a:buNone/>
            </a:pPr>
            <a:r>
              <a:rPr lang="en-AU" sz="1300"/>
              <a:t>Provides for the protection and conservation of the cultural heritage of Victoria.</a:t>
            </a:r>
          </a:p>
          <a:p>
            <a:pPr>
              <a:buNone/>
            </a:pPr>
            <a:endParaRPr lang="en-AU" sz="1300"/>
          </a:p>
          <a:p>
            <a:pPr>
              <a:spcBef>
                <a:spcPts val="0"/>
              </a:spcBef>
              <a:buNone/>
            </a:pPr>
            <a:r>
              <a:rPr lang="en-AU" sz="1300" b="1"/>
              <a:t>Environment Effects Act 1978 </a:t>
            </a:r>
          </a:p>
          <a:p>
            <a:pPr>
              <a:spcBef>
                <a:spcPts val="0"/>
              </a:spcBef>
              <a:buNone/>
            </a:pPr>
            <a:r>
              <a:rPr lang="en-AU" sz="1300"/>
              <a:t>Sets out the process for works which may require an Environment Effects Statement (EES).</a:t>
            </a:r>
          </a:p>
          <a:p>
            <a:pPr>
              <a:spcBef>
                <a:spcPts val="0"/>
              </a:spcBef>
              <a:buNone/>
            </a:pPr>
            <a:endParaRPr lang="en-AU" sz="1300"/>
          </a:p>
          <a:p>
            <a:pPr>
              <a:spcBef>
                <a:spcPts val="0"/>
              </a:spcBef>
              <a:buNone/>
            </a:pPr>
            <a:r>
              <a:rPr lang="en-AU" sz="1300" b="1"/>
              <a:t>Environment Protection and Biodiversity Conservation Act 1999 (EPBC)</a:t>
            </a:r>
            <a:endParaRPr lang="en-AU" sz="1300"/>
          </a:p>
          <a:p>
            <a:pPr>
              <a:spcBef>
                <a:spcPts val="0"/>
              </a:spcBef>
              <a:buNone/>
            </a:pPr>
            <a:r>
              <a:rPr lang="en-AU" sz="1300"/>
              <a:t>Commonwealth legislation that defines protected biodiversity and assessment process.</a:t>
            </a:r>
          </a:p>
          <a:p>
            <a:pPr>
              <a:spcBef>
                <a:spcPts val="0"/>
              </a:spcBef>
              <a:buNone/>
            </a:pPr>
            <a:endParaRPr lang="en-AU" sz="1300"/>
          </a:p>
          <a:p>
            <a:pPr>
              <a:spcBef>
                <a:spcPts val="0"/>
              </a:spcBef>
              <a:buNone/>
            </a:pPr>
            <a:r>
              <a:rPr lang="en-AU" sz="1300" b="1"/>
              <a:t>Building Act 1993</a:t>
            </a:r>
          </a:p>
          <a:p>
            <a:pPr>
              <a:spcBef>
                <a:spcPts val="0"/>
              </a:spcBef>
              <a:buNone/>
            </a:pPr>
            <a:r>
              <a:rPr lang="en-AU" sz="1300"/>
              <a:t>Sets out the framework for regulation of building construction, building standards, and maintenance of specific building safety features. Provides for building permits.</a:t>
            </a:r>
          </a:p>
        </p:txBody>
      </p:sp>
      <p:sp>
        <p:nvSpPr>
          <p:cNvPr id="3" name="Slide Number Placeholder 2">
            <a:extLst>
              <a:ext uri="{FF2B5EF4-FFF2-40B4-BE49-F238E27FC236}">
                <a16:creationId xmlns:a16="http://schemas.microsoft.com/office/drawing/2014/main" id="{4C311775-0A9E-EE94-FCDD-E9644FCE8FAF}"/>
              </a:ext>
            </a:extLst>
          </p:cNvPr>
          <p:cNvSpPr>
            <a:spLocks noGrp="1"/>
          </p:cNvSpPr>
          <p:nvPr>
            <p:ph type="sldNum" sz="quarter" idx="11"/>
          </p:nvPr>
        </p:nvSpPr>
        <p:spPr/>
        <p:txBody>
          <a:bodyPr/>
          <a:lstStyle/>
          <a:p>
            <a:fld id="{284A07E2-E97A-42E4-8313-125419E51080}" type="slidenum">
              <a:rPr lang="en-AU" smtClean="0"/>
              <a:pPr/>
              <a:t>17</a:t>
            </a:fld>
            <a:endParaRPr lang="en-AU"/>
          </a:p>
        </p:txBody>
      </p:sp>
    </p:spTree>
    <p:extLst>
      <p:ext uri="{BB962C8B-B14F-4D97-AF65-F5344CB8AC3E}">
        <p14:creationId xmlns:p14="http://schemas.microsoft.com/office/powerpoint/2010/main" val="183785499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04D0E-6E17-9A82-3AAE-AFD255291FE6}"/>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00036ACC-3335-2307-E11B-6C5EBB936A6D}"/>
              </a:ext>
            </a:extLst>
          </p:cNvPr>
          <p:cNvSpPr>
            <a:spLocks noGrp="1"/>
          </p:cNvSpPr>
          <p:nvPr>
            <p:ph type="title"/>
          </p:nvPr>
        </p:nvSpPr>
        <p:spPr/>
        <p:txBody>
          <a:bodyPr/>
          <a:lstStyle/>
          <a:p>
            <a:r>
              <a:rPr lang="en-AU"/>
              <a:t>Overview of the planning framework</a:t>
            </a:r>
          </a:p>
        </p:txBody>
      </p:sp>
      <p:pic>
        <p:nvPicPr>
          <p:cNvPr id="33" name="Picture 32">
            <a:extLst>
              <a:ext uri="{FF2B5EF4-FFF2-40B4-BE49-F238E27FC236}">
                <a16:creationId xmlns:a16="http://schemas.microsoft.com/office/drawing/2014/main" id="{0876B4D9-36DC-EFA3-CA58-9AB5D7613F89}"/>
              </a:ext>
            </a:extLst>
          </p:cNvPr>
          <p:cNvPicPr>
            <a:picLocks noChangeAspect="1"/>
          </p:cNvPicPr>
          <p:nvPr/>
        </p:nvPicPr>
        <p:blipFill>
          <a:blip r:embed="rId3"/>
          <a:srcRect l="3045" r="1306" b="6190"/>
          <a:stretch/>
        </p:blipFill>
        <p:spPr>
          <a:xfrm>
            <a:off x="7297095" y="520838"/>
            <a:ext cx="4190246" cy="5680471"/>
          </a:xfrm>
          <a:prstGeom prst="rect">
            <a:avLst/>
          </a:prstGeom>
        </p:spPr>
      </p:pic>
      <p:pic>
        <p:nvPicPr>
          <p:cNvPr id="5" name="Picture 4">
            <a:extLst>
              <a:ext uri="{FF2B5EF4-FFF2-40B4-BE49-F238E27FC236}">
                <a16:creationId xmlns:a16="http://schemas.microsoft.com/office/drawing/2014/main" id="{31CDB2FE-F6EC-2DA4-3F5D-0B0D679348FA}"/>
              </a:ext>
            </a:extLst>
          </p:cNvPr>
          <p:cNvPicPr>
            <a:picLocks noChangeAspect="1"/>
          </p:cNvPicPr>
          <p:nvPr/>
        </p:nvPicPr>
        <p:blipFill>
          <a:blip r:embed="rId4"/>
          <a:srcRect l="2189" t="3567" r="2706" b="1"/>
          <a:stretch/>
        </p:blipFill>
        <p:spPr>
          <a:xfrm>
            <a:off x="197667" y="1010258"/>
            <a:ext cx="5567881" cy="2876566"/>
          </a:xfrm>
          <a:prstGeom prst="rect">
            <a:avLst/>
          </a:prstGeom>
        </p:spPr>
      </p:pic>
      <p:sp>
        <p:nvSpPr>
          <p:cNvPr id="8" name="TextBox 7">
            <a:extLst>
              <a:ext uri="{FF2B5EF4-FFF2-40B4-BE49-F238E27FC236}">
                <a16:creationId xmlns:a16="http://schemas.microsoft.com/office/drawing/2014/main" id="{502BA347-BF8F-F25E-ECD9-9714167C2782}"/>
              </a:ext>
            </a:extLst>
          </p:cNvPr>
          <p:cNvSpPr txBox="1"/>
          <p:nvPr/>
        </p:nvSpPr>
        <p:spPr>
          <a:xfrm>
            <a:off x="197667" y="3931540"/>
            <a:ext cx="5781922" cy="2893100"/>
          </a:xfrm>
          <a:prstGeom prst="rect">
            <a:avLst/>
          </a:prstGeom>
          <a:solidFill>
            <a:schemeClr val="bg1"/>
          </a:solidFill>
        </p:spPr>
        <p:txBody>
          <a:bodyPr wrap="square" rtlCol="0">
            <a:spAutoFit/>
          </a:bodyPr>
          <a:lstStyle/>
          <a:p>
            <a:r>
              <a:rPr lang="en-AU" sz="1400" b="1">
                <a:latin typeface="VIC Medium" panose="00000600000000000000" pitchFamily="2" charset="0"/>
              </a:rPr>
              <a:t>What is a planning scheme?</a:t>
            </a:r>
          </a:p>
          <a:p>
            <a:pPr marL="285750" indent="-285750">
              <a:buFont typeface="Arial" panose="020B0604020202020204" pitchFamily="34" charset="0"/>
              <a:buChar char="•"/>
            </a:pPr>
            <a:r>
              <a:rPr lang="en-AU" sz="1400"/>
              <a:t>A statutory document that sets out objectives, policies and provisions relating to the use, development, protection and conservation of land.</a:t>
            </a:r>
          </a:p>
          <a:p>
            <a:endParaRPr lang="en-AU" sz="1400"/>
          </a:p>
          <a:p>
            <a:pPr marL="285750" marR="0" lvl="0" indent="-285750" algn="l" defTabSz="45707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prstClr val="black"/>
                </a:solidFill>
                <a:effectLst/>
                <a:uLnTx/>
                <a:uFillTx/>
                <a:latin typeface="VIC Light"/>
                <a:ea typeface="+mn-ea"/>
                <a:cs typeface="+mn-cs"/>
              </a:rPr>
              <a:t>Each municipal </a:t>
            </a:r>
            <a:r>
              <a:rPr lang="en-AU" sz="1400">
                <a:solidFill>
                  <a:prstClr val="black"/>
                </a:solidFill>
                <a:latin typeface="VIC Light"/>
              </a:rPr>
              <a:t>council planning </a:t>
            </a:r>
            <a:r>
              <a:rPr kumimoji="0" lang="en-AU" sz="1400" b="0" i="0" u="none" strike="noStrike" kern="1200" cap="none" spc="0" normalizeH="0" baseline="0" noProof="0">
                <a:ln>
                  <a:noFill/>
                </a:ln>
                <a:solidFill>
                  <a:prstClr val="black"/>
                </a:solidFill>
                <a:effectLst/>
                <a:uLnTx/>
                <a:uFillTx/>
                <a:latin typeface="VIC Light"/>
                <a:ea typeface="+mn-ea"/>
                <a:cs typeface="+mn-cs"/>
              </a:rPr>
              <a:t>scheme is made up of the </a:t>
            </a:r>
            <a:r>
              <a:rPr kumimoji="0" lang="en-AU" sz="1400" b="0" i="0" u="none" strike="noStrike" kern="1200" cap="none" spc="0" normalizeH="0" baseline="0" noProof="0">
                <a:ln>
                  <a:noFill/>
                </a:ln>
                <a:solidFill>
                  <a:srgbClr val="00655D"/>
                </a:solidFill>
                <a:effectLst/>
                <a:uLnTx/>
                <a:uFillTx/>
                <a:latin typeface="VIC Medium" panose="00000600000000000000" pitchFamily="2" charset="0"/>
                <a:ea typeface="+mn-ea"/>
                <a:cs typeface="+mn-cs"/>
              </a:rPr>
              <a:t>Municipal Planning Strategy </a:t>
            </a:r>
            <a:r>
              <a:rPr kumimoji="0" lang="en-AU" sz="1400" b="0" i="0" u="none" strike="noStrike" kern="1200" cap="none" spc="0" normalizeH="0" baseline="0" noProof="0">
                <a:ln>
                  <a:noFill/>
                </a:ln>
                <a:solidFill>
                  <a:prstClr val="black"/>
                </a:solidFill>
                <a:effectLst/>
                <a:uLnTx/>
                <a:uFillTx/>
                <a:latin typeface="VIC Light"/>
                <a:ea typeface="+mn-ea"/>
                <a:cs typeface="+mn-cs"/>
              </a:rPr>
              <a:t>(local) and the </a:t>
            </a:r>
            <a:r>
              <a:rPr kumimoji="0" lang="en-AU" sz="1400" b="0" i="0" u="none" strike="noStrike" kern="1200" cap="none" spc="0" normalizeH="0" baseline="0" noProof="0">
                <a:ln>
                  <a:noFill/>
                </a:ln>
                <a:solidFill>
                  <a:srgbClr val="003229"/>
                </a:solidFill>
                <a:effectLst/>
                <a:uLnTx/>
                <a:uFillTx/>
                <a:latin typeface="VIC Medium" panose="00000600000000000000" pitchFamily="2" charset="0"/>
                <a:ea typeface="+mn-ea"/>
                <a:cs typeface="+mn-cs"/>
              </a:rPr>
              <a:t>Planning Policy Framework (PPF)</a:t>
            </a:r>
            <a:r>
              <a:rPr kumimoji="0" lang="en-AU" sz="1400" b="0" i="0" u="none" strike="noStrike" kern="1200" cap="none" spc="0" normalizeH="0" baseline="0" noProof="0">
                <a:ln>
                  <a:noFill/>
                </a:ln>
                <a:solidFill>
                  <a:prstClr val="black"/>
                </a:solidFill>
                <a:effectLst/>
                <a:uLnTx/>
                <a:uFillTx/>
                <a:latin typeface="VIC Light"/>
                <a:ea typeface="+mn-ea"/>
                <a:cs typeface="+mn-cs"/>
              </a:rPr>
              <a:t> which includes state, regional and local policy. </a:t>
            </a:r>
          </a:p>
          <a:p>
            <a:pPr marL="285750" marR="0" lvl="0" indent="-285750" algn="l" defTabSz="45707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400">
              <a:solidFill>
                <a:prstClr val="black"/>
              </a:solidFill>
              <a:latin typeface="VIC Light"/>
            </a:endParaRPr>
          </a:p>
          <a:p>
            <a:pPr marL="285750" marR="0" lvl="0" indent="-285750" algn="l" defTabSz="4570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a:t>Zones regulate the use of land and Overlays regulate the development of land.</a:t>
            </a:r>
          </a:p>
          <a:p>
            <a:pPr marL="285750" indent="-285750" defTabSz="457079">
              <a:buFont typeface="Arial" panose="020B0604020202020204" pitchFamily="34" charset="0"/>
              <a:buChar char="•"/>
            </a:pPr>
            <a:endParaRPr kumimoji="0" lang="en-AU" sz="1400" b="0" i="0" u="none" strike="noStrike" kern="1200" cap="none" spc="0" normalizeH="0" baseline="0" noProof="0">
              <a:ln>
                <a:noFill/>
              </a:ln>
              <a:solidFill>
                <a:prstClr val="black"/>
              </a:solidFill>
              <a:effectLst/>
              <a:uLnTx/>
              <a:uFillTx/>
              <a:latin typeface="VIC Light"/>
              <a:ea typeface="+mn-ea"/>
              <a:cs typeface="+mn-cs"/>
            </a:endParaRPr>
          </a:p>
        </p:txBody>
      </p:sp>
      <p:sp>
        <p:nvSpPr>
          <p:cNvPr id="2" name="Slide Number Placeholder 5">
            <a:extLst>
              <a:ext uri="{FF2B5EF4-FFF2-40B4-BE49-F238E27FC236}">
                <a16:creationId xmlns:a16="http://schemas.microsoft.com/office/drawing/2014/main" id="{C2D27056-9730-422F-D21D-D3E44944AF66}"/>
              </a:ext>
            </a:extLst>
          </p:cNvPr>
          <p:cNvSpPr txBox="1">
            <a:spLocks/>
          </p:cNvSpPr>
          <p:nvPr/>
        </p:nvSpPr>
        <p:spPr>
          <a:xfrm>
            <a:off x="11713515" y="6581670"/>
            <a:ext cx="478485" cy="208587"/>
          </a:xfrm>
          <a:prstGeom prst="rect">
            <a:avLst/>
          </a:prstGeom>
        </p:spPr>
        <p:txBody>
          <a:bodyPr anchor="ctr">
            <a:normAutofit fontScale="47500" lnSpcReduction="20000"/>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pPr>
              <a:spcAft>
                <a:spcPts val="600"/>
              </a:spcAft>
            </a:pPr>
            <a:r>
              <a:rPr lang="en-AU"/>
              <a:t> </a:t>
            </a:r>
            <a:fld id="{284A07E2-E97A-42E4-8313-125419E51080}" type="slidenum">
              <a:rPr lang="en-AU" smtClean="0"/>
              <a:pPr>
                <a:spcAft>
                  <a:spcPts val="600"/>
                </a:spcAft>
              </a:pPr>
              <a:t>18</a:t>
            </a:fld>
            <a:endParaRPr lang="en-AU"/>
          </a:p>
        </p:txBody>
      </p:sp>
    </p:spTree>
    <p:extLst>
      <p:ext uri="{BB962C8B-B14F-4D97-AF65-F5344CB8AC3E}">
        <p14:creationId xmlns:p14="http://schemas.microsoft.com/office/powerpoint/2010/main" val="1207210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7DFC5-FCB2-0C30-E10D-C6114E94257C}"/>
            </a:ext>
          </a:extLst>
        </p:cNvPr>
        <p:cNvGrpSpPr/>
        <p:nvPr/>
      </p:nvGrpSpPr>
      <p:grpSpPr>
        <a:xfrm>
          <a:off x="0" y="0"/>
          <a:ext cx="0" cy="0"/>
          <a:chOff x="0" y="0"/>
          <a:chExt cx="0" cy="0"/>
        </a:xfrm>
      </p:grpSpPr>
      <p:sp>
        <p:nvSpPr>
          <p:cNvPr id="51" name="Title 18">
            <a:extLst>
              <a:ext uri="{FF2B5EF4-FFF2-40B4-BE49-F238E27FC236}">
                <a16:creationId xmlns:a16="http://schemas.microsoft.com/office/drawing/2014/main" id="{D2CD4365-C7C2-C774-368A-D057505EE87A}"/>
              </a:ext>
            </a:extLst>
          </p:cNvPr>
          <p:cNvSpPr txBox="1">
            <a:spLocks/>
          </p:cNvSpPr>
          <p:nvPr/>
        </p:nvSpPr>
        <p:spPr>
          <a:xfrm>
            <a:off x="247686" y="295200"/>
            <a:ext cx="11424952" cy="339763"/>
          </a:xfrm>
          <a:prstGeom prst="rect">
            <a:avLst/>
          </a:prstGeom>
        </p:spPr>
        <p:txBody>
          <a:bodyPr vert="horz" lIns="0" tIns="0" rIns="0" bIns="0" rtlCol="0" anchor="b" anchorCtr="0">
            <a:noAutofit/>
          </a:bodyPr>
          <a:lstStyle>
            <a:lvl1pPr algn="ctr" defTabSz="914284"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2200"/>
              <a:t>Overview of the planning process from inception to on ground development</a:t>
            </a:r>
          </a:p>
        </p:txBody>
      </p:sp>
      <p:grpSp>
        <p:nvGrpSpPr>
          <p:cNvPr id="55" name="Group 54">
            <a:extLst>
              <a:ext uri="{FF2B5EF4-FFF2-40B4-BE49-F238E27FC236}">
                <a16:creationId xmlns:a16="http://schemas.microsoft.com/office/drawing/2014/main" id="{CD8A1401-88A8-BE43-965A-CAE9DCD63779}"/>
              </a:ext>
            </a:extLst>
          </p:cNvPr>
          <p:cNvGrpSpPr/>
          <p:nvPr/>
        </p:nvGrpSpPr>
        <p:grpSpPr>
          <a:xfrm>
            <a:off x="456502" y="1015620"/>
            <a:ext cx="11278996" cy="5410156"/>
            <a:chOff x="320664" y="1017445"/>
            <a:chExt cx="11278996" cy="5410156"/>
          </a:xfrm>
        </p:grpSpPr>
        <p:sp>
          <p:nvSpPr>
            <p:cNvPr id="2" name="Rectangle 1">
              <a:extLst>
                <a:ext uri="{FF2B5EF4-FFF2-40B4-BE49-F238E27FC236}">
                  <a16:creationId xmlns:a16="http://schemas.microsoft.com/office/drawing/2014/main" id="{41539CA2-9E2E-00D9-DD11-7E3699768ABE}"/>
                </a:ext>
              </a:extLst>
            </p:cNvPr>
            <p:cNvSpPr/>
            <p:nvPr/>
          </p:nvSpPr>
          <p:spPr>
            <a:xfrm>
              <a:off x="6996798" y="1963692"/>
              <a:ext cx="2315796" cy="4427107"/>
            </a:xfrm>
            <a:prstGeom prst="rect">
              <a:avLst/>
            </a:prstGeom>
            <a:solidFill>
              <a:schemeClr val="accent6">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p:txBody>
        </p:sp>
        <p:sp>
          <p:nvSpPr>
            <p:cNvPr id="3" name="Rectangle 2">
              <a:extLst>
                <a:ext uri="{FF2B5EF4-FFF2-40B4-BE49-F238E27FC236}">
                  <a16:creationId xmlns:a16="http://schemas.microsoft.com/office/drawing/2014/main" id="{9DAA2691-5E2E-E64E-2F7B-C841FE0CF70A}"/>
                </a:ext>
              </a:extLst>
            </p:cNvPr>
            <p:cNvSpPr/>
            <p:nvPr/>
          </p:nvSpPr>
          <p:spPr>
            <a:xfrm>
              <a:off x="7053524" y="2183144"/>
              <a:ext cx="2213396" cy="2304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chemeClr val="tx1"/>
                </a:solidFill>
                <a:effectLst/>
                <a:uLnTx/>
                <a:uFillTx/>
                <a:ea typeface="+mn-ea"/>
                <a:cs typeface="+mn-cs"/>
              </a:endParaRPr>
            </a:p>
          </p:txBody>
        </p:sp>
        <p:sp>
          <p:nvSpPr>
            <p:cNvPr id="4" name="Rectangle 3">
              <a:extLst>
                <a:ext uri="{FF2B5EF4-FFF2-40B4-BE49-F238E27FC236}">
                  <a16:creationId xmlns:a16="http://schemas.microsoft.com/office/drawing/2014/main" id="{11821A86-BD50-2B4D-DF5F-D9CE2B2AFBE1}"/>
                </a:ext>
              </a:extLst>
            </p:cNvPr>
            <p:cNvSpPr/>
            <p:nvPr/>
          </p:nvSpPr>
          <p:spPr>
            <a:xfrm>
              <a:off x="7045952" y="2407310"/>
              <a:ext cx="2213396" cy="2304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chemeClr val="tx1"/>
                </a:solidFill>
                <a:effectLst/>
                <a:uLnTx/>
                <a:uFillTx/>
                <a:ea typeface="+mn-ea"/>
                <a:cs typeface="+mn-cs"/>
              </a:endParaRPr>
            </a:p>
          </p:txBody>
        </p:sp>
        <p:sp>
          <p:nvSpPr>
            <p:cNvPr id="5" name="Rectangle 4">
              <a:extLst>
                <a:ext uri="{FF2B5EF4-FFF2-40B4-BE49-F238E27FC236}">
                  <a16:creationId xmlns:a16="http://schemas.microsoft.com/office/drawing/2014/main" id="{FC1D20E3-E9DC-303B-462A-736AB1B54924}"/>
                </a:ext>
              </a:extLst>
            </p:cNvPr>
            <p:cNvSpPr/>
            <p:nvPr/>
          </p:nvSpPr>
          <p:spPr>
            <a:xfrm>
              <a:off x="838733" y="1964755"/>
              <a:ext cx="1684800" cy="4426044"/>
            </a:xfrm>
            <a:prstGeom prst="rect">
              <a:avLst/>
            </a:prstGeom>
            <a:solidFill>
              <a:schemeClr val="accent6">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p:txBody>
        </p:sp>
        <p:sp>
          <p:nvSpPr>
            <p:cNvPr id="6" name="Rectangle 5">
              <a:extLst>
                <a:ext uri="{FF2B5EF4-FFF2-40B4-BE49-F238E27FC236}">
                  <a16:creationId xmlns:a16="http://schemas.microsoft.com/office/drawing/2014/main" id="{E3BE099E-D0FC-73C6-DFB2-DA2681D3DC61}"/>
                </a:ext>
              </a:extLst>
            </p:cNvPr>
            <p:cNvSpPr/>
            <p:nvPr/>
          </p:nvSpPr>
          <p:spPr>
            <a:xfrm>
              <a:off x="3046599" y="1970509"/>
              <a:ext cx="1683773" cy="4427115"/>
            </a:xfrm>
            <a:prstGeom prst="rect">
              <a:avLst/>
            </a:prstGeom>
            <a:solidFill>
              <a:schemeClr val="accent6">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p:txBody>
        </p:sp>
        <p:sp>
          <p:nvSpPr>
            <p:cNvPr id="7" name="Rectangle 6">
              <a:extLst>
                <a:ext uri="{FF2B5EF4-FFF2-40B4-BE49-F238E27FC236}">
                  <a16:creationId xmlns:a16="http://schemas.microsoft.com/office/drawing/2014/main" id="{DB59D62E-17B1-9AAF-E908-50BA0D4CEA1A}"/>
                </a:ext>
              </a:extLst>
            </p:cNvPr>
            <p:cNvSpPr/>
            <p:nvPr/>
          </p:nvSpPr>
          <p:spPr>
            <a:xfrm>
              <a:off x="5003152" y="2007642"/>
              <a:ext cx="1683773" cy="4399030"/>
            </a:xfrm>
            <a:prstGeom prst="rect">
              <a:avLst/>
            </a:prstGeom>
            <a:solidFill>
              <a:schemeClr val="accent6">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p:txBody>
        </p:sp>
        <p:sp>
          <p:nvSpPr>
            <p:cNvPr id="8" name="Rectangle 7">
              <a:extLst>
                <a:ext uri="{FF2B5EF4-FFF2-40B4-BE49-F238E27FC236}">
                  <a16:creationId xmlns:a16="http://schemas.microsoft.com/office/drawing/2014/main" id="{9963CD78-F00F-5B73-AE16-2A9DFB4AC6B4}"/>
                </a:ext>
              </a:extLst>
            </p:cNvPr>
            <p:cNvSpPr/>
            <p:nvPr/>
          </p:nvSpPr>
          <p:spPr>
            <a:xfrm>
              <a:off x="9624494" y="1970518"/>
              <a:ext cx="1952276" cy="4427106"/>
            </a:xfrm>
            <a:prstGeom prst="rect">
              <a:avLst/>
            </a:prstGeom>
            <a:solidFill>
              <a:schemeClr val="accent6">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p:txBody>
        </p:sp>
        <p:cxnSp>
          <p:nvCxnSpPr>
            <p:cNvPr id="15" name="Straight Connector 14">
              <a:extLst>
                <a:ext uri="{FF2B5EF4-FFF2-40B4-BE49-F238E27FC236}">
                  <a16:creationId xmlns:a16="http://schemas.microsoft.com/office/drawing/2014/main" id="{E87A78C0-2C77-804D-BBB1-7ADF8FD3A56D}"/>
                </a:ext>
              </a:extLst>
            </p:cNvPr>
            <p:cNvCxnSpPr>
              <a:cxnSpLocks/>
            </p:cNvCxnSpPr>
            <p:nvPr/>
          </p:nvCxnSpPr>
          <p:spPr>
            <a:xfrm>
              <a:off x="2076671" y="1628834"/>
              <a:ext cx="8682003" cy="0"/>
            </a:xfrm>
            <a:prstGeom prst="line">
              <a:avLst/>
            </a:prstGeom>
            <a:ln w="3810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16" name="Arrow: Chevron 15">
              <a:extLst>
                <a:ext uri="{FF2B5EF4-FFF2-40B4-BE49-F238E27FC236}">
                  <a16:creationId xmlns:a16="http://schemas.microsoft.com/office/drawing/2014/main" id="{1ECA50E6-2B25-211B-7BBA-76739A12DAEF}"/>
                </a:ext>
              </a:extLst>
            </p:cNvPr>
            <p:cNvSpPr/>
            <p:nvPr/>
          </p:nvSpPr>
          <p:spPr>
            <a:xfrm>
              <a:off x="882946" y="3452136"/>
              <a:ext cx="5750859" cy="457200"/>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ea typeface="+mn-ea"/>
                  <a:cs typeface="+mn-cs"/>
                </a:rPr>
                <a:t>Land-use Planning &amp; Transport 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white"/>
                  </a:solidFill>
                  <a:effectLst/>
                  <a:uLnTx/>
                  <a:uFillTx/>
                  <a:ea typeface="+mn-ea"/>
                  <a:cs typeface="+mn-cs"/>
                </a:rPr>
                <a:t>(Strategic policy development, </a:t>
              </a:r>
              <a:r>
                <a:rPr lang="en-AU" sz="800">
                  <a:solidFill>
                    <a:prstClr val="white"/>
                  </a:solidFill>
                </a:rPr>
                <a:t>Planning</a:t>
              </a:r>
              <a:r>
                <a:rPr kumimoji="0" lang="en-AU" sz="800" b="0" i="0" u="none" strike="noStrike" kern="1200" cap="none" spc="0" normalizeH="0" baseline="0" noProof="0">
                  <a:ln>
                    <a:noFill/>
                  </a:ln>
                  <a:solidFill>
                    <a:prstClr val="white"/>
                  </a:solidFill>
                  <a:effectLst/>
                  <a:uLnTx/>
                  <a:uFillTx/>
                  <a:ea typeface="+mn-ea"/>
                  <a:cs typeface="+mn-cs"/>
                </a:rPr>
                <a:t>/Head </a:t>
              </a:r>
              <a:r>
                <a:rPr kumimoji="0" lang="en-AU" sz="800" b="0" i="0" u="none" strike="noStrike" kern="1200" cap="none" spc="0" normalizeH="0" baseline="0" noProof="0" err="1">
                  <a:ln>
                    <a:noFill/>
                  </a:ln>
                  <a:solidFill>
                    <a:prstClr val="white"/>
                  </a:solidFill>
                  <a:effectLst/>
                  <a:uLnTx/>
                  <a:uFillTx/>
                  <a:ea typeface="+mn-ea"/>
                  <a:cs typeface="+mn-cs"/>
                </a:rPr>
                <a:t>TfV</a:t>
              </a:r>
              <a:r>
                <a:rPr kumimoji="0" lang="en-AU" sz="800" b="0" i="0" u="none" strike="noStrike" kern="1200" cap="none" spc="0" normalizeH="0" baseline="0" noProof="0">
                  <a:ln>
                    <a:noFill/>
                  </a:ln>
                  <a:solidFill>
                    <a:prstClr val="white"/>
                  </a:solidFill>
                  <a:effectLst/>
                  <a:uLnTx/>
                  <a:uFillTx/>
                  <a:ea typeface="+mn-ea"/>
                  <a:cs typeface="+mn-cs"/>
                </a:rPr>
                <a:t> advice, infrastructure network planning)</a:t>
              </a:r>
            </a:p>
          </p:txBody>
        </p:sp>
        <p:sp>
          <p:nvSpPr>
            <p:cNvPr id="17" name="Arrow: Chevron 16">
              <a:extLst>
                <a:ext uri="{FF2B5EF4-FFF2-40B4-BE49-F238E27FC236}">
                  <a16:creationId xmlns:a16="http://schemas.microsoft.com/office/drawing/2014/main" id="{4B04BB63-389F-6713-98F8-558F43BB66F5}"/>
                </a:ext>
              </a:extLst>
            </p:cNvPr>
            <p:cNvSpPr/>
            <p:nvPr/>
          </p:nvSpPr>
          <p:spPr>
            <a:xfrm>
              <a:off x="5049862" y="3971191"/>
              <a:ext cx="1587974" cy="455344"/>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Assessment of PSAs </a:t>
              </a:r>
            </a:p>
          </p:txBody>
        </p:sp>
        <p:sp>
          <p:nvSpPr>
            <p:cNvPr id="18" name="Arrow: Chevron 17">
              <a:extLst>
                <a:ext uri="{FF2B5EF4-FFF2-40B4-BE49-F238E27FC236}">
                  <a16:creationId xmlns:a16="http://schemas.microsoft.com/office/drawing/2014/main" id="{C22C365C-741B-D21E-BA83-A3FF33DECAA3}"/>
                </a:ext>
              </a:extLst>
            </p:cNvPr>
            <p:cNvSpPr/>
            <p:nvPr/>
          </p:nvSpPr>
          <p:spPr>
            <a:xfrm>
              <a:off x="9678283" y="3448115"/>
              <a:ext cx="1851777" cy="457200"/>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Infrastructure Delivery</a:t>
              </a:r>
            </a:p>
          </p:txBody>
        </p:sp>
        <p:sp>
          <p:nvSpPr>
            <p:cNvPr id="19" name="Arrow: Chevron 18">
              <a:extLst>
                <a:ext uri="{FF2B5EF4-FFF2-40B4-BE49-F238E27FC236}">
                  <a16:creationId xmlns:a16="http://schemas.microsoft.com/office/drawing/2014/main" id="{915F6142-7618-EA04-22E7-22A8620A2D00}"/>
                </a:ext>
              </a:extLst>
            </p:cNvPr>
            <p:cNvSpPr/>
            <p:nvPr/>
          </p:nvSpPr>
          <p:spPr>
            <a:xfrm>
              <a:off x="5040245" y="4616122"/>
              <a:ext cx="4209486" cy="457200"/>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kumimoji="0" lang="en-AU" sz="1200" b="1" i="0" u="none" strike="noStrike" kern="1200" cap="none" spc="0" normalizeH="0" baseline="0" noProof="0">
                  <a:ln>
                    <a:noFill/>
                  </a:ln>
                  <a:solidFill>
                    <a:prstClr val="white"/>
                  </a:solidFill>
                  <a:effectLst/>
                  <a:uLnTx/>
                  <a:uFillTx/>
                  <a:ea typeface="+mn-ea"/>
                  <a:cs typeface="+mn-cs"/>
                </a:rPr>
                <a:t>Development Facilitation Program*</a:t>
              </a:r>
            </a:p>
            <a:p>
              <a:pPr lvl="0" algn="ctr"/>
              <a:r>
                <a:rPr lang="en-AU" sz="900">
                  <a:solidFill>
                    <a:prstClr val="white"/>
                  </a:solidFill>
                </a:rPr>
                <a:t>(amendment/permit/call ins) </a:t>
              </a:r>
              <a:endParaRPr kumimoji="0" lang="en-AU" sz="900" b="0" i="0" u="none" strike="noStrike" kern="1200" cap="none" spc="0" normalizeH="0" baseline="0" noProof="0">
                <a:ln>
                  <a:noFill/>
                </a:ln>
                <a:solidFill>
                  <a:prstClr val="white"/>
                </a:solidFill>
                <a:effectLst/>
                <a:uLnTx/>
                <a:uFillTx/>
                <a:ea typeface="+mn-ea"/>
                <a:cs typeface="+mn-cs"/>
              </a:endParaRPr>
            </a:p>
          </p:txBody>
        </p:sp>
        <p:sp>
          <p:nvSpPr>
            <p:cNvPr id="20" name="Arrow: Chevron 19">
              <a:extLst>
                <a:ext uri="{FF2B5EF4-FFF2-40B4-BE49-F238E27FC236}">
                  <a16:creationId xmlns:a16="http://schemas.microsoft.com/office/drawing/2014/main" id="{75924F23-9256-5B8B-A692-B3B7FC638A60}"/>
                </a:ext>
              </a:extLst>
            </p:cNvPr>
            <p:cNvSpPr/>
            <p:nvPr/>
          </p:nvSpPr>
          <p:spPr>
            <a:xfrm>
              <a:off x="5049863" y="5753287"/>
              <a:ext cx="6480198" cy="457200"/>
            </a:xfrm>
            <a:prstGeom prst="chevron">
              <a:avLst/>
            </a:prstGeom>
            <a:solidFill>
              <a:srgbClr val="0070C0">
                <a:alpha val="50196"/>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Data &amp; Digital – Improved monitoring  &amp; reporting framework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white"/>
                  </a:solidFill>
                  <a:effectLst/>
                  <a:uLnTx/>
                  <a:uFillTx/>
                  <a:ea typeface="+mn-ea"/>
                  <a:cs typeface="+mn-cs"/>
                </a:rPr>
                <a:t>(under development)</a:t>
              </a:r>
            </a:p>
          </p:txBody>
        </p:sp>
        <p:grpSp>
          <p:nvGrpSpPr>
            <p:cNvPr id="33" name="Group 32">
              <a:extLst>
                <a:ext uri="{FF2B5EF4-FFF2-40B4-BE49-F238E27FC236}">
                  <a16:creationId xmlns:a16="http://schemas.microsoft.com/office/drawing/2014/main" id="{74FA5D1B-2D0F-DB0C-D35C-7B947E534466}"/>
                </a:ext>
              </a:extLst>
            </p:cNvPr>
            <p:cNvGrpSpPr/>
            <p:nvPr/>
          </p:nvGrpSpPr>
          <p:grpSpPr>
            <a:xfrm>
              <a:off x="838731" y="1399814"/>
              <a:ext cx="8473864" cy="441453"/>
              <a:chOff x="-683214" y="670776"/>
              <a:chExt cx="10276808" cy="761625"/>
            </a:xfrm>
          </p:grpSpPr>
          <p:sp>
            <p:nvSpPr>
              <p:cNvPr id="36" name="Rectangle 35">
                <a:extLst>
                  <a:ext uri="{FF2B5EF4-FFF2-40B4-BE49-F238E27FC236}">
                    <a16:creationId xmlns:a16="http://schemas.microsoft.com/office/drawing/2014/main" id="{0C70DCF4-6701-D9F6-4965-D187CE801A81}"/>
                  </a:ext>
                </a:extLst>
              </p:cNvPr>
              <p:cNvSpPr/>
              <p:nvPr/>
            </p:nvSpPr>
            <p:spPr>
              <a:xfrm>
                <a:off x="-683214" y="670776"/>
                <a:ext cx="2043268" cy="74531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Policy &amp; Legislation</a:t>
                </a:r>
              </a:p>
            </p:txBody>
          </p:sp>
          <p:sp>
            <p:nvSpPr>
              <p:cNvPr id="37" name="Rectangle 36">
                <a:extLst>
                  <a:ext uri="{FF2B5EF4-FFF2-40B4-BE49-F238E27FC236}">
                    <a16:creationId xmlns:a16="http://schemas.microsoft.com/office/drawing/2014/main" id="{64237243-8459-FDA1-10D1-DA39920D110F}"/>
                  </a:ext>
                </a:extLst>
              </p:cNvPr>
              <p:cNvSpPr/>
              <p:nvPr/>
            </p:nvSpPr>
            <p:spPr>
              <a:xfrm>
                <a:off x="1940964" y="670776"/>
                <a:ext cx="2042021" cy="74531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Place- based Strategic Planning</a:t>
                </a:r>
              </a:p>
            </p:txBody>
          </p:sp>
          <p:sp>
            <p:nvSpPr>
              <p:cNvPr id="38" name="Rectangle 37">
                <a:extLst>
                  <a:ext uri="{FF2B5EF4-FFF2-40B4-BE49-F238E27FC236}">
                    <a16:creationId xmlns:a16="http://schemas.microsoft.com/office/drawing/2014/main" id="{444034C0-6DA9-7DC8-765C-EB2B99F1BF17}"/>
                  </a:ext>
                </a:extLst>
              </p:cNvPr>
              <p:cNvSpPr/>
              <p:nvPr/>
            </p:nvSpPr>
            <p:spPr>
              <a:xfrm>
                <a:off x="4359422" y="675186"/>
                <a:ext cx="2042021" cy="74531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Amendment &amp; Assessment  </a:t>
                </a:r>
              </a:p>
            </p:txBody>
          </p:sp>
          <p:sp>
            <p:nvSpPr>
              <p:cNvPr id="39" name="Rectangle 38">
                <a:extLst>
                  <a:ext uri="{FF2B5EF4-FFF2-40B4-BE49-F238E27FC236}">
                    <a16:creationId xmlns:a16="http://schemas.microsoft.com/office/drawing/2014/main" id="{22366338-19F7-F8E8-405E-E8033373D646}"/>
                  </a:ext>
                </a:extLst>
              </p:cNvPr>
              <p:cNvSpPr/>
              <p:nvPr/>
            </p:nvSpPr>
            <p:spPr>
              <a:xfrm>
                <a:off x="6785077" y="687085"/>
                <a:ext cx="2808517" cy="74531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Subdivision &amp; planning permits</a:t>
                </a:r>
              </a:p>
            </p:txBody>
          </p:sp>
        </p:grpSp>
        <p:sp>
          <p:nvSpPr>
            <p:cNvPr id="34" name="Arrow: Chevron 33">
              <a:extLst>
                <a:ext uri="{FF2B5EF4-FFF2-40B4-BE49-F238E27FC236}">
                  <a16:creationId xmlns:a16="http://schemas.microsoft.com/office/drawing/2014/main" id="{98541E9D-1264-F5DB-DB6F-BC09E87A7012}"/>
                </a:ext>
              </a:extLst>
            </p:cNvPr>
            <p:cNvSpPr/>
            <p:nvPr/>
          </p:nvSpPr>
          <p:spPr>
            <a:xfrm>
              <a:off x="838731" y="1017445"/>
              <a:ext cx="10760929" cy="243732"/>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500" b="1" i="0" u="none" strike="noStrike" kern="1200" cap="none" spc="0" normalizeH="0" baseline="0" noProof="0">
                  <a:ln>
                    <a:noFill/>
                  </a:ln>
                  <a:solidFill>
                    <a:prstClr val="white"/>
                  </a:solidFill>
                  <a:effectLst/>
                  <a:uLnTx/>
                  <a:uFillTx/>
                  <a:ea typeface="+mn-ea"/>
                  <a:cs typeface="+mn-cs"/>
                </a:rPr>
                <a:t>Legislative instruments</a:t>
              </a:r>
            </a:p>
          </p:txBody>
        </p:sp>
        <p:sp>
          <p:nvSpPr>
            <p:cNvPr id="35" name="Rectangle 34">
              <a:extLst>
                <a:ext uri="{FF2B5EF4-FFF2-40B4-BE49-F238E27FC236}">
                  <a16:creationId xmlns:a16="http://schemas.microsoft.com/office/drawing/2014/main" id="{A79EB09E-F4D0-365C-F3FB-87D9ED8177BA}"/>
                </a:ext>
              </a:extLst>
            </p:cNvPr>
            <p:cNvSpPr/>
            <p:nvPr/>
          </p:nvSpPr>
          <p:spPr>
            <a:xfrm>
              <a:off x="9622990" y="1397046"/>
              <a:ext cx="1953211" cy="432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Build out</a:t>
              </a:r>
            </a:p>
          </p:txBody>
        </p:sp>
        <p:sp>
          <p:nvSpPr>
            <p:cNvPr id="23" name="TextBox 26">
              <a:extLst>
                <a:ext uri="{FF2B5EF4-FFF2-40B4-BE49-F238E27FC236}">
                  <a16:creationId xmlns:a16="http://schemas.microsoft.com/office/drawing/2014/main" id="{F38C77FE-60CB-65FE-D04D-47370643F93C}"/>
                </a:ext>
              </a:extLst>
            </p:cNvPr>
            <p:cNvSpPr txBox="1"/>
            <p:nvPr/>
          </p:nvSpPr>
          <p:spPr>
            <a:xfrm>
              <a:off x="320664" y="1017445"/>
              <a:ext cx="427040" cy="2246455"/>
            </a:xfrm>
            <a:prstGeom prst="rect">
              <a:avLst/>
            </a:prstGeom>
            <a:solidFill>
              <a:schemeClr val="bg1"/>
            </a:solidFill>
            <a:ln>
              <a:solidFill>
                <a:schemeClr val="tx1">
                  <a:lumMod val="95000"/>
                  <a:lumOff val="5000"/>
                </a:schemeClr>
              </a:solidFill>
            </a:ln>
          </p:spPr>
          <p:txBody>
            <a:bodyPr vert="wordArtVert"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VIC Medium" panose="00000600000000000000" pitchFamily="2" charset="0"/>
                </a:rPr>
                <a:t>PROCESS</a:t>
              </a:r>
            </a:p>
          </p:txBody>
        </p:sp>
        <p:sp>
          <p:nvSpPr>
            <p:cNvPr id="24" name="TextBox 28">
              <a:extLst>
                <a:ext uri="{FF2B5EF4-FFF2-40B4-BE49-F238E27FC236}">
                  <a16:creationId xmlns:a16="http://schemas.microsoft.com/office/drawing/2014/main" id="{20B1DD0F-044C-CA51-016C-CA639BCC4633}"/>
                </a:ext>
              </a:extLst>
            </p:cNvPr>
            <p:cNvSpPr txBox="1"/>
            <p:nvPr/>
          </p:nvSpPr>
          <p:spPr>
            <a:xfrm>
              <a:off x="321611" y="3456662"/>
              <a:ext cx="427040" cy="2950009"/>
            </a:xfrm>
            <a:prstGeom prst="rect">
              <a:avLst/>
            </a:prstGeom>
            <a:solidFill>
              <a:schemeClr val="bg1"/>
            </a:solidFill>
            <a:ln>
              <a:solidFill>
                <a:schemeClr val="tx1">
                  <a:lumMod val="95000"/>
                  <a:lumOff val="5000"/>
                </a:schemeClr>
              </a:solidFill>
            </a:ln>
          </p:spPr>
          <p:txBody>
            <a:bodyPr vert="wordArtVert"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VIC Medium" panose="00000600000000000000" pitchFamily="2" charset="0"/>
                </a:rPr>
                <a:t>DTP ROLE</a:t>
              </a:r>
            </a:p>
          </p:txBody>
        </p:sp>
        <p:sp>
          <p:nvSpPr>
            <p:cNvPr id="25" name="Rectangle 24">
              <a:extLst>
                <a:ext uri="{FF2B5EF4-FFF2-40B4-BE49-F238E27FC236}">
                  <a16:creationId xmlns:a16="http://schemas.microsoft.com/office/drawing/2014/main" id="{2C1CD6ED-B46D-B233-1E44-F41BED06EA84}"/>
                </a:ext>
              </a:extLst>
            </p:cNvPr>
            <p:cNvSpPr/>
            <p:nvPr/>
          </p:nvSpPr>
          <p:spPr>
            <a:xfrm>
              <a:off x="3046599" y="2689919"/>
              <a:ext cx="6214069" cy="468000"/>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ea typeface="+mn-ea"/>
                  <a:cs typeface="+mn-cs"/>
                </a:rPr>
                <a:t>Council led </a:t>
              </a:r>
              <a:r>
                <a:rPr kumimoji="0" lang="en-AU" sz="1200" b="0" i="0" u="none" strike="noStrike" kern="1200" cap="none" spc="0" normalizeH="0" baseline="0" noProof="0">
                  <a:ln>
                    <a:noFill/>
                  </a:ln>
                  <a:solidFill>
                    <a:prstClr val="white"/>
                  </a:solidFill>
                  <a:effectLst/>
                  <a:uLnTx/>
                  <a:uFillTx/>
                  <a:ea typeface="+mn-ea"/>
                  <a:cs typeface="+mn-cs"/>
                </a:rPr>
                <a:t>– </a:t>
              </a:r>
              <a:r>
                <a:rPr lang="en-AU" sz="1200">
                  <a:solidFill>
                    <a:prstClr val="white"/>
                  </a:solidFill>
                </a:rPr>
                <a:t>plan/strategy preparation, </a:t>
              </a:r>
              <a:r>
                <a:rPr kumimoji="0" lang="en-AU" sz="1200" b="0" i="0" u="none" strike="noStrike" kern="1200" cap="none" spc="0" normalizeH="0" baseline="0" noProof="0">
                  <a:ln>
                    <a:noFill/>
                  </a:ln>
                  <a:solidFill>
                    <a:prstClr val="white"/>
                  </a:solidFill>
                  <a:effectLst/>
                  <a:uLnTx/>
                  <a:uFillTx/>
                  <a:ea typeface="+mn-ea"/>
                  <a:cs typeface="+mn-cs"/>
                </a:rPr>
                <a:t>PSA preparation &amp;  assessment of permits   </a:t>
              </a:r>
            </a:p>
          </p:txBody>
        </p:sp>
        <p:sp>
          <p:nvSpPr>
            <p:cNvPr id="26" name="Rectangle 25">
              <a:extLst>
                <a:ext uri="{FF2B5EF4-FFF2-40B4-BE49-F238E27FC236}">
                  <a16:creationId xmlns:a16="http://schemas.microsoft.com/office/drawing/2014/main" id="{6127FEC9-E783-FD2B-7478-6268650E9AAE}"/>
                </a:ext>
              </a:extLst>
            </p:cNvPr>
            <p:cNvSpPr/>
            <p:nvPr/>
          </p:nvSpPr>
          <p:spPr>
            <a:xfrm>
              <a:off x="882946" y="2172523"/>
              <a:ext cx="1584263" cy="978790"/>
            </a:xfrm>
            <a:prstGeom prst="rect">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ea typeface="+mn-ea"/>
                  <a:cs typeface="+mn-cs"/>
                </a:rPr>
                <a:t>DTP</a:t>
              </a:r>
            </a:p>
          </p:txBody>
        </p:sp>
        <p:pic>
          <p:nvPicPr>
            <p:cNvPr id="27" name="Graphic 27" descr="Circle with left arrow with solid fill">
              <a:extLst>
                <a:ext uri="{FF2B5EF4-FFF2-40B4-BE49-F238E27FC236}">
                  <a16:creationId xmlns:a16="http://schemas.microsoft.com/office/drawing/2014/main" id="{993430BF-C71B-9189-81B2-E177459981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587013" y="2252030"/>
              <a:ext cx="352036" cy="338146"/>
            </a:xfrm>
            <a:prstGeom prst="rect">
              <a:avLst/>
            </a:prstGeom>
          </p:spPr>
        </p:pic>
        <p:pic>
          <p:nvPicPr>
            <p:cNvPr id="28" name="Graphic 30" descr="Circle with left arrow with solid fill">
              <a:extLst>
                <a:ext uri="{FF2B5EF4-FFF2-40B4-BE49-F238E27FC236}">
                  <a16:creationId xmlns:a16="http://schemas.microsoft.com/office/drawing/2014/main" id="{1574DB3F-404F-DA19-3E04-DB56E24B9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587013" y="2748213"/>
              <a:ext cx="352036" cy="338146"/>
            </a:xfrm>
            <a:prstGeom prst="rect">
              <a:avLst/>
            </a:prstGeom>
          </p:spPr>
        </p:pic>
        <p:sp>
          <p:nvSpPr>
            <p:cNvPr id="29" name="TextBox 31">
              <a:extLst>
                <a:ext uri="{FF2B5EF4-FFF2-40B4-BE49-F238E27FC236}">
                  <a16:creationId xmlns:a16="http://schemas.microsoft.com/office/drawing/2014/main" id="{D59A26E4-FE1D-053A-42F9-E46A2FE0CA9A}"/>
                </a:ext>
              </a:extLst>
            </p:cNvPr>
            <p:cNvSpPr txBox="1"/>
            <p:nvPr/>
          </p:nvSpPr>
          <p:spPr>
            <a:xfrm>
              <a:off x="9249731" y="6173685"/>
              <a:ext cx="1953780" cy="2539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u="none" strike="noStrike" kern="1200" cap="none" spc="0" normalizeH="0" baseline="0" noProof="0">
                  <a:ln>
                    <a:noFill/>
                  </a:ln>
                  <a:solidFill>
                    <a:prstClr val="black"/>
                  </a:solidFill>
                  <a:effectLst/>
                  <a:uLnTx/>
                  <a:uFillTx/>
                  <a:ea typeface="+mn-ea"/>
                  <a:cs typeface="+mn-cs"/>
                </a:rPr>
                <a:t>*</a:t>
              </a:r>
              <a:r>
                <a:rPr lang="en-AU" sz="1000">
                  <a:solidFill>
                    <a:srgbClr val="1F1F1F"/>
                  </a:solidFill>
                </a:rPr>
                <a:t> eligible projects</a:t>
              </a:r>
              <a:endParaRPr kumimoji="0" lang="en-AU" sz="1000" b="0" u="none" strike="noStrike" kern="1200" cap="none" spc="0" normalizeH="0" baseline="0" noProof="0">
                <a:ln>
                  <a:noFill/>
                </a:ln>
                <a:solidFill>
                  <a:prstClr val="black"/>
                </a:solidFill>
                <a:effectLst/>
                <a:uLnTx/>
                <a:uFillTx/>
                <a:ea typeface="+mn-ea"/>
                <a:cs typeface="+mn-cs"/>
              </a:endParaRPr>
            </a:p>
          </p:txBody>
        </p:sp>
        <p:sp>
          <p:nvSpPr>
            <p:cNvPr id="30" name="Rectangle 29">
              <a:extLst>
                <a:ext uri="{FF2B5EF4-FFF2-40B4-BE49-F238E27FC236}">
                  <a16:creationId xmlns:a16="http://schemas.microsoft.com/office/drawing/2014/main" id="{51D18238-DC8B-93CA-1E92-A0533D9F396B}"/>
                </a:ext>
              </a:extLst>
            </p:cNvPr>
            <p:cNvSpPr/>
            <p:nvPr/>
          </p:nvSpPr>
          <p:spPr>
            <a:xfrm>
              <a:off x="3046599" y="2179350"/>
              <a:ext cx="3587207" cy="466250"/>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ea typeface="+mn-ea"/>
                  <a:cs typeface="+mn-cs"/>
                </a:rPr>
                <a:t>VPA led :</a:t>
              </a:r>
              <a:br>
                <a:rPr kumimoji="0" lang="en-AU" sz="1200" b="0" i="0" u="none" strike="noStrike" kern="1200" cap="none" spc="0" normalizeH="0" baseline="0" noProof="0">
                  <a:ln>
                    <a:noFill/>
                  </a:ln>
                  <a:solidFill>
                    <a:prstClr val="white"/>
                  </a:solidFill>
                  <a:effectLst/>
                  <a:uLnTx/>
                  <a:uFillTx/>
                  <a:ea typeface="+mn-ea"/>
                  <a:cs typeface="+mn-cs"/>
                </a:rPr>
              </a:br>
              <a:r>
                <a:rPr kumimoji="0" lang="en-AU" sz="1000" b="0" i="0" u="none" strike="noStrike" kern="1200" cap="none" spc="0" normalizeH="0" baseline="0" noProof="0">
                  <a:ln>
                    <a:noFill/>
                  </a:ln>
                  <a:solidFill>
                    <a:prstClr val="white"/>
                  </a:solidFill>
                  <a:effectLst/>
                  <a:uLnTx/>
                  <a:uFillTx/>
                  <a:ea typeface="+mn-ea"/>
                  <a:cs typeface="+mn-cs"/>
                </a:rPr>
                <a:t>PSP Sequencing &amp; PSP preparation process</a:t>
              </a:r>
            </a:p>
          </p:txBody>
        </p:sp>
        <p:sp>
          <p:nvSpPr>
            <p:cNvPr id="31" name="Rectangle 30">
              <a:extLst>
                <a:ext uri="{FF2B5EF4-FFF2-40B4-BE49-F238E27FC236}">
                  <a16:creationId xmlns:a16="http://schemas.microsoft.com/office/drawing/2014/main" id="{67DEAF3F-C6C3-093E-093B-5BB7E88B350A}"/>
                </a:ext>
              </a:extLst>
            </p:cNvPr>
            <p:cNvSpPr/>
            <p:nvPr/>
          </p:nvSpPr>
          <p:spPr>
            <a:xfrm>
              <a:off x="9678283" y="2178277"/>
              <a:ext cx="1851777" cy="977269"/>
            </a:xfrm>
            <a:prstGeom prst="rect">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ea typeface="+mn-ea"/>
                  <a:cs typeface="+mn-cs"/>
                </a:rPr>
                <a:t>Developers</a:t>
              </a:r>
            </a:p>
          </p:txBody>
        </p:sp>
        <p:sp>
          <p:nvSpPr>
            <p:cNvPr id="32" name="Rectangle 31">
              <a:extLst>
                <a:ext uri="{FF2B5EF4-FFF2-40B4-BE49-F238E27FC236}">
                  <a16:creationId xmlns:a16="http://schemas.microsoft.com/office/drawing/2014/main" id="{76C38141-1F9F-567D-ABFD-9476117287DE}"/>
                </a:ext>
              </a:extLst>
            </p:cNvPr>
            <p:cNvSpPr/>
            <p:nvPr/>
          </p:nvSpPr>
          <p:spPr>
            <a:xfrm>
              <a:off x="7048594" y="2182415"/>
              <a:ext cx="2214716" cy="4553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Responsible Authority: Minister / Council </a:t>
              </a:r>
            </a:p>
          </p:txBody>
        </p:sp>
        <p:cxnSp>
          <p:nvCxnSpPr>
            <p:cNvPr id="11" name="Straight Connector 10">
              <a:extLst>
                <a:ext uri="{FF2B5EF4-FFF2-40B4-BE49-F238E27FC236}">
                  <a16:creationId xmlns:a16="http://schemas.microsoft.com/office/drawing/2014/main" id="{F612B016-C7B1-4B03-D4E2-94A9A4A6D00E}"/>
                </a:ext>
              </a:extLst>
            </p:cNvPr>
            <p:cNvCxnSpPr>
              <a:cxnSpLocks/>
            </p:cNvCxnSpPr>
            <p:nvPr/>
          </p:nvCxnSpPr>
          <p:spPr>
            <a:xfrm>
              <a:off x="320664" y="3355757"/>
              <a:ext cx="1125553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Arrow: Chevron 13">
              <a:extLst>
                <a:ext uri="{FF2B5EF4-FFF2-40B4-BE49-F238E27FC236}">
                  <a16:creationId xmlns:a16="http://schemas.microsoft.com/office/drawing/2014/main" id="{E33EFE8E-8861-4A0A-8C07-EB239A640666}"/>
                </a:ext>
              </a:extLst>
            </p:cNvPr>
            <p:cNvSpPr/>
            <p:nvPr/>
          </p:nvSpPr>
          <p:spPr>
            <a:xfrm>
              <a:off x="7037791" y="3963302"/>
              <a:ext cx="2214717" cy="457139"/>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Assessment of Permits if </a:t>
              </a:r>
              <a:r>
                <a:rPr kumimoji="0" lang="en-AU" sz="1000" b="1" i="0" u="none" strike="noStrike" kern="1200" cap="none" spc="0" normalizeH="0" baseline="0" noProof="0" err="1">
                  <a:ln>
                    <a:noFill/>
                  </a:ln>
                  <a:solidFill>
                    <a:prstClr val="white"/>
                  </a:solidFill>
                  <a:effectLst/>
                  <a:uLnTx/>
                  <a:uFillTx/>
                  <a:ea typeface="+mn-ea"/>
                  <a:cs typeface="+mn-cs"/>
                </a:rPr>
                <a:t>MfP</a:t>
              </a:r>
              <a:r>
                <a:rPr kumimoji="0" lang="en-AU" sz="1000" b="1" i="0" u="none" strike="noStrike" kern="1200" cap="none" spc="0" normalizeH="0" baseline="0" noProof="0">
                  <a:ln>
                    <a:noFill/>
                  </a:ln>
                  <a:solidFill>
                    <a:prstClr val="white"/>
                  </a:solidFill>
                  <a:effectLst/>
                  <a:uLnTx/>
                  <a:uFillTx/>
                  <a:ea typeface="+mn-ea"/>
                  <a:cs typeface="+mn-cs"/>
                </a:rPr>
                <a:t> is RA</a:t>
              </a:r>
            </a:p>
          </p:txBody>
        </p:sp>
        <p:sp>
          <p:nvSpPr>
            <p:cNvPr id="49" name="Arrow: Chevron 48">
              <a:extLst>
                <a:ext uri="{FF2B5EF4-FFF2-40B4-BE49-F238E27FC236}">
                  <a16:creationId xmlns:a16="http://schemas.microsoft.com/office/drawing/2014/main" id="{D79E048B-6601-8F02-BE4C-0211EABF323E}"/>
                </a:ext>
              </a:extLst>
            </p:cNvPr>
            <p:cNvSpPr/>
            <p:nvPr/>
          </p:nvSpPr>
          <p:spPr>
            <a:xfrm>
              <a:off x="7045951" y="5202875"/>
              <a:ext cx="2214000" cy="457200"/>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Head </a:t>
              </a:r>
              <a:r>
                <a:rPr kumimoji="0" lang="en-AU" sz="1000" b="1" i="0" u="none" strike="noStrike" kern="1200" cap="none" spc="0" normalizeH="0" baseline="0" noProof="0" err="1">
                  <a:ln>
                    <a:noFill/>
                  </a:ln>
                  <a:solidFill>
                    <a:prstClr val="white"/>
                  </a:solidFill>
                  <a:effectLst/>
                  <a:uLnTx/>
                  <a:uFillTx/>
                  <a:ea typeface="+mn-ea"/>
                  <a:cs typeface="+mn-cs"/>
                </a:rPr>
                <a:t>TfV</a:t>
              </a:r>
              <a:endParaRPr lang="en-AU" sz="1000" b="1">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a:t>
              </a:r>
              <a:r>
                <a:rPr kumimoji="0" lang="en-AU" sz="1000" b="0" i="0" u="none" strike="noStrike" kern="1200" cap="none" spc="0" normalizeH="0" baseline="0" noProof="0">
                  <a:ln>
                    <a:noFill/>
                  </a:ln>
                  <a:solidFill>
                    <a:prstClr val="white"/>
                  </a:solidFill>
                  <a:effectLst/>
                  <a:uLnTx/>
                  <a:uFillTx/>
                  <a:ea typeface="+mn-ea"/>
                  <a:cs typeface="+mn-cs"/>
                </a:rPr>
                <a:t>permit referrals)*</a:t>
              </a:r>
            </a:p>
          </p:txBody>
        </p:sp>
      </p:grpSp>
      <p:sp>
        <p:nvSpPr>
          <p:cNvPr id="9" name="Slide Number Placeholder 5">
            <a:extLst>
              <a:ext uri="{FF2B5EF4-FFF2-40B4-BE49-F238E27FC236}">
                <a16:creationId xmlns:a16="http://schemas.microsoft.com/office/drawing/2014/main" id="{E4B2C03D-4BCF-DFDF-4B90-46CAB9D1FD62}"/>
              </a:ext>
            </a:extLst>
          </p:cNvPr>
          <p:cNvSpPr txBox="1">
            <a:spLocks/>
          </p:cNvSpPr>
          <p:nvPr/>
        </p:nvSpPr>
        <p:spPr>
          <a:xfrm>
            <a:off x="11713515" y="6635044"/>
            <a:ext cx="226883" cy="155213"/>
          </a:xfrm>
          <a:prstGeom prst="rect">
            <a:avLst/>
          </a:prstGeom>
        </p:spPr>
        <p:txBody>
          <a:bodyPr vert="horz" lIns="0" tIns="0" rIns="0" bIns="0" rtlCol="0" anchor="ctr">
            <a:normAutofit/>
          </a:bodyPr>
          <a:lstStyle>
            <a:defPPr>
              <a:defRPr lang="en-US"/>
            </a:defPPr>
            <a:lvl1pPr marL="0" algn="l" defTabSz="457079" rtl="0" eaLnBrk="1" latinLnBrk="0" hangingPunct="1">
              <a:defRPr sz="650" kern="1200">
                <a:solidFill>
                  <a:schemeClr val="tx2"/>
                </a:solidFill>
                <a:latin typeface="VIC" panose="00000500000000000000" pitchFamily="50" charset="0"/>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pPr>
              <a:spcAft>
                <a:spcPts val="600"/>
              </a:spcAft>
            </a:pPr>
            <a:r>
              <a:rPr lang="en-AU"/>
              <a:t> </a:t>
            </a:r>
            <a:fld id="{284A07E2-E97A-42E4-8313-125419E51080}" type="slidenum">
              <a:rPr lang="en-AU" smtClean="0"/>
              <a:pPr>
                <a:spcAft>
                  <a:spcPts val="600"/>
                </a:spcAft>
              </a:pPr>
              <a:t>19</a:t>
            </a:fld>
            <a:endParaRPr lang="en-AU"/>
          </a:p>
        </p:txBody>
      </p:sp>
    </p:spTree>
    <p:extLst>
      <p:ext uri="{BB962C8B-B14F-4D97-AF65-F5344CB8AC3E}">
        <p14:creationId xmlns:p14="http://schemas.microsoft.com/office/powerpoint/2010/main" val="317797853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525004-FB02-00F4-D51F-E3F25555B990}"/>
              </a:ext>
            </a:extLst>
          </p:cNvPr>
          <p:cNvPicPr>
            <a:picLocks noChangeAspect="1"/>
          </p:cNvPicPr>
          <p:nvPr/>
        </p:nvPicPr>
        <p:blipFill>
          <a:blip r:embed="rId3"/>
          <a:stretch>
            <a:fillRect/>
          </a:stretch>
        </p:blipFill>
        <p:spPr>
          <a:xfrm>
            <a:off x="549053" y="1792800"/>
            <a:ext cx="3468600" cy="3577848"/>
          </a:xfrm>
          <a:prstGeom prst="rect">
            <a:avLst/>
          </a:prstGeom>
        </p:spPr>
      </p:pic>
      <p:sp>
        <p:nvSpPr>
          <p:cNvPr id="2" name="Title 1">
            <a:extLst>
              <a:ext uri="{FF2B5EF4-FFF2-40B4-BE49-F238E27FC236}">
                <a16:creationId xmlns:a16="http://schemas.microsoft.com/office/drawing/2014/main" id="{32B3639D-78E7-F487-8B24-E9AED6105F66}"/>
              </a:ext>
            </a:extLst>
          </p:cNvPr>
          <p:cNvSpPr>
            <a:spLocks noGrp="1"/>
          </p:cNvSpPr>
          <p:nvPr>
            <p:ph type="title"/>
          </p:nvPr>
        </p:nvSpPr>
        <p:spPr>
          <a:xfrm>
            <a:off x="4230855" y="422711"/>
            <a:ext cx="5053880" cy="1891280"/>
          </a:xfrm>
        </p:spPr>
        <p:txBody>
          <a:bodyPr/>
          <a:lstStyle/>
          <a:p>
            <a:r>
              <a:rPr lang="en-US" sz="2400"/>
              <a:t>Acknowledgement of Country</a:t>
            </a:r>
          </a:p>
        </p:txBody>
      </p:sp>
      <p:sp>
        <p:nvSpPr>
          <p:cNvPr id="5" name="Footer Placeholder 4">
            <a:extLst>
              <a:ext uri="{FF2B5EF4-FFF2-40B4-BE49-F238E27FC236}">
                <a16:creationId xmlns:a16="http://schemas.microsoft.com/office/drawing/2014/main" id="{FDD3C188-5AC9-F210-8104-6ADAEC1517F5}"/>
              </a:ext>
            </a:extLst>
          </p:cNvPr>
          <p:cNvSpPr>
            <a:spLocks noGrp="1"/>
          </p:cNvSpPr>
          <p:nvPr>
            <p:ph type="ftr" sz="quarter" idx="11"/>
          </p:nvPr>
        </p:nvSpPr>
        <p:spPr/>
        <p:txBody>
          <a:bodyPr/>
          <a:lstStyle/>
          <a:p>
            <a:r>
              <a:rPr lang="en-AU"/>
              <a:t>© Department of Transport and Planning 2025</a:t>
            </a:r>
          </a:p>
        </p:txBody>
      </p:sp>
      <p:sp>
        <p:nvSpPr>
          <p:cNvPr id="11" name="TextBox 10">
            <a:extLst>
              <a:ext uri="{FF2B5EF4-FFF2-40B4-BE49-F238E27FC236}">
                <a16:creationId xmlns:a16="http://schemas.microsoft.com/office/drawing/2014/main" id="{D9115158-2DCE-6EAE-EB0F-C99B1D7944D6}"/>
              </a:ext>
            </a:extLst>
          </p:cNvPr>
          <p:cNvSpPr txBox="1"/>
          <p:nvPr/>
        </p:nvSpPr>
        <p:spPr>
          <a:xfrm>
            <a:off x="4230855" y="2514924"/>
            <a:ext cx="5749197" cy="1477328"/>
          </a:xfrm>
          <a:prstGeom prst="rect">
            <a:avLst/>
          </a:prstGeom>
          <a:noFill/>
        </p:spPr>
        <p:txBody>
          <a:bodyPr wrap="square">
            <a:spAutoFit/>
          </a:bodyPr>
          <a:lstStyle/>
          <a:p>
            <a:r>
              <a:rPr lang="en-AU"/>
              <a:t>We acknowledge the Traditional Owners of the Land we are meeting on today and pay my respects to their Elders past, present and extend that respect to all Aboriginal and Torres Strait Islander people here today. </a:t>
            </a:r>
          </a:p>
        </p:txBody>
      </p:sp>
    </p:spTree>
    <p:extLst>
      <p:ext uri="{BB962C8B-B14F-4D97-AF65-F5344CB8AC3E}">
        <p14:creationId xmlns:p14="http://schemas.microsoft.com/office/powerpoint/2010/main" val="340718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80037-347B-2638-351E-F4C176B40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A4FB3-AC9C-749E-3F45-587DD3926D86}"/>
              </a:ext>
            </a:extLst>
          </p:cNvPr>
          <p:cNvSpPr>
            <a:spLocks noGrp="1"/>
          </p:cNvSpPr>
          <p:nvPr>
            <p:ph type="title"/>
          </p:nvPr>
        </p:nvSpPr>
        <p:spPr/>
        <p:txBody>
          <a:bodyPr/>
          <a:lstStyle/>
          <a:p>
            <a:r>
              <a:rPr lang="en-AU"/>
              <a:t>Policy context: Plan for Victoria maps</a:t>
            </a:r>
          </a:p>
        </p:txBody>
      </p:sp>
      <p:sp>
        <p:nvSpPr>
          <p:cNvPr id="9" name="Slide Number Placeholder 5">
            <a:extLst>
              <a:ext uri="{FF2B5EF4-FFF2-40B4-BE49-F238E27FC236}">
                <a16:creationId xmlns:a16="http://schemas.microsoft.com/office/drawing/2014/main" id="{0B1E19EF-60D0-52EA-29E7-D4A3FB4593DD}"/>
              </a:ext>
            </a:extLst>
          </p:cNvPr>
          <p:cNvSpPr txBox="1">
            <a:spLocks/>
          </p:cNvSpPr>
          <p:nvPr/>
        </p:nvSpPr>
        <p:spPr>
          <a:xfrm>
            <a:off x="11713515" y="6562953"/>
            <a:ext cx="446477" cy="219684"/>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20</a:t>
            </a:fld>
            <a:endParaRPr lang="en-AU" sz="1000"/>
          </a:p>
        </p:txBody>
      </p:sp>
      <p:pic>
        <p:nvPicPr>
          <p:cNvPr id="4" name="Content Placeholder 4" descr="A map of a large area&#10;&#10;AI-generated content may be incorrect.">
            <a:extLst>
              <a:ext uri="{FF2B5EF4-FFF2-40B4-BE49-F238E27FC236}">
                <a16:creationId xmlns:a16="http://schemas.microsoft.com/office/drawing/2014/main" id="{6E5724FB-8542-FF24-F5C9-476BCA8E8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34" y="1069563"/>
            <a:ext cx="7578261" cy="535870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3554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620FC-D87B-8AF1-E6E8-DD6F3060F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95AF9-7834-B40F-6C2F-5C405F1EA973}"/>
              </a:ext>
            </a:extLst>
          </p:cNvPr>
          <p:cNvSpPr>
            <a:spLocks noGrp="1"/>
          </p:cNvSpPr>
          <p:nvPr>
            <p:ph type="title"/>
          </p:nvPr>
        </p:nvSpPr>
        <p:spPr/>
        <p:txBody>
          <a:bodyPr/>
          <a:lstStyle/>
          <a:p>
            <a:r>
              <a:rPr lang="en-AU"/>
              <a:t>Policy context: Plan for Victoria maps</a:t>
            </a:r>
          </a:p>
        </p:txBody>
      </p:sp>
      <p:sp>
        <p:nvSpPr>
          <p:cNvPr id="9" name="Slide Number Placeholder 5">
            <a:extLst>
              <a:ext uri="{FF2B5EF4-FFF2-40B4-BE49-F238E27FC236}">
                <a16:creationId xmlns:a16="http://schemas.microsoft.com/office/drawing/2014/main" id="{E3D1BCC9-6294-2434-3369-23E6FAE28564}"/>
              </a:ext>
            </a:extLst>
          </p:cNvPr>
          <p:cNvSpPr txBox="1">
            <a:spLocks/>
          </p:cNvSpPr>
          <p:nvPr/>
        </p:nvSpPr>
        <p:spPr>
          <a:xfrm>
            <a:off x="11713515" y="6562953"/>
            <a:ext cx="446477" cy="219684"/>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21</a:t>
            </a:fld>
            <a:endParaRPr lang="en-AU" sz="1000"/>
          </a:p>
        </p:txBody>
      </p:sp>
      <p:pic>
        <p:nvPicPr>
          <p:cNvPr id="3" name="Picture 2" descr="A map of a city&#10;&#10;AI-generated content may be incorrect.">
            <a:extLst>
              <a:ext uri="{FF2B5EF4-FFF2-40B4-BE49-F238E27FC236}">
                <a16:creationId xmlns:a16="http://schemas.microsoft.com/office/drawing/2014/main" id="{43C46D96-740C-D9C7-D3B0-B3A239C35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23" y="1322187"/>
            <a:ext cx="3246303" cy="4591949"/>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A map of a city&#10;&#10;AI-generated content may be incorrect.">
            <a:extLst>
              <a:ext uri="{FF2B5EF4-FFF2-40B4-BE49-F238E27FC236}">
                <a16:creationId xmlns:a16="http://schemas.microsoft.com/office/drawing/2014/main" id="{DF7F62D9-B7ED-9E34-E103-8F1F462A1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367" y="1322187"/>
            <a:ext cx="3255830" cy="4605424"/>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descr="A map of the united states&#10;&#10;AI-generated content may be incorrect.">
            <a:extLst>
              <a:ext uri="{FF2B5EF4-FFF2-40B4-BE49-F238E27FC236}">
                <a16:creationId xmlns:a16="http://schemas.microsoft.com/office/drawing/2014/main" id="{5CE6FFE7-3D19-3225-9127-165AE91AC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88" y="1322815"/>
            <a:ext cx="3255385" cy="460479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2134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1AB53-6916-9E46-8A45-B49C1BDDC291}"/>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2741662-E871-7C29-EDA4-F2975C067AA1}"/>
              </a:ext>
            </a:extLst>
          </p:cNvPr>
          <p:cNvSpPr>
            <a:spLocks noGrp="1"/>
          </p:cNvSpPr>
          <p:nvPr>
            <p:ph type="body" sz="quarter" idx="15"/>
          </p:nvPr>
        </p:nvSpPr>
        <p:spPr>
          <a:xfrm>
            <a:off x="295541" y="1049854"/>
            <a:ext cx="4784460" cy="4950000"/>
          </a:xfrm>
        </p:spPr>
        <p:txBody>
          <a:bodyPr vert="horz" lIns="0" tIns="0" rIns="0" bIns="0" rtlCol="0" anchor="t">
            <a:noAutofit/>
          </a:bodyPr>
          <a:lstStyle/>
          <a:p>
            <a:pPr marL="0" marR="0" lvl="0" indent="0" algn="l" defTabSz="914284" rtl="0" eaLnBrk="1" fontAlgn="auto" latinLnBrk="0" hangingPunct="1">
              <a:lnSpc>
                <a:spcPct val="100000"/>
              </a:lnSpc>
              <a:spcBef>
                <a:spcPts val="1000"/>
              </a:spcBef>
              <a:spcAft>
                <a:spcPts val="0"/>
              </a:spcAft>
              <a:buClrTx/>
              <a:buSzTx/>
              <a:buFont typeface="Calibri" panose="020F0502020204030204" pitchFamily="34" charset="0"/>
              <a:buNone/>
              <a:tabLst/>
              <a:defRPr/>
            </a:pPr>
            <a:r>
              <a:rPr lang="en-AU" sz="2400" dirty="0">
                <a:solidFill>
                  <a:srgbClr val="03A59D"/>
                </a:solidFill>
                <a:latin typeface="VIC Light"/>
              </a:rPr>
              <a:t>We will provide information on:</a:t>
            </a:r>
            <a:endParaRPr lang="en-AU" sz="1800" dirty="0">
              <a:effectLst/>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AU" sz="1800" dirty="0">
                <a:solidFill>
                  <a:schemeClr val="tx1"/>
                </a:solidFill>
                <a:effectLst/>
                <a:ea typeface="Aptos" panose="020B0004020202020204" pitchFamily="34" charset="0"/>
                <a:cs typeface="Aptos" panose="020B0004020202020204" pitchFamily="34" charset="0"/>
              </a:rPr>
              <a:t>DTPs’ role in regional housing supply</a:t>
            </a:r>
            <a:endParaRPr lang="en-AU" sz="100" dirty="0">
              <a:solidFill>
                <a:schemeClr val="tx1"/>
              </a:solidFill>
              <a:effectLst/>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AU" sz="1800" dirty="0">
                <a:solidFill>
                  <a:schemeClr val="tx1"/>
                </a:solidFill>
                <a:ea typeface="Aptos" panose="020B0004020202020204" pitchFamily="34" charset="0"/>
                <a:cs typeface="Aptos" panose="020B0004020202020204" pitchFamily="34" charset="0"/>
              </a:rPr>
              <a:t>The t</a:t>
            </a:r>
            <a:r>
              <a:rPr lang="en-AU" sz="1800" dirty="0">
                <a:solidFill>
                  <a:schemeClr val="tx1"/>
                </a:solidFill>
                <a:effectLst/>
                <a:ea typeface="Aptos" panose="020B0004020202020204" pitchFamily="34" charset="0"/>
                <a:cs typeface="Aptos" panose="020B0004020202020204" pitchFamily="34" charset="0"/>
              </a:rPr>
              <a:t>rends and land supply forecasts for regional Victoria</a:t>
            </a:r>
          </a:p>
          <a:p>
            <a:pPr marL="285750" indent="-285750">
              <a:buFont typeface="Arial" panose="020B0604020202020204" pitchFamily="34" charset="0"/>
              <a:buChar char="•"/>
            </a:pPr>
            <a:r>
              <a:rPr lang="en-AU" sz="1800" dirty="0">
                <a:solidFill>
                  <a:schemeClr val="tx1"/>
                </a:solidFill>
                <a:ea typeface="Aptos" panose="020B0004020202020204" pitchFamily="34" charset="0"/>
                <a:cs typeface="Aptos" panose="020B0004020202020204" pitchFamily="34" charset="0"/>
              </a:rPr>
              <a:t>H</a:t>
            </a:r>
            <a:r>
              <a:rPr lang="en-AU" sz="1800" dirty="0">
                <a:solidFill>
                  <a:schemeClr val="tx1"/>
                </a:solidFill>
                <a:effectLst/>
                <a:ea typeface="Aptos" panose="020B0004020202020204" pitchFamily="34" charset="0"/>
                <a:cs typeface="Aptos" panose="020B0004020202020204" pitchFamily="34" charset="0"/>
              </a:rPr>
              <a:t>ousing and infrastructure challenges in regional Victoria</a:t>
            </a:r>
          </a:p>
          <a:p>
            <a:pPr marL="285750" indent="-285750">
              <a:buFont typeface="Arial" panose="020B0604020202020204" pitchFamily="34" charset="0"/>
              <a:buChar char="•"/>
            </a:pPr>
            <a:r>
              <a:rPr lang="en-AU" sz="1800" dirty="0">
                <a:solidFill>
                  <a:schemeClr val="tx1"/>
                </a:solidFill>
                <a:effectLst/>
                <a:ea typeface="Aptos" panose="020B0004020202020204" pitchFamily="34" charset="0"/>
                <a:cs typeface="Aptos" panose="020B0004020202020204" pitchFamily="34" charset="0"/>
              </a:rPr>
              <a:t>The specific programs and initiatives seeking to increase regional housing supply</a:t>
            </a:r>
          </a:p>
          <a:p>
            <a:pPr marL="285750" indent="-285750">
              <a:buFont typeface="Arial" panose="020B0604020202020204" pitchFamily="34" charset="0"/>
              <a:buChar char="•"/>
            </a:pPr>
            <a:r>
              <a:rPr lang="en-AU" sz="1800" dirty="0">
                <a:solidFill>
                  <a:schemeClr val="tx1"/>
                </a:solidFill>
                <a:ea typeface="Aptos" panose="020B0004020202020204" pitchFamily="34" charset="0"/>
                <a:cs typeface="Aptos" panose="020B0004020202020204" pitchFamily="34" charset="0"/>
              </a:rPr>
              <a:t>The p</a:t>
            </a:r>
            <a:r>
              <a:rPr lang="en-AU" sz="1800" dirty="0">
                <a:solidFill>
                  <a:schemeClr val="tx1"/>
                </a:solidFill>
                <a:effectLst/>
                <a:ea typeface="Aptos" panose="020B0004020202020204" pitchFamily="34" charset="0"/>
                <a:cs typeface="Aptos" panose="020B0004020202020204" pitchFamily="34" charset="0"/>
              </a:rPr>
              <a:t>lanning legislation the guides delivery of land for homes in regional Victoria</a:t>
            </a:r>
          </a:p>
          <a:p>
            <a:endParaRPr lang="en-AU" sz="1800" dirty="0">
              <a:solidFill>
                <a:schemeClr val="tx1"/>
              </a:solidFill>
              <a:effectLst/>
              <a:ea typeface="Aptos" panose="020B0004020202020204" pitchFamily="34" charset="0"/>
              <a:cs typeface="Aptos" panose="020B0004020202020204" pitchFamily="34" charset="0"/>
            </a:endParaRPr>
          </a:p>
          <a:p>
            <a:endParaRPr lang="en-AU" sz="18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914284"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AU" sz="2400" dirty="0">
              <a:solidFill>
                <a:srgbClr val="03A59D"/>
              </a:solidFill>
              <a:latin typeface="VIC Light"/>
            </a:endParaRPr>
          </a:p>
          <a:p>
            <a:pPr marL="0" marR="0" lvl="0" indent="0" algn="l" defTabSz="914284" rtl="0" eaLnBrk="1" fontAlgn="auto" latinLnBrk="0" hangingPunct="1">
              <a:lnSpc>
                <a:spcPct val="100000"/>
              </a:lnSpc>
              <a:spcBef>
                <a:spcPts val="1000"/>
              </a:spcBef>
              <a:spcAft>
                <a:spcPts val="0"/>
              </a:spcAft>
              <a:buClrTx/>
              <a:buSzTx/>
              <a:buFont typeface="Calibri" panose="020F0502020204030204" pitchFamily="34" charset="0"/>
              <a:buNone/>
              <a:tabLst/>
              <a:defRPr/>
            </a:pPr>
            <a:endParaRPr lang="en-AU" sz="2400" dirty="0">
              <a:solidFill>
                <a:srgbClr val="03A59D"/>
              </a:solidFill>
              <a:latin typeface="VIC Light"/>
            </a:endParaRPr>
          </a:p>
          <a:p>
            <a:pPr marL="0" marR="0" lvl="0" indent="0" algn="l" defTabSz="914284" rtl="0" eaLnBrk="1" fontAlgn="auto" latinLnBrk="0" hangingPunct="1">
              <a:lnSpc>
                <a:spcPct val="100000"/>
              </a:lnSpc>
              <a:spcBef>
                <a:spcPts val="1000"/>
              </a:spcBef>
              <a:spcAft>
                <a:spcPts val="0"/>
              </a:spcAft>
              <a:buClrTx/>
              <a:buSzTx/>
              <a:buFont typeface="Calibri" panose="020F0502020204030204" pitchFamily="34" charset="0"/>
              <a:buNone/>
              <a:tabLst/>
              <a:defRPr/>
            </a:pPr>
            <a:endParaRPr kumimoji="0" lang="en-AU" sz="2400" b="0" i="0" u="none" strike="noStrike" kern="1200" cap="none" spc="0" normalizeH="0" baseline="0" noProof="0" dirty="0">
              <a:ln>
                <a:noFill/>
              </a:ln>
              <a:solidFill>
                <a:srgbClr val="03A59D"/>
              </a:solidFill>
              <a:effectLst/>
              <a:uLnTx/>
              <a:uFillTx/>
              <a:latin typeface="VIC Light"/>
              <a:ea typeface="+mn-ea"/>
              <a:cs typeface="+mn-cs"/>
            </a:endParaRPr>
          </a:p>
          <a:p>
            <a:pPr marL="0" algn="l" rtl="0" eaLnBrk="1" fontAlgn="b" latinLnBrk="0" hangingPunct="1"/>
            <a:endParaRPr kumimoji="0" lang="en-AU" sz="2400" b="0" i="0" u="none" strike="noStrike" kern="1200" cap="none" spc="0" normalizeH="0" baseline="0" noProof="0" dirty="0">
              <a:ln>
                <a:noFill/>
              </a:ln>
              <a:solidFill>
                <a:srgbClr val="03A59D"/>
              </a:solidFill>
              <a:effectLst/>
              <a:uLnTx/>
              <a:uFillTx/>
              <a:latin typeface="VIC Light"/>
              <a:ea typeface="+mn-ea"/>
              <a:cs typeface="+mn-cs"/>
            </a:endParaRPr>
          </a:p>
          <a:p>
            <a:pPr marL="0" marR="0" lvl="0" indent="0" algn="l" defTabSz="914284" rtl="0" eaLnBrk="1" fontAlgn="auto" latinLnBrk="0" hangingPunct="1">
              <a:lnSpc>
                <a:spcPct val="100000"/>
              </a:lnSpc>
              <a:spcBef>
                <a:spcPts val="1000"/>
              </a:spcBef>
              <a:spcAft>
                <a:spcPts val="0"/>
              </a:spcAft>
              <a:buClrTx/>
              <a:buSzTx/>
              <a:buFont typeface="Calibri" panose="020F0502020204030204" pitchFamily="34" charset="0"/>
              <a:buNone/>
              <a:tabLst/>
              <a:defRPr/>
            </a:pPr>
            <a:endParaRPr lang="en-AU" sz="2400" dirty="0">
              <a:solidFill>
                <a:srgbClr val="03A59D"/>
              </a:solidFill>
              <a:latin typeface="VIC Light"/>
            </a:endParaRPr>
          </a:p>
          <a:p>
            <a:pPr marL="0" marR="0" lvl="0" indent="0" algn="l" defTabSz="914284" rtl="0" eaLnBrk="1" fontAlgn="auto" latinLnBrk="0" hangingPunct="1">
              <a:lnSpc>
                <a:spcPct val="100000"/>
              </a:lnSpc>
              <a:spcBef>
                <a:spcPts val="1000"/>
              </a:spcBef>
              <a:spcAft>
                <a:spcPts val="0"/>
              </a:spcAft>
              <a:buClrTx/>
              <a:buSzTx/>
              <a:buFont typeface="Calibri" panose="020F0502020204030204" pitchFamily="34" charset="0"/>
              <a:buNone/>
              <a:tabLst/>
              <a:defRPr/>
            </a:pPr>
            <a:endParaRPr kumimoji="0" lang="en-AU" sz="2400" b="0" i="0" u="none" strike="noStrike" kern="1200" cap="none" spc="0" normalizeH="0" baseline="0" noProof="0" dirty="0">
              <a:ln>
                <a:noFill/>
              </a:ln>
              <a:solidFill>
                <a:srgbClr val="03A59D"/>
              </a:solidFill>
              <a:effectLst/>
              <a:uLnTx/>
              <a:uFillTx/>
              <a:latin typeface="VIC Light"/>
              <a:ea typeface="+mn-ea"/>
              <a:cs typeface="+mn-cs"/>
            </a:endParaRPr>
          </a:p>
          <a:p>
            <a:endParaRPr lang="en-AU" sz="2400" dirty="0"/>
          </a:p>
        </p:txBody>
      </p:sp>
      <p:sp>
        <p:nvSpPr>
          <p:cNvPr id="6" name="Slide Number Placeholder 5">
            <a:extLst>
              <a:ext uri="{FF2B5EF4-FFF2-40B4-BE49-F238E27FC236}">
                <a16:creationId xmlns:a16="http://schemas.microsoft.com/office/drawing/2014/main" id="{EC868212-8270-4A8F-5A62-9E5123C622BA}"/>
              </a:ext>
            </a:extLst>
          </p:cNvPr>
          <p:cNvSpPr>
            <a:spLocks noGrp="1"/>
          </p:cNvSpPr>
          <p:nvPr>
            <p:ph type="sldNum" sz="quarter" idx="11"/>
          </p:nvPr>
        </p:nvSpPr>
        <p:spPr>
          <a:xfrm>
            <a:off x="11643289" y="6638031"/>
            <a:ext cx="226883" cy="155213"/>
          </a:xfrm>
        </p:spPr>
        <p:txBody>
          <a:bodyPr/>
          <a:lstStyle/>
          <a:p>
            <a:r>
              <a:rPr lang="en-AU"/>
              <a:t> </a:t>
            </a:r>
            <a:fld id="{284A07E2-E97A-42E4-8313-125419E51080}" type="slidenum">
              <a:rPr lang="en-AU" smtClean="0"/>
              <a:pPr/>
              <a:t>3</a:t>
            </a:fld>
            <a:endParaRPr lang="en-AU"/>
          </a:p>
        </p:txBody>
      </p:sp>
      <p:sp>
        <p:nvSpPr>
          <p:cNvPr id="12" name="Title 7">
            <a:extLst>
              <a:ext uri="{FF2B5EF4-FFF2-40B4-BE49-F238E27FC236}">
                <a16:creationId xmlns:a16="http://schemas.microsoft.com/office/drawing/2014/main" id="{720314DF-2CAE-16CF-7003-E5E2F850B001}"/>
              </a:ext>
            </a:extLst>
          </p:cNvPr>
          <p:cNvSpPr>
            <a:spLocks noGrp="1"/>
          </p:cNvSpPr>
          <p:nvPr>
            <p:ph type="title"/>
          </p:nvPr>
        </p:nvSpPr>
        <p:spPr>
          <a:xfrm>
            <a:off x="247650" y="295275"/>
            <a:ext cx="11693525" cy="339725"/>
          </a:xfrm>
        </p:spPr>
        <p:txBody>
          <a:bodyPr>
            <a:normAutofit/>
          </a:bodyPr>
          <a:lstStyle/>
          <a:p>
            <a:r>
              <a:rPr lang="en-GB">
                <a:solidFill>
                  <a:srgbClr val="000000"/>
                </a:solidFill>
                <a:latin typeface="+mn-lt"/>
                <a:ea typeface="+mn-ea"/>
                <a:cs typeface="+mn-cs"/>
              </a:rPr>
              <a:t>Purpose</a:t>
            </a:r>
          </a:p>
        </p:txBody>
      </p:sp>
      <p:pic>
        <p:nvPicPr>
          <p:cNvPr id="2" name="Picture 2">
            <a:extLst>
              <a:ext uri="{FF2B5EF4-FFF2-40B4-BE49-F238E27FC236}">
                <a16:creationId xmlns:a16="http://schemas.microsoft.com/office/drawing/2014/main" id="{9AA434D9-D956-6D59-1770-3EC96A3EF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182" y="1134121"/>
            <a:ext cx="4947774" cy="278312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8">
            <a:extLst>
              <a:ext uri="{FF2B5EF4-FFF2-40B4-BE49-F238E27FC236}">
                <a16:creationId xmlns:a16="http://schemas.microsoft.com/office/drawing/2014/main" id="{8FD2A853-B9A0-8874-0768-D8538FAF77A4}"/>
              </a:ext>
            </a:extLst>
          </p:cNvPr>
          <p:cNvSpPr txBox="1">
            <a:spLocks/>
          </p:cNvSpPr>
          <p:nvPr/>
        </p:nvSpPr>
        <p:spPr>
          <a:xfrm>
            <a:off x="437189" y="5999854"/>
            <a:ext cx="11084806" cy="4741321"/>
          </a:xfrm>
          <a:prstGeom prst="rect">
            <a:avLst/>
          </a:prstGeom>
        </p:spPr>
        <p:txBody>
          <a:bodyPr vert="horz" lIns="0" tIns="0" rIns="0" bIns="0" rtlCol="0" anchor="t">
            <a:noAutofit/>
          </a:bodyPr>
          <a:lstStyle>
            <a:lvl1pPr marL="0" indent="0" algn="l" defTabSz="914284" rtl="0" eaLnBrk="1" latinLnBrk="0" hangingPunct="1">
              <a:lnSpc>
                <a:spcPct val="100000"/>
              </a:lnSpc>
              <a:spcBef>
                <a:spcPts val="1000"/>
              </a:spcBef>
              <a:buFont typeface="Calibri" panose="020F0502020204030204" pitchFamily="34" charset="0"/>
              <a:buNone/>
              <a:defRPr sz="4000" b="0" kern="1200">
                <a:solidFill>
                  <a:schemeClr val="accent2"/>
                </a:solidFill>
                <a:latin typeface="+mn-lt"/>
                <a:ea typeface="+mn-ea"/>
                <a:cs typeface="+mn-cs"/>
              </a:defRPr>
            </a:lvl1pPr>
            <a:lvl2pPr marL="0" indent="0" algn="l" defTabSz="914284" rtl="0" eaLnBrk="1" latinLnBrk="0" hangingPunct="1">
              <a:lnSpc>
                <a:spcPct val="100000"/>
              </a:lnSpc>
              <a:spcBef>
                <a:spcPts val="500"/>
              </a:spcBef>
              <a:buFont typeface="Calibri" panose="020F0502020204030204" pitchFamily="34" charset="0"/>
              <a:buChar char="﻿"/>
              <a:tabLst>
                <a:tab pos="10944225" algn="l"/>
              </a:tabLst>
              <a:defRPr sz="21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Font typeface="Calibri" panose="020F0502020204030204" pitchFamily="34" charset="0"/>
              <a:buChar char="﻿"/>
              <a:defRPr sz="1600" kern="1200">
                <a:solidFill>
                  <a:schemeClr val="tx1"/>
                </a:solidFill>
                <a:latin typeface="+mn-lt"/>
                <a:ea typeface="+mn-ea"/>
                <a:cs typeface="+mn-cs"/>
              </a:defRPr>
            </a:lvl3pPr>
            <a:lvl4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a:lstStyle>
          <a:p>
            <a:r>
              <a:rPr lang="en-AU" sz="1800" b="1" dirty="0">
                <a:solidFill>
                  <a:schemeClr val="tx1"/>
                </a:solidFill>
                <a:ea typeface="Aptos" panose="020B0004020202020204" pitchFamily="34" charset="0"/>
                <a:cs typeface="Aptos" panose="020B0004020202020204" pitchFamily="34" charset="0"/>
              </a:rPr>
              <a:t>Note that the DTP will provide a written submission after this hearing</a:t>
            </a:r>
            <a:r>
              <a:rPr lang="en-AU" sz="1800" dirty="0">
                <a:solidFill>
                  <a:schemeClr val="tx1"/>
                </a:solidFill>
                <a:ea typeface="Aptos" panose="020B0004020202020204" pitchFamily="34" charset="0"/>
                <a:cs typeface="Aptos" panose="020B0004020202020204" pitchFamily="34" charset="0"/>
              </a:rPr>
              <a:t>.</a:t>
            </a:r>
          </a:p>
          <a:p>
            <a:endParaRPr lang="en-AU" sz="1800" dirty="0">
              <a:solidFill>
                <a:schemeClr val="tx1"/>
              </a:solidFill>
              <a:ea typeface="Aptos" panose="020B0004020202020204" pitchFamily="34" charset="0"/>
              <a:cs typeface="Aptos" panose="020B0004020202020204" pitchFamily="34" charset="0"/>
            </a:endParaRPr>
          </a:p>
          <a:p>
            <a:endParaRPr lang="en-AU" sz="1800" dirty="0">
              <a:solidFill>
                <a:schemeClr val="tx1"/>
              </a:solidFill>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defRPr/>
            </a:pPr>
            <a:endParaRPr lang="en-AU" sz="2400" dirty="0">
              <a:solidFill>
                <a:srgbClr val="03A59D"/>
              </a:solidFill>
              <a:latin typeface="VIC Light"/>
            </a:endParaRPr>
          </a:p>
          <a:p>
            <a:pPr>
              <a:defRPr/>
            </a:pPr>
            <a:endParaRPr lang="en-AU" sz="2400" dirty="0">
              <a:solidFill>
                <a:srgbClr val="03A59D"/>
              </a:solidFill>
              <a:latin typeface="VIC Light"/>
            </a:endParaRPr>
          </a:p>
          <a:p>
            <a:pPr>
              <a:defRPr/>
            </a:pPr>
            <a:endParaRPr lang="en-AU" sz="2400" dirty="0">
              <a:solidFill>
                <a:srgbClr val="03A59D"/>
              </a:solidFill>
              <a:latin typeface="VIC Light"/>
            </a:endParaRPr>
          </a:p>
          <a:p>
            <a:pPr fontAlgn="b"/>
            <a:endParaRPr lang="en-AU" sz="2400" dirty="0">
              <a:solidFill>
                <a:srgbClr val="03A59D"/>
              </a:solidFill>
              <a:latin typeface="VIC Light"/>
            </a:endParaRPr>
          </a:p>
          <a:p>
            <a:pPr>
              <a:defRPr/>
            </a:pPr>
            <a:endParaRPr lang="en-AU" sz="2400" dirty="0">
              <a:solidFill>
                <a:srgbClr val="03A59D"/>
              </a:solidFill>
              <a:latin typeface="VIC Light"/>
            </a:endParaRPr>
          </a:p>
          <a:p>
            <a:pPr>
              <a:defRPr/>
            </a:pPr>
            <a:endParaRPr lang="en-AU" sz="2400" dirty="0">
              <a:solidFill>
                <a:srgbClr val="03A59D"/>
              </a:solidFill>
              <a:latin typeface="VIC Light"/>
            </a:endParaRPr>
          </a:p>
          <a:p>
            <a:endParaRPr lang="en-AU" sz="2400" dirty="0"/>
          </a:p>
        </p:txBody>
      </p:sp>
    </p:spTree>
    <p:extLst>
      <p:ext uri="{BB962C8B-B14F-4D97-AF65-F5344CB8AC3E}">
        <p14:creationId xmlns:p14="http://schemas.microsoft.com/office/powerpoint/2010/main" val="1699299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34E6D-B893-FDF7-6C61-F8EE68D1CD35}"/>
              </a:ext>
            </a:extLst>
          </p:cNvPr>
          <p:cNvSpPr>
            <a:spLocks noGrp="1"/>
          </p:cNvSpPr>
          <p:nvPr>
            <p:ph type="title"/>
          </p:nvPr>
        </p:nvSpPr>
        <p:spPr>
          <a:xfrm>
            <a:off x="247686" y="295047"/>
            <a:ext cx="11692712" cy="475834"/>
          </a:xfrm>
        </p:spPr>
        <p:txBody>
          <a:bodyPr/>
          <a:lstStyle/>
          <a:p>
            <a:r>
              <a:rPr lang="en-GB"/>
              <a:t>Department of Transport and Planning</a:t>
            </a:r>
          </a:p>
        </p:txBody>
      </p:sp>
      <p:sp>
        <p:nvSpPr>
          <p:cNvPr id="4" name="Rectangle: Rounded Corners 3">
            <a:extLst>
              <a:ext uri="{FF2B5EF4-FFF2-40B4-BE49-F238E27FC236}">
                <a16:creationId xmlns:a16="http://schemas.microsoft.com/office/drawing/2014/main" id="{0705D5C0-9F37-77DE-9466-CDE6792BDC5B}"/>
              </a:ext>
            </a:extLst>
          </p:cNvPr>
          <p:cNvSpPr/>
          <p:nvPr/>
        </p:nvSpPr>
        <p:spPr>
          <a:xfrm>
            <a:off x="781791" y="950026"/>
            <a:ext cx="10390909" cy="476663"/>
          </a:xfrm>
          <a:prstGeom prst="roundRect">
            <a:avLst/>
          </a:prstGeom>
          <a:solidFill>
            <a:schemeClr val="accent4"/>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GB"/>
              <a:t>Goal: Thriving places and connected communities.</a:t>
            </a:r>
          </a:p>
        </p:txBody>
      </p:sp>
      <p:sp>
        <p:nvSpPr>
          <p:cNvPr id="5" name="Rectangle: Rounded Corners 4">
            <a:extLst>
              <a:ext uri="{FF2B5EF4-FFF2-40B4-BE49-F238E27FC236}">
                <a16:creationId xmlns:a16="http://schemas.microsoft.com/office/drawing/2014/main" id="{F2F41F6B-2CE0-8CE2-0495-44FBCB48FF92}"/>
              </a:ext>
            </a:extLst>
          </p:cNvPr>
          <p:cNvSpPr/>
          <p:nvPr/>
        </p:nvSpPr>
        <p:spPr>
          <a:xfrm>
            <a:off x="682832" y="1594141"/>
            <a:ext cx="3263238" cy="455042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GB" sz="2000">
                <a:solidFill>
                  <a:schemeClr val="accent2"/>
                </a:solidFill>
              </a:rPr>
              <a:t>DTP activities that support  thriving places and connected regional communities</a:t>
            </a:r>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p:txBody>
      </p:sp>
      <p:pic>
        <p:nvPicPr>
          <p:cNvPr id="10" name="Content Placeholder 9" descr="An aerial view of a city&#10;&#10;AI-generated content may be incorrect.">
            <a:extLst>
              <a:ext uri="{FF2B5EF4-FFF2-40B4-BE49-F238E27FC236}">
                <a16:creationId xmlns:a16="http://schemas.microsoft.com/office/drawing/2014/main" id="{1D204412-CDD1-DB70-7380-EFC23A0CF20C}"/>
              </a:ext>
            </a:extLst>
          </p:cNvPr>
          <p:cNvPicPr>
            <a:picLocks noGrp="1" noChangeAspect="1"/>
          </p:cNvPicPr>
          <p:nvPr>
            <p:ph idx="1"/>
          </p:nvPr>
        </p:nvPicPr>
        <p:blipFill>
          <a:blip r:embed="rId3"/>
          <a:stretch>
            <a:fillRect/>
          </a:stretch>
        </p:blipFill>
        <p:spPr>
          <a:xfrm>
            <a:off x="1172584" y="3514158"/>
            <a:ext cx="2283733" cy="2068286"/>
          </a:xfrm>
        </p:spPr>
      </p:pic>
      <p:sp>
        <p:nvSpPr>
          <p:cNvPr id="11" name="Arrow: Right 10">
            <a:extLst>
              <a:ext uri="{FF2B5EF4-FFF2-40B4-BE49-F238E27FC236}">
                <a16:creationId xmlns:a16="http://schemas.microsoft.com/office/drawing/2014/main" id="{160C119F-EDF6-6D9B-6177-FA671ABD76B8}"/>
              </a:ext>
            </a:extLst>
          </p:cNvPr>
          <p:cNvSpPr/>
          <p:nvPr/>
        </p:nvSpPr>
        <p:spPr>
          <a:xfrm>
            <a:off x="4183578" y="3220357"/>
            <a:ext cx="1796142" cy="1423389"/>
          </a:xfrm>
          <a:prstGeom prst="rightArrow">
            <a:avLst/>
          </a:prstGeom>
          <a:solidFill>
            <a:schemeClr val="accent4"/>
          </a:solidFill>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192752F6-A125-DE8B-8712-F9A10AC016AE}"/>
              </a:ext>
            </a:extLst>
          </p:cNvPr>
          <p:cNvSpPr/>
          <p:nvPr/>
        </p:nvSpPr>
        <p:spPr>
          <a:xfrm>
            <a:off x="6233725" y="1629502"/>
            <a:ext cx="5113811" cy="815861"/>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AU" sz="1600"/>
              <a:t>Set state policy and strategy on housing and land use</a:t>
            </a:r>
            <a:endParaRPr lang="en-GB" sz="1600"/>
          </a:p>
        </p:txBody>
      </p:sp>
      <p:sp>
        <p:nvSpPr>
          <p:cNvPr id="13" name="Rectangle: Rounded Corners 12">
            <a:extLst>
              <a:ext uri="{FF2B5EF4-FFF2-40B4-BE49-F238E27FC236}">
                <a16:creationId xmlns:a16="http://schemas.microsoft.com/office/drawing/2014/main" id="{8A686E1E-D1D3-14E6-875E-2497A592FDC9}"/>
              </a:ext>
            </a:extLst>
          </p:cNvPr>
          <p:cNvSpPr/>
          <p:nvPr/>
        </p:nvSpPr>
        <p:spPr>
          <a:xfrm>
            <a:off x="6212283" y="2528139"/>
            <a:ext cx="5113811" cy="815861"/>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AU" sz="1600"/>
              <a:t>Create capacity – zoned and available – for development in designated areas​​</a:t>
            </a:r>
          </a:p>
        </p:txBody>
      </p:sp>
      <p:sp>
        <p:nvSpPr>
          <p:cNvPr id="18" name="Rectangle: Rounded Corners 17">
            <a:extLst>
              <a:ext uri="{FF2B5EF4-FFF2-40B4-BE49-F238E27FC236}">
                <a16:creationId xmlns:a16="http://schemas.microsoft.com/office/drawing/2014/main" id="{0564AFF5-01EC-DFF9-9A74-6ABE3489F3BC}"/>
              </a:ext>
            </a:extLst>
          </p:cNvPr>
          <p:cNvSpPr/>
          <p:nvPr/>
        </p:nvSpPr>
        <p:spPr>
          <a:xfrm>
            <a:off x="6243621" y="5447326"/>
            <a:ext cx="5103915" cy="776868"/>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GB" sz="1600"/>
              <a:t>Assist and support councils to update and streamline their planning schemes</a:t>
            </a:r>
            <a:endParaRPr lang="en-US" sz="1600"/>
          </a:p>
        </p:txBody>
      </p:sp>
      <p:sp>
        <p:nvSpPr>
          <p:cNvPr id="3" name="Rectangle: Rounded Corners 2">
            <a:extLst>
              <a:ext uri="{FF2B5EF4-FFF2-40B4-BE49-F238E27FC236}">
                <a16:creationId xmlns:a16="http://schemas.microsoft.com/office/drawing/2014/main" id="{1B00E548-72F0-64D9-6597-106FD36CD34C}"/>
              </a:ext>
            </a:extLst>
          </p:cNvPr>
          <p:cNvSpPr/>
          <p:nvPr/>
        </p:nvSpPr>
        <p:spPr>
          <a:xfrm>
            <a:off x="6212282" y="3507590"/>
            <a:ext cx="5113811" cy="815861"/>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AU" sz="1600"/>
              <a:t>Build better – consumer confidence in the building system and better design quality​​</a:t>
            </a:r>
          </a:p>
        </p:txBody>
      </p:sp>
      <p:sp>
        <p:nvSpPr>
          <p:cNvPr id="6" name="Rectangle: Rounded Corners 5">
            <a:extLst>
              <a:ext uri="{FF2B5EF4-FFF2-40B4-BE49-F238E27FC236}">
                <a16:creationId xmlns:a16="http://schemas.microsoft.com/office/drawing/2014/main" id="{767C6D47-B5B8-44DF-ADC0-22ABFB459006}"/>
              </a:ext>
            </a:extLst>
          </p:cNvPr>
          <p:cNvSpPr/>
          <p:nvPr/>
        </p:nvSpPr>
        <p:spPr>
          <a:xfrm>
            <a:off x="6233725" y="4487040"/>
            <a:ext cx="5113811" cy="776869"/>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AU" sz="1600"/>
              <a:t>Secure landholdings to deliver housing funded through State and Federal mechanisms</a:t>
            </a:r>
          </a:p>
        </p:txBody>
      </p:sp>
      <p:sp>
        <p:nvSpPr>
          <p:cNvPr id="8" name="Slide Number Placeholder 5">
            <a:extLst>
              <a:ext uri="{FF2B5EF4-FFF2-40B4-BE49-F238E27FC236}">
                <a16:creationId xmlns:a16="http://schemas.microsoft.com/office/drawing/2014/main" id="{EF960EC2-392E-3200-3BD3-32789ED99FC4}"/>
              </a:ext>
            </a:extLst>
          </p:cNvPr>
          <p:cNvSpPr txBox="1">
            <a:spLocks/>
          </p:cNvSpPr>
          <p:nvPr/>
        </p:nvSpPr>
        <p:spPr>
          <a:xfrm>
            <a:off x="11713515" y="6562953"/>
            <a:ext cx="226883" cy="155213"/>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4</a:t>
            </a:fld>
            <a:endParaRPr lang="en-AU" sz="1000"/>
          </a:p>
        </p:txBody>
      </p:sp>
    </p:spTree>
    <p:extLst>
      <p:ext uri="{BB962C8B-B14F-4D97-AF65-F5344CB8AC3E}">
        <p14:creationId xmlns:p14="http://schemas.microsoft.com/office/powerpoint/2010/main" val="253091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5A1C-BBBD-C1B4-3244-3FDD4BF11775}"/>
              </a:ext>
            </a:extLst>
          </p:cNvPr>
          <p:cNvSpPr>
            <a:spLocks noGrp="1"/>
          </p:cNvSpPr>
          <p:nvPr>
            <p:ph type="title"/>
          </p:nvPr>
        </p:nvSpPr>
        <p:spPr/>
        <p:txBody>
          <a:bodyPr/>
          <a:lstStyle/>
          <a:p>
            <a:r>
              <a:rPr lang="en-AU"/>
              <a:t>Department of Transport and Planning</a:t>
            </a:r>
          </a:p>
        </p:txBody>
      </p:sp>
      <p:pic>
        <p:nvPicPr>
          <p:cNvPr id="22" name="Picture Placeholder 21" descr="A blue and black logo&#10;&#10;Description automatically generated">
            <a:extLst>
              <a:ext uri="{FF2B5EF4-FFF2-40B4-BE49-F238E27FC236}">
                <a16:creationId xmlns:a16="http://schemas.microsoft.com/office/drawing/2014/main" id="{076B272A-CFDE-38CA-4C22-CB9025041730}"/>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1464" b="1464"/>
          <a:stretch>
            <a:fillRect/>
          </a:stretch>
        </p:blipFill>
        <p:spPr>
          <a:xfrm>
            <a:off x="566495" y="1493465"/>
            <a:ext cx="1917349" cy="1080000"/>
          </a:xfrm>
        </p:spPr>
      </p:pic>
      <p:sp>
        <p:nvSpPr>
          <p:cNvPr id="9" name="Text Placeholder 8">
            <a:extLst>
              <a:ext uri="{FF2B5EF4-FFF2-40B4-BE49-F238E27FC236}">
                <a16:creationId xmlns:a16="http://schemas.microsoft.com/office/drawing/2014/main" id="{FE56DB03-3664-895E-3B9F-CDCCE064639D}"/>
              </a:ext>
            </a:extLst>
          </p:cNvPr>
          <p:cNvSpPr>
            <a:spLocks noGrp="1"/>
          </p:cNvSpPr>
          <p:nvPr>
            <p:ph type="body" sz="quarter" idx="16"/>
          </p:nvPr>
        </p:nvSpPr>
        <p:spPr>
          <a:xfrm>
            <a:off x="620724" y="2548401"/>
            <a:ext cx="2566508" cy="983291"/>
          </a:xfrm>
        </p:spPr>
        <p:txBody>
          <a:bodyPr vert="horz" lIns="0" tIns="0" rIns="0" bIns="0" rtlCol="0" anchor="t">
            <a:noAutofit/>
          </a:bodyPr>
          <a:lstStyle/>
          <a:p>
            <a:r>
              <a:rPr lang="en-AU" sz="1600"/>
              <a:t>Victorian government departments and agencies, e.g. DEECA, DJSR</a:t>
            </a:r>
            <a:br>
              <a:rPr lang="en-AU" sz="1600"/>
            </a:br>
            <a:endParaRPr lang="en-AU" sz="1600"/>
          </a:p>
        </p:txBody>
      </p:sp>
      <p:pic>
        <p:nvPicPr>
          <p:cNvPr id="26" name="Picture Placeholder 25" descr="A logo with a person and trees&#10;&#10;Description automatically generated with medium confidence">
            <a:extLst>
              <a:ext uri="{FF2B5EF4-FFF2-40B4-BE49-F238E27FC236}">
                <a16:creationId xmlns:a16="http://schemas.microsoft.com/office/drawing/2014/main" id="{8C5515BA-2534-6D57-CA47-3501EED8DAA1}"/>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1461" r="1461"/>
          <a:stretch>
            <a:fillRect/>
          </a:stretch>
        </p:blipFill>
        <p:spPr>
          <a:xfrm>
            <a:off x="3940696" y="3862803"/>
            <a:ext cx="1501174" cy="845578"/>
          </a:xfrm>
        </p:spPr>
      </p:pic>
      <p:sp>
        <p:nvSpPr>
          <p:cNvPr id="13" name="Text Placeholder 12">
            <a:extLst>
              <a:ext uri="{FF2B5EF4-FFF2-40B4-BE49-F238E27FC236}">
                <a16:creationId xmlns:a16="http://schemas.microsoft.com/office/drawing/2014/main" id="{96D19932-A39B-F0DF-66F2-FAFD4848FB95}"/>
              </a:ext>
            </a:extLst>
          </p:cNvPr>
          <p:cNvSpPr>
            <a:spLocks noGrp="1"/>
          </p:cNvSpPr>
          <p:nvPr>
            <p:ph type="body" sz="quarter" idx="17"/>
          </p:nvPr>
        </p:nvSpPr>
        <p:spPr>
          <a:xfrm>
            <a:off x="3446468" y="3055830"/>
            <a:ext cx="2252299" cy="2774562"/>
          </a:xfrm>
        </p:spPr>
        <p:txBody>
          <a:bodyPr/>
          <a:lstStyle/>
          <a:p>
            <a:r>
              <a:rPr lang="en-AU" sz="1600"/>
              <a:t>Local government &amp; peak bodies</a:t>
            </a:r>
          </a:p>
        </p:txBody>
      </p:sp>
      <p:pic>
        <p:nvPicPr>
          <p:cNvPr id="24" name="Picture Placeholder 23">
            <a:extLst>
              <a:ext uri="{FF2B5EF4-FFF2-40B4-BE49-F238E27FC236}">
                <a16:creationId xmlns:a16="http://schemas.microsoft.com/office/drawing/2014/main" id="{A2DD90ED-EDA4-AFBF-E5A0-FEEEE278E84B}"/>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15307" b="15307"/>
          <a:stretch/>
        </p:blipFill>
        <p:spPr>
          <a:xfrm>
            <a:off x="6727840" y="1400175"/>
            <a:ext cx="2302491" cy="1296944"/>
          </a:xfrm>
        </p:spPr>
      </p:pic>
      <p:sp>
        <p:nvSpPr>
          <p:cNvPr id="14" name="Text Placeholder 13">
            <a:extLst>
              <a:ext uri="{FF2B5EF4-FFF2-40B4-BE49-F238E27FC236}">
                <a16:creationId xmlns:a16="http://schemas.microsoft.com/office/drawing/2014/main" id="{D0A8BA76-98A8-3BF9-3FF1-998CABA42F36}"/>
              </a:ext>
            </a:extLst>
          </p:cNvPr>
          <p:cNvSpPr>
            <a:spLocks noGrp="1"/>
          </p:cNvSpPr>
          <p:nvPr>
            <p:ph type="body" sz="quarter" idx="18"/>
          </p:nvPr>
        </p:nvSpPr>
        <p:spPr>
          <a:xfrm>
            <a:off x="6727840" y="2779395"/>
            <a:ext cx="2476315" cy="749883"/>
          </a:xfrm>
        </p:spPr>
        <p:txBody>
          <a:bodyPr/>
          <a:lstStyle/>
          <a:p>
            <a:r>
              <a:rPr lang="en-AU" sz="1600"/>
              <a:t>Traditional Owners &amp; Registered Aboriginal Parties</a:t>
            </a:r>
          </a:p>
          <a:p>
            <a:endParaRPr lang="en-AU" sz="1600"/>
          </a:p>
          <a:p>
            <a:endParaRPr lang="en-AU" sz="1600"/>
          </a:p>
          <a:p>
            <a:endParaRPr lang="en-AU" sz="1600"/>
          </a:p>
          <a:p>
            <a:endParaRPr lang="en-AU" sz="1600"/>
          </a:p>
          <a:p>
            <a:pPr>
              <a:buNone/>
            </a:pPr>
            <a:endParaRPr lang="en-AU" sz="1600"/>
          </a:p>
          <a:p>
            <a:endParaRPr lang="en-AU" sz="1600"/>
          </a:p>
        </p:txBody>
      </p:sp>
      <p:sp>
        <p:nvSpPr>
          <p:cNvPr id="16" name="Text Placeholder 15">
            <a:extLst>
              <a:ext uri="{FF2B5EF4-FFF2-40B4-BE49-F238E27FC236}">
                <a16:creationId xmlns:a16="http://schemas.microsoft.com/office/drawing/2014/main" id="{556A3BD5-D30D-AAC1-F694-E75BEC01A96D}"/>
              </a:ext>
            </a:extLst>
          </p:cNvPr>
          <p:cNvSpPr>
            <a:spLocks noGrp="1"/>
          </p:cNvSpPr>
          <p:nvPr>
            <p:ph type="body" sz="quarter" idx="19"/>
          </p:nvPr>
        </p:nvSpPr>
        <p:spPr>
          <a:xfrm>
            <a:off x="9698490" y="2767890"/>
            <a:ext cx="1982638" cy="2774507"/>
          </a:xfrm>
        </p:spPr>
        <p:txBody>
          <a:bodyPr/>
          <a:lstStyle/>
          <a:p>
            <a:r>
              <a:rPr lang="en-AU" sz="1600"/>
              <a:t>Other stakeholders, e.g., landowners, utilities providers, catchment management authorities</a:t>
            </a:r>
          </a:p>
        </p:txBody>
      </p:sp>
      <p:sp>
        <p:nvSpPr>
          <p:cNvPr id="7" name="Slide Number Placeholder 6">
            <a:extLst>
              <a:ext uri="{FF2B5EF4-FFF2-40B4-BE49-F238E27FC236}">
                <a16:creationId xmlns:a16="http://schemas.microsoft.com/office/drawing/2014/main" id="{55BA5780-C9F6-00F1-92C5-914801479EFC}"/>
              </a:ext>
            </a:extLst>
          </p:cNvPr>
          <p:cNvSpPr>
            <a:spLocks noGrp="1"/>
          </p:cNvSpPr>
          <p:nvPr>
            <p:ph type="sldNum" sz="quarter" idx="11"/>
          </p:nvPr>
        </p:nvSpPr>
        <p:spPr/>
        <p:txBody>
          <a:bodyPr/>
          <a:lstStyle/>
          <a:p>
            <a:r>
              <a:rPr lang="en-AU"/>
              <a:t> </a:t>
            </a:r>
            <a:fld id="{284A07E2-E97A-42E4-8313-125419E51080}" type="slidenum">
              <a:rPr lang="en-AU" smtClean="0"/>
              <a:pPr/>
              <a:t>5</a:t>
            </a:fld>
            <a:endParaRPr lang="en-AU"/>
          </a:p>
        </p:txBody>
      </p:sp>
      <p:pic>
        <p:nvPicPr>
          <p:cNvPr id="1026" name="Picture 2" descr="Land.Vic - Land.Vic">
            <a:extLst>
              <a:ext uri="{FF2B5EF4-FFF2-40B4-BE49-F238E27FC236}">
                <a16:creationId xmlns:a16="http://schemas.microsoft.com/office/drawing/2014/main" id="{035786AA-7534-E448-B086-2ABCBD149358}"/>
              </a:ext>
            </a:extLst>
          </p:cNvPr>
          <p:cNvPicPr>
            <a:picLocks noGrp="1" noChangeAspect="1" noChangeArrowheads="1"/>
          </p:cNvPicPr>
          <p:nvPr>
            <p:ph type="pic" sz="quarter" idx="23"/>
          </p:nvPr>
        </p:nvPicPr>
        <p:blipFill>
          <a:blip r:embed="rId6">
            <a:extLst>
              <a:ext uri="{28A0092B-C50C-407E-A947-70E740481C1C}">
                <a14:useLocalDpi xmlns:a14="http://schemas.microsoft.com/office/drawing/2010/main" val="0"/>
              </a:ext>
            </a:extLst>
          </a:blip>
          <a:srcRect t="3104" b="3104"/>
          <a:stretch>
            <a:fillRect/>
          </a:stretch>
        </p:blipFill>
        <p:spPr bwMode="auto">
          <a:xfrm>
            <a:off x="9717627" y="1527007"/>
            <a:ext cx="191734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evelopment Victoria - realestate.com.au">
            <a:extLst>
              <a:ext uri="{FF2B5EF4-FFF2-40B4-BE49-F238E27FC236}">
                <a16:creationId xmlns:a16="http://schemas.microsoft.com/office/drawing/2014/main" id="{FED28EB9-FC16-7AE7-671D-D2174F9A76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851" t="10791" r="25877"/>
          <a:stretch/>
        </p:blipFill>
        <p:spPr bwMode="auto">
          <a:xfrm>
            <a:off x="1213093" y="4340302"/>
            <a:ext cx="1286088" cy="7894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descr="Working on Suburban Rail Loop ...">
            <a:extLst>
              <a:ext uri="{FF2B5EF4-FFF2-40B4-BE49-F238E27FC236}">
                <a16:creationId xmlns:a16="http://schemas.microsoft.com/office/drawing/2014/main" id="{42A47266-565D-29CE-C9C1-8D6F90FB92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226" y="5830392"/>
            <a:ext cx="1510618" cy="5233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Victorian Infrastructure Delivery ...">
            <a:extLst>
              <a:ext uri="{FF2B5EF4-FFF2-40B4-BE49-F238E27FC236}">
                <a16:creationId xmlns:a16="http://schemas.microsoft.com/office/drawing/2014/main" id="{9F30A4CB-1246-662A-C80B-A1AC204206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871" y="5298802"/>
            <a:ext cx="1892801" cy="3126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mes Victoria - Qualify">
            <a:extLst>
              <a:ext uri="{FF2B5EF4-FFF2-40B4-BE49-F238E27FC236}">
                <a16:creationId xmlns:a16="http://schemas.microsoft.com/office/drawing/2014/main" id="{58C57C01-5091-1689-DCA0-682DAB144E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248" y="3716735"/>
            <a:ext cx="1722160" cy="6303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352BF08-3C90-62B1-EC78-11773CBF5AA8}"/>
              </a:ext>
            </a:extLst>
          </p:cNvPr>
          <p:cNvSpPr txBox="1"/>
          <p:nvPr/>
        </p:nvSpPr>
        <p:spPr>
          <a:xfrm>
            <a:off x="248387" y="871300"/>
            <a:ext cx="9469240" cy="369332"/>
          </a:xfrm>
          <a:prstGeom prst="rect">
            <a:avLst/>
          </a:prstGeom>
          <a:noFill/>
        </p:spPr>
        <p:txBody>
          <a:bodyPr wrap="square">
            <a:spAutoFit/>
          </a:bodyPr>
          <a:lstStyle/>
          <a:p>
            <a:r>
              <a:rPr lang="en-AU" sz="1800">
                <a:solidFill>
                  <a:schemeClr val="accent2"/>
                </a:solidFill>
              </a:rPr>
              <a:t>Stakeholders, collaboration and partnerships</a:t>
            </a:r>
          </a:p>
        </p:txBody>
      </p:sp>
      <p:pic>
        <p:nvPicPr>
          <p:cNvPr id="18" name="Picture 2" descr="logo-mav – Blue Connections IT">
            <a:extLst>
              <a:ext uri="{FF2B5EF4-FFF2-40B4-BE49-F238E27FC236}">
                <a16:creationId xmlns:a16="http://schemas.microsoft.com/office/drawing/2014/main" id="{C47ACFF6-DAD5-C418-71C2-69C0CFE1B5F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400" t="22844" r="8800" b="26502"/>
          <a:stretch/>
        </p:blipFill>
        <p:spPr bwMode="auto">
          <a:xfrm>
            <a:off x="3851241" y="4815208"/>
            <a:ext cx="1730173" cy="62909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ABD477A1-59C8-BF8F-259D-766D7E477FCE}"/>
              </a:ext>
            </a:extLst>
          </p:cNvPr>
          <p:cNvCxnSpPr/>
          <p:nvPr/>
        </p:nvCxnSpPr>
        <p:spPr>
          <a:xfrm>
            <a:off x="3114675" y="1371600"/>
            <a:ext cx="0" cy="526344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BA64DF-F4EC-DAB4-68AC-EFF1AF5C6679}"/>
              </a:ext>
            </a:extLst>
          </p:cNvPr>
          <p:cNvCxnSpPr/>
          <p:nvPr/>
        </p:nvCxnSpPr>
        <p:spPr>
          <a:xfrm>
            <a:off x="6591300" y="1443440"/>
            <a:ext cx="0" cy="526344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40F2E46F-A2E4-4369-74E3-1B5B4009E14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480"/>
          <a:stretch/>
        </p:blipFill>
        <p:spPr bwMode="auto">
          <a:xfrm>
            <a:off x="3483527" y="1209281"/>
            <a:ext cx="2649532" cy="188335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6E7D3396-94D6-DA9C-9ED0-233C455C42C9}"/>
              </a:ext>
            </a:extLst>
          </p:cNvPr>
          <p:cNvCxnSpPr/>
          <p:nvPr/>
        </p:nvCxnSpPr>
        <p:spPr>
          <a:xfrm>
            <a:off x="9274659" y="1400175"/>
            <a:ext cx="0" cy="526344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911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B6D8F-00F3-6D3B-C32C-5AAAC5E57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5060D-E70A-1497-E809-320E023EE7DB}"/>
              </a:ext>
            </a:extLst>
          </p:cNvPr>
          <p:cNvSpPr>
            <a:spLocks noGrp="1"/>
          </p:cNvSpPr>
          <p:nvPr>
            <p:ph type="title"/>
          </p:nvPr>
        </p:nvSpPr>
        <p:spPr/>
        <p:txBody>
          <a:bodyPr/>
          <a:lstStyle/>
          <a:p>
            <a:r>
              <a:rPr lang="en-AU"/>
              <a:t>Regional Victoria today</a:t>
            </a:r>
          </a:p>
        </p:txBody>
      </p:sp>
      <p:sp>
        <p:nvSpPr>
          <p:cNvPr id="6" name="Slide Number Placeholder 5">
            <a:extLst>
              <a:ext uri="{FF2B5EF4-FFF2-40B4-BE49-F238E27FC236}">
                <a16:creationId xmlns:a16="http://schemas.microsoft.com/office/drawing/2014/main" id="{BE8DE87F-E2B4-85EA-977A-06B6BE37C61C}"/>
              </a:ext>
            </a:extLst>
          </p:cNvPr>
          <p:cNvSpPr>
            <a:spLocks noGrp="1"/>
          </p:cNvSpPr>
          <p:nvPr>
            <p:ph type="sldNum" sz="quarter" idx="11"/>
          </p:nvPr>
        </p:nvSpPr>
        <p:spPr/>
        <p:txBody>
          <a:bodyPr/>
          <a:lstStyle/>
          <a:p>
            <a:r>
              <a:rPr lang="en-AU"/>
              <a:t> </a:t>
            </a:r>
            <a:fld id="{284A07E2-E97A-42E4-8313-125419E51080}" type="slidenum">
              <a:rPr lang="en-AU" smtClean="0"/>
              <a:pPr/>
              <a:t>6</a:t>
            </a:fld>
            <a:endParaRPr lang="en-AU"/>
          </a:p>
        </p:txBody>
      </p:sp>
      <p:sp>
        <p:nvSpPr>
          <p:cNvPr id="11" name="TextBox 10">
            <a:extLst>
              <a:ext uri="{FF2B5EF4-FFF2-40B4-BE49-F238E27FC236}">
                <a16:creationId xmlns:a16="http://schemas.microsoft.com/office/drawing/2014/main" id="{FCA501B6-C81F-5A5E-BD83-DF617AFAB4BA}"/>
              </a:ext>
            </a:extLst>
          </p:cNvPr>
          <p:cNvSpPr txBox="1"/>
          <p:nvPr/>
        </p:nvSpPr>
        <p:spPr>
          <a:xfrm>
            <a:off x="3590086" y="4535341"/>
            <a:ext cx="3123956" cy="276999"/>
          </a:xfrm>
          <a:prstGeom prst="rect">
            <a:avLst/>
          </a:prstGeom>
          <a:noFill/>
        </p:spPr>
        <p:txBody>
          <a:bodyPr wrap="square" rtlCol="0">
            <a:spAutoFit/>
          </a:bodyPr>
          <a:lstStyle/>
          <a:p>
            <a:pPr algn="ctr"/>
            <a:r>
              <a:rPr lang="en-AU" sz="1200" b="1">
                <a:latin typeface="VIC" panose="00000500000000000000" pitchFamily="2" charset="0"/>
              </a:rPr>
              <a:t>Dwelling Types by LGA Group, 2021</a:t>
            </a:r>
          </a:p>
        </p:txBody>
      </p:sp>
      <p:pic>
        <p:nvPicPr>
          <p:cNvPr id="16" name="Picture 15">
            <a:extLst>
              <a:ext uri="{FF2B5EF4-FFF2-40B4-BE49-F238E27FC236}">
                <a16:creationId xmlns:a16="http://schemas.microsoft.com/office/drawing/2014/main" id="{2D6F021E-1BAA-3C83-10AD-283A48C78937}"/>
              </a:ext>
            </a:extLst>
          </p:cNvPr>
          <p:cNvPicPr>
            <a:picLocks noChangeAspect="1"/>
          </p:cNvPicPr>
          <p:nvPr/>
        </p:nvPicPr>
        <p:blipFill>
          <a:blip r:embed="rId3"/>
          <a:stretch>
            <a:fillRect/>
          </a:stretch>
        </p:blipFill>
        <p:spPr>
          <a:xfrm>
            <a:off x="8405242" y="2891993"/>
            <a:ext cx="3094249" cy="2122934"/>
          </a:xfrm>
          <a:prstGeom prst="rect">
            <a:avLst/>
          </a:prstGeom>
        </p:spPr>
      </p:pic>
      <p:sp>
        <p:nvSpPr>
          <p:cNvPr id="12" name="TextBox 11">
            <a:extLst>
              <a:ext uri="{FF2B5EF4-FFF2-40B4-BE49-F238E27FC236}">
                <a16:creationId xmlns:a16="http://schemas.microsoft.com/office/drawing/2014/main" id="{CFF4DE6F-6245-9469-16BF-5D45BA3002C2}"/>
              </a:ext>
            </a:extLst>
          </p:cNvPr>
          <p:cNvSpPr txBox="1"/>
          <p:nvPr/>
        </p:nvSpPr>
        <p:spPr>
          <a:xfrm>
            <a:off x="10109304" y="3337242"/>
            <a:ext cx="1829470" cy="276999"/>
          </a:xfrm>
          <a:prstGeom prst="rect">
            <a:avLst/>
          </a:prstGeom>
          <a:noFill/>
        </p:spPr>
        <p:txBody>
          <a:bodyPr wrap="square" rtlCol="0">
            <a:spAutoFit/>
          </a:bodyPr>
          <a:lstStyle/>
          <a:p>
            <a:r>
              <a:rPr lang="en-AU" sz="1200" b="1">
                <a:solidFill>
                  <a:srgbClr val="4085EB"/>
                </a:solidFill>
                <a:latin typeface="+mj-lt"/>
              </a:rPr>
              <a:t>Other Regional LGAs</a:t>
            </a:r>
            <a:endParaRPr lang="en-AU" sz="1200" b="1" i="1">
              <a:solidFill>
                <a:srgbClr val="4085EB"/>
              </a:solidFill>
              <a:latin typeface="+mj-lt"/>
            </a:endParaRPr>
          </a:p>
        </p:txBody>
      </p:sp>
      <p:sp>
        <p:nvSpPr>
          <p:cNvPr id="13" name="TextBox 12">
            <a:extLst>
              <a:ext uri="{FF2B5EF4-FFF2-40B4-BE49-F238E27FC236}">
                <a16:creationId xmlns:a16="http://schemas.microsoft.com/office/drawing/2014/main" id="{FEA2D796-1C4F-E2FB-FEC8-18E24A30C690}"/>
              </a:ext>
            </a:extLst>
          </p:cNvPr>
          <p:cNvSpPr txBox="1"/>
          <p:nvPr/>
        </p:nvSpPr>
        <p:spPr>
          <a:xfrm>
            <a:off x="10109304" y="3137042"/>
            <a:ext cx="1829470" cy="276999"/>
          </a:xfrm>
          <a:prstGeom prst="rect">
            <a:avLst/>
          </a:prstGeom>
          <a:noFill/>
        </p:spPr>
        <p:txBody>
          <a:bodyPr wrap="square" rtlCol="0">
            <a:spAutoFit/>
          </a:bodyPr>
          <a:lstStyle/>
          <a:p>
            <a:r>
              <a:rPr lang="en-AU" sz="1200" b="1">
                <a:solidFill>
                  <a:srgbClr val="AE69FF"/>
                </a:solidFill>
                <a:latin typeface="+mj-lt"/>
              </a:rPr>
              <a:t>Peri-Urban LGAs</a:t>
            </a:r>
            <a:endParaRPr lang="en-AU" sz="1200" b="1" i="1">
              <a:solidFill>
                <a:srgbClr val="AE69FF"/>
              </a:solidFill>
              <a:latin typeface="+mj-lt"/>
            </a:endParaRPr>
          </a:p>
        </p:txBody>
      </p:sp>
      <p:sp>
        <p:nvSpPr>
          <p:cNvPr id="14" name="TextBox 13">
            <a:extLst>
              <a:ext uri="{FF2B5EF4-FFF2-40B4-BE49-F238E27FC236}">
                <a16:creationId xmlns:a16="http://schemas.microsoft.com/office/drawing/2014/main" id="{CBAAB82A-157C-5AF8-E013-D2EDE420FE6C}"/>
              </a:ext>
            </a:extLst>
          </p:cNvPr>
          <p:cNvSpPr txBox="1"/>
          <p:nvPr/>
        </p:nvSpPr>
        <p:spPr>
          <a:xfrm>
            <a:off x="10109304" y="2941731"/>
            <a:ext cx="1829470" cy="276999"/>
          </a:xfrm>
          <a:prstGeom prst="rect">
            <a:avLst/>
          </a:prstGeom>
          <a:noFill/>
        </p:spPr>
        <p:txBody>
          <a:bodyPr wrap="square" rtlCol="0">
            <a:spAutoFit/>
          </a:bodyPr>
          <a:lstStyle/>
          <a:p>
            <a:r>
              <a:rPr lang="en-AU" sz="1200" b="1">
                <a:solidFill>
                  <a:srgbClr val="259890"/>
                </a:solidFill>
                <a:latin typeface="+mj-lt"/>
              </a:rPr>
              <a:t>Regional City LGAs</a:t>
            </a:r>
            <a:endParaRPr lang="en-AU" sz="1200" b="1" i="1">
              <a:solidFill>
                <a:srgbClr val="259890"/>
              </a:solidFill>
              <a:latin typeface="+mj-lt"/>
            </a:endParaRPr>
          </a:p>
        </p:txBody>
      </p:sp>
      <p:sp>
        <p:nvSpPr>
          <p:cNvPr id="18" name="TextBox 17">
            <a:extLst>
              <a:ext uri="{FF2B5EF4-FFF2-40B4-BE49-F238E27FC236}">
                <a16:creationId xmlns:a16="http://schemas.microsoft.com/office/drawing/2014/main" id="{D1207490-D712-24F2-3582-F87E35A0EE41}"/>
              </a:ext>
            </a:extLst>
          </p:cNvPr>
          <p:cNvSpPr txBox="1"/>
          <p:nvPr/>
        </p:nvSpPr>
        <p:spPr>
          <a:xfrm>
            <a:off x="293072" y="952729"/>
            <a:ext cx="3272118" cy="1015663"/>
          </a:xfrm>
          <a:prstGeom prst="rect">
            <a:avLst/>
          </a:prstGeom>
          <a:noFill/>
        </p:spPr>
        <p:txBody>
          <a:bodyPr wrap="square" rtlCol="0">
            <a:spAutoFit/>
          </a:bodyPr>
          <a:lstStyle/>
          <a:p>
            <a:r>
              <a:rPr lang="en-AU" sz="6000" b="1">
                <a:solidFill>
                  <a:schemeClr val="accent3">
                    <a:lumMod val="75000"/>
                  </a:schemeClr>
                </a:solidFill>
                <a:latin typeface="VIC Bold" panose="00000800000000000000" pitchFamily="2" charset="0"/>
              </a:rPr>
              <a:t>1.72m</a:t>
            </a:r>
          </a:p>
        </p:txBody>
      </p:sp>
      <p:sp>
        <p:nvSpPr>
          <p:cNvPr id="19" name="TextBox 18">
            <a:extLst>
              <a:ext uri="{FF2B5EF4-FFF2-40B4-BE49-F238E27FC236}">
                <a16:creationId xmlns:a16="http://schemas.microsoft.com/office/drawing/2014/main" id="{5B8BB05C-FA4C-FB24-8F2B-F51E5AE3C69D}"/>
              </a:ext>
            </a:extLst>
          </p:cNvPr>
          <p:cNvSpPr txBox="1"/>
          <p:nvPr/>
        </p:nvSpPr>
        <p:spPr>
          <a:xfrm>
            <a:off x="253323" y="3265327"/>
            <a:ext cx="2558833" cy="246221"/>
          </a:xfrm>
          <a:prstGeom prst="rect">
            <a:avLst/>
          </a:prstGeom>
          <a:noFill/>
        </p:spPr>
        <p:txBody>
          <a:bodyPr wrap="square" rtlCol="0">
            <a:spAutoFit/>
          </a:bodyPr>
          <a:lstStyle/>
          <a:p>
            <a:r>
              <a:rPr lang="en-AU" sz="1000"/>
              <a:t>Additional residents since 2019</a:t>
            </a:r>
          </a:p>
        </p:txBody>
      </p:sp>
      <p:sp>
        <p:nvSpPr>
          <p:cNvPr id="20" name="TextBox 19">
            <a:extLst>
              <a:ext uri="{FF2B5EF4-FFF2-40B4-BE49-F238E27FC236}">
                <a16:creationId xmlns:a16="http://schemas.microsoft.com/office/drawing/2014/main" id="{6C860505-7153-36DE-D3FA-BB700AA25057}"/>
              </a:ext>
            </a:extLst>
          </p:cNvPr>
          <p:cNvSpPr txBox="1"/>
          <p:nvPr/>
        </p:nvSpPr>
        <p:spPr>
          <a:xfrm>
            <a:off x="239288" y="2344185"/>
            <a:ext cx="2886045" cy="1015663"/>
          </a:xfrm>
          <a:prstGeom prst="rect">
            <a:avLst/>
          </a:prstGeom>
          <a:noFill/>
        </p:spPr>
        <p:txBody>
          <a:bodyPr wrap="square" rtlCol="0">
            <a:spAutoFit/>
          </a:bodyPr>
          <a:lstStyle/>
          <a:p>
            <a:r>
              <a:rPr lang="en-AU" sz="6000" b="1">
                <a:solidFill>
                  <a:srgbClr val="2C9C94"/>
                </a:solidFill>
                <a:latin typeface="VIC Bold" panose="00000800000000000000" pitchFamily="2" charset="0"/>
              </a:rPr>
              <a:t>+112k</a:t>
            </a:r>
          </a:p>
        </p:txBody>
      </p:sp>
      <p:sp>
        <p:nvSpPr>
          <p:cNvPr id="22" name="TextBox 21">
            <a:extLst>
              <a:ext uri="{FF2B5EF4-FFF2-40B4-BE49-F238E27FC236}">
                <a16:creationId xmlns:a16="http://schemas.microsoft.com/office/drawing/2014/main" id="{573112B0-6F18-67BC-456A-7A5E4E39CF89}"/>
              </a:ext>
            </a:extLst>
          </p:cNvPr>
          <p:cNvSpPr txBox="1"/>
          <p:nvPr/>
        </p:nvSpPr>
        <p:spPr>
          <a:xfrm>
            <a:off x="284109" y="1854387"/>
            <a:ext cx="3056964" cy="246221"/>
          </a:xfrm>
          <a:prstGeom prst="rect">
            <a:avLst/>
          </a:prstGeom>
          <a:noFill/>
        </p:spPr>
        <p:txBody>
          <a:bodyPr wrap="square" rtlCol="0">
            <a:spAutoFit/>
          </a:bodyPr>
          <a:lstStyle/>
          <a:p>
            <a:r>
              <a:rPr lang="en-AU" sz="1000"/>
              <a:t>Residents of Regional LGAs @ 2024</a:t>
            </a:r>
          </a:p>
        </p:txBody>
      </p:sp>
      <p:sp>
        <p:nvSpPr>
          <p:cNvPr id="23" name="TextBox 22">
            <a:extLst>
              <a:ext uri="{FF2B5EF4-FFF2-40B4-BE49-F238E27FC236}">
                <a16:creationId xmlns:a16="http://schemas.microsoft.com/office/drawing/2014/main" id="{1895F853-774F-B948-5A45-168BC0736316}"/>
              </a:ext>
            </a:extLst>
          </p:cNvPr>
          <p:cNvSpPr txBox="1"/>
          <p:nvPr/>
        </p:nvSpPr>
        <p:spPr>
          <a:xfrm>
            <a:off x="257217" y="3466118"/>
            <a:ext cx="2886045" cy="830997"/>
          </a:xfrm>
          <a:prstGeom prst="rect">
            <a:avLst/>
          </a:prstGeom>
          <a:noFill/>
        </p:spPr>
        <p:txBody>
          <a:bodyPr wrap="square" rtlCol="0">
            <a:spAutoFit/>
          </a:bodyPr>
          <a:lstStyle/>
          <a:p>
            <a:r>
              <a:rPr lang="en-AU" sz="4800" b="1">
                <a:solidFill>
                  <a:srgbClr val="2C9C94"/>
                </a:solidFill>
                <a:latin typeface="VIC Bold" panose="00000800000000000000" pitchFamily="2" charset="0"/>
              </a:rPr>
              <a:t>6.9%</a:t>
            </a:r>
          </a:p>
        </p:txBody>
      </p:sp>
      <p:sp>
        <p:nvSpPr>
          <p:cNvPr id="24" name="TextBox 23">
            <a:extLst>
              <a:ext uri="{FF2B5EF4-FFF2-40B4-BE49-F238E27FC236}">
                <a16:creationId xmlns:a16="http://schemas.microsoft.com/office/drawing/2014/main" id="{606AE5A0-D8F5-230E-0D67-7B5B2AA55D53}"/>
              </a:ext>
            </a:extLst>
          </p:cNvPr>
          <p:cNvSpPr txBox="1"/>
          <p:nvPr/>
        </p:nvSpPr>
        <p:spPr>
          <a:xfrm>
            <a:off x="275144" y="2218579"/>
            <a:ext cx="3173507" cy="261610"/>
          </a:xfrm>
          <a:prstGeom prst="rect">
            <a:avLst/>
          </a:prstGeom>
          <a:noFill/>
        </p:spPr>
        <p:txBody>
          <a:bodyPr wrap="square" rtlCol="0">
            <a:spAutoFit/>
          </a:bodyPr>
          <a:lstStyle/>
          <a:p>
            <a:r>
              <a:rPr lang="en-AU" sz="1100" b="1">
                <a:latin typeface="VIC Bold" panose="00000800000000000000" pitchFamily="2" charset="0"/>
              </a:rPr>
              <a:t>CHANGE OVER LAST 5 YEARS</a:t>
            </a:r>
          </a:p>
        </p:txBody>
      </p:sp>
      <p:sp>
        <p:nvSpPr>
          <p:cNvPr id="25" name="TextBox 24">
            <a:extLst>
              <a:ext uri="{FF2B5EF4-FFF2-40B4-BE49-F238E27FC236}">
                <a16:creationId xmlns:a16="http://schemas.microsoft.com/office/drawing/2014/main" id="{CA0AA58B-2CA5-26CA-B9AC-58E5D3AE91FE}"/>
              </a:ext>
            </a:extLst>
          </p:cNvPr>
          <p:cNvSpPr txBox="1"/>
          <p:nvPr/>
        </p:nvSpPr>
        <p:spPr>
          <a:xfrm>
            <a:off x="2080384" y="3646092"/>
            <a:ext cx="1115516" cy="400110"/>
          </a:xfrm>
          <a:prstGeom prst="rect">
            <a:avLst/>
          </a:prstGeom>
          <a:noFill/>
        </p:spPr>
        <p:txBody>
          <a:bodyPr wrap="square" rtlCol="0">
            <a:spAutoFit/>
          </a:bodyPr>
          <a:lstStyle/>
          <a:p>
            <a:r>
              <a:rPr lang="en-AU" sz="1000"/>
              <a:t>Total increase 2019-2024</a:t>
            </a:r>
          </a:p>
        </p:txBody>
      </p:sp>
      <p:sp>
        <p:nvSpPr>
          <p:cNvPr id="26" name="TextBox 25">
            <a:extLst>
              <a:ext uri="{FF2B5EF4-FFF2-40B4-BE49-F238E27FC236}">
                <a16:creationId xmlns:a16="http://schemas.microsoft.com/office/drawing/2014/main" id="{18005606-668D-57CC-1C88-5A2D2E0656E1}"/>
              </a:ext>
            </a:extLst>
          </p:cNvPr>
          <p:cNvSpPr txBox="1"/>
          <p:nvPr/>
        </p:nvSpPr>
        <p:spPr>
          <a:xfrm>
            <a:off x="616393" y="5327382"/>
            <a:ext cx="2558833" cy="246221"/>
          </a:xfrm>
          <a:prstGeom prst="rect">
            <a:avLst/>
          </a:prstGeom>
          <a:noFill/>
        </p:spPr>
        <p:txBody>
          <a:bodyPr wrap="square" rtlCol="0">
            <a:spAutoFit/>
          </a:bodyPr>
          <a:lstStyle/>
          <a:p>
            <a:r>
              <a:rPr lang="en-AU" sz="1000"/>
              <a:t>Additional residents by 2028</a:t>
            </a:r>
          </a:p>
        </p:txBody>
      </p:sp>
      <p:sp>
        <p:nvSpPr>
          <p:cNvPr id="27" name="TextBox 26">
            <a:extLst>
              <a:ext uri="{FF2B5EF4-FFF2-40B4-BE49-F238E27FC236}">
                <a16:creationId xmlns:a16="http://schemas.microsoft.com/office/drawing/2014/main" id="{1A00AC56-8385-12C6-F16D-AD5475ADCC72}"/>
              </a:ext>
            </a:extLst>
          </p:cNvPr>
          <p:cNvSpPr txBox="1"/>
          <p:nvPr/>
        </p:nvSpPr>
        <p:spPr>
          <a:xfrm>
            <a:off x="239288" y="4531487"/>
            <a:ext cx="3012139" cy="1015663"/>
          </a:xfrm>
          <a:prstGeom prst="rect">
            <a:avLst/>
          </a:prstGeom>
          <a:noFill/>
        </p:spPr>
        <p:txBody>
          <a:bodyPr wrap="square" rtlCol="0">
            <a:spAutoFit/>
          </a:bodyPr>
          <a:lstStyle/>
          <a:p>
            <a:r>
              <a:rPr lang="en-AU" sz="6000" b="1">
                <a:solidFill>
                  <a:schemeClr val="accent3"/>
                </a:solidFill>
                <a:latin typeface="VIC Bold" panose="00000800000000000000" pitchFamily="2" charset="0"/>
              </a:rPr>
              <a:t>+132k</a:t>
            </a:r>
          </a:p>
        </p:txBody>
      </p:sp>
      <p:sp>
        <p:nvSpPr>
          <p:cNvPr id="28" name="TextBox 27">
            <a:extLst>
              <a:ext uri="{FF2B5EF4-FFF2-40B4-BE49-F238E27FC236}">
                <a16:creationId xmlns:a16="http://schemas.microsoft.com/office/drawing/2014/main" id="{9A20460F-5FED-5569-E0AE-397698E86F98}"/>
              </a:ext>
            </a:extLst>
          </p:cNvPr>
          <p:cNvSpPr txBox="1"/>
          <p:nvPr/>
        </p:nvSpPr>
        <p:spPr>
          <a:xfrm>
            <a:off x="257217" y="5644542"/>
            <a:ext cx="2886045" cy="830997"/>
          </a:xfrm>
          <a:prstGeom prst="rect">
            <a:avLst/>
          </a:prstGeom>
          <a:noFill/>
        </p:spPr>
        <p:txBody>
          <a:bodyPr wrap="square" rtlCol="0">
            <a:spAutoFit/>
          </a:bodyPr>
          <a:lstStyle/>
          <a:p>
            <a:r>
              <a:rPr lang="en-AU" sz="4800" b="1">
                <a:solidFill>
                  <a:schemeClr val="accent3"/>
                </a:solidFill>
                <a:latin typeface="VIC Bold" panose="00000800000000000000" pitchFamily="2" charset="0"/>
              </a:rPr>
              <a:t>7.7%</a:t>
            </a:r>
          </a:p>
        </p:txBody>
      </p:sp>
      <p:sp>
        <p:nvSpPr>
          <p:cNvPr id="29" name="TextBox 28">
            <a:extLst>
              <a:ext uri="{FF2B5EF4-FFF2-40B4-BE49-F238E27FC236}">
                <a16:creationId xmlns:a16="http://schemas.microsoft.com/office/drawing/2014/main" id="{36EEB225-E183-D32E-FA40-2CB2376F7394}"/>
              </a:ext>
            </a:extLst>
          </p:cNvPr>
          <p:cNvSpPr txBox="1"/>
          <p:nvPr/>
        </p:nvSpPr>
        <p:spPr>
          <a:xfrm>
            <a:off x="1721588" y="5915424"/>
            <a:ext cx="1115516" cy="400110"/>
          </a:xfrm>
          <a:prstGeom prst="rect">
            <a:avLst/>
          </a:prstGeom>
          <a:noFill/>
        </p:spPr>
        <p:txBody>
          <a:bodyPr wrap="square" rtlCol="0">
            <a:spAutoFit/>
          </a:bodyPr>
          <a:lstStyle/>
          <a:p>
            <a:r>
              <a:rPr lang="en-AU" sz="1000"/>
              <a:t>Total increase 2024-2029</a:t>
            </a:r>
          </a:p>
        </p:txBody>
      </p:sp>
      <p:cxnSp>
        <p:nvCxnSpPr>
          <p:cNvPr id="30" name="Straight Connector 29">
            <a:extLst>
              <a:ext uri="{FF2B5EF4-FFF2-40B4-BE49-F238E27FC236}">
                <a16:creationId xmlns:a16="http://schemas.microsoft.com/office/drawing/2014/main" id="{3F06EBB7-8FE8-93BD-BB09-2D3BEF1DA74F}"/>
              </a:ext>
            </a:extLst>
          </p:cNvPr>
          <p:cNvCxnSpPr/>
          <p:nvPr/>
        </p:nvCxnSpPr>
        <p:spPr>
          <a:xfrm>
            <a:off x="160844" y="2162023"/>
            <a:ext cx="320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5C42368-5C62-B17B-B310-0493C70174FB}"/>
              </a:ext>
            </a:extLst>
          </p:cNvPr>
          <p:cNvCxnSpPr>
            <a:cxnSpLocks/>
          </p:cNvCxnSpPr>
          <p:nvPr/>
        </p:nvCxnSpPr>
        <p:spPr>
          <a:xfrm>
            <a:off x="8226832" y="2609781"/>
            <a:ext cx="0" cy="379696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08D12D6-D47C-2E1F-5DE3-5B56F44FB15D}"/>
              </a:ext>
            </a:extLst>
          </p:cNvPr>
          <p:cNvSpPr txBox="1"/>
          <p:nvPr/>
        </p:nvSpPr>
        <p:spPr>
          <a:xfrm>
            <a:off x="275144" y="864913"/>
            <a:ext cx="3173507" cy="261610"/>
          </a:xfrm>
          <a:prstGeom prst="rect">
            <a:avLst/>
          </a:prstGeom>
          <a:noFill/>
        </p:spPr>
        <p:txBody>
          <a:bodyPr wrap="square" rtlCol="0">
            <a:spAutoFit/>
          </a:bodyPr>
          <a:lstStyle/>
          <a:p>
            <a:r>
              <a:rPr lang="en-AU" sz="1100" b="1">
                <a:latin typeface="VIC Bold" panose="00000800000000000000" pitchFamily="2" charset="0"/>
              </a:rPr>
              <a:t>TOTAL POPULATION 2024</a:t>
            </a:r>
          </a:p>
        </p:txBody>
      </p:sp>
      <p:sp>
        <p:nvSpPr>
          <p:cNvPr id="34" name="TextBox 33">
            <a:extLst>
              <a:ext uri="{FF2B5EF4-FFF2-40B4-BE49-F238E27FC236}">
                <a16:creationId xmlns:a16="http://schemas.microsoft.com/office/drawing/2014/main" id="{8F45F24E-502B-1308-8F7C-A6EA2184736E}"/>
              </a:ext>
            </a:extLst>
          </p:cNvPr>
          <p:cNvSpPr txBox="1"/>
          <p:nvPr/>
        </p:nvSpPr>
        <p:spPr>
          <a:xfrm>
            <a:off x="275144" y="4397003"/>
            <a:ext cx="3648636" cy="261610"/>
          </a:xfrm>
          <a:prstGeom prst="rect">
            <a:avLst/>
          </a:prstGeom>
          <a:noFill/>
        </p:spPr>
        <p:txBody>
          <a:bodyPr wrap="square" rtlCol="0">
            <a:spAutoFit/>
          </a:bodyPr>
          <a:lstStyle/>
          <a:p>
            <a:r>
              <a:rPr lang="en-AU" sz="1100" b="1">
                <a:latin typeface="VIC Bold" panose="00000800000000000000" pitchFamily="2" charset="0"/>
              </a:rPr>
              <a:t>PROJECTED OVER NEXT 5 YEARS</a:t>
            </a:r>
          </a:p>
        </p:txBody>
      </p:sp>
      <p:cxnSp>
        <p:nvCxnSpPr>
          <p:cNvPr id="36" name="Straight Connector 35">
            <a:extLst>
              <a:ext uri="{FF2B5EF4-FFF2-40B4-BE49-F238E27FC236}">
                <a16:creationId xmlns:a16="http://schemas.microsoft.com/office/drawing/2014/main" id="{4AAC42D9-2274-88A5-7DE1-5827B9B1D175}"/>
              </a:ext>
            </a:extLst>
          </p:cNvPr>
          <p:cNvCxnSpPr/>
          <p:nvPr/>
        </p:nvCxnSpPr>
        <p:spPr>
          <a:xfrm>
            <a:off x="3423997" y="952729"/>
            <a:ext cx="0" cy="545402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14D482C0-C95D-55B0-DF6F-98718D6A3902}"/>
              </a:ext>
            </a:extLst>
          </p:cNvPr>
          <p:cNvPicPr>
            <a:picLocks noChangeAspect="1"/>
          </p:cNvPicPr>
          <p:nvPr/>
        </p:nvPicPr>
        <p:blipFill>
          <a:blip r:embed="rId4"/>
          <a:srcRect t="49686"/>
          <a:stretch/>
        </p:blipFill>
        <p:spPr>
          <a:xfrm>
            <a:off x="3501672" y="4997673"/>
            <a:ext cx="1408048" cy="1363022"/>
          </a:xfrm>
          <a:prstGeom prst="rect">
            <a:avLst/>
          </a:prstGeom>
        </p:spPr>
      </p:pic>
      <p:pic>
        <p:nvPicPr>
          <p:cNvPr id="42" name="Picture 41">
            <a:extLst>
              <a:ext uri="{FF2B5EF4-FFF2-40B4-BE49-F238E27FC236}">
                <a16:creationId xmlns:a16="http://schemas.microsoft.com/office/drawing/2014/main" id="{C6A7E20C-8AA3-5A78-A020-62847680FF17}"/>
              </a:ext>
            </a:extLst>
          </p:cNvPr>
          <p:cNvPicPr>
            <a:picLocks noChangeAspect="1"/>
          </p:cNvPicPr>
          <p:nvPr/>
        </p:nvPicPr>
        <p:blipFill>
          <a:blip r:embed="rId5"/>
          <a:srcRect t="52796"/>
          <a:stretch/>
        </p:blipFill>
        <p:spPr>
          <a:xfrm>
            <a:off x="5229446" y="5072933"/>
            <a:ext cx="1439778" cy="1319946"/>
          </a:xfrm>
          <a:prstGeom prst="rect">
            <a:avLst/>
          </a:prstGeom>
        </p:spPr>
      </p:pic>
      <p:pic>
        <p:nvPicPr>
          <p:cNvPr id="43" name="Picture 42">
            <a:extLst>
              <a:ext uri="{FF2B5EF4-FFF2-40B4-BE49-F238E27FC236}">
                <a16:creationId xmlns:a16="http://schemas.microsoft.com/office/drawing/2014/main" id="{6009FFBB-DC1A-9E5E-8ADF-7328244FD672}"/>
              </a:ext>
            </a:extLst>
          </p:cNvPr>
          <p:cNvPicPr>
            <a:picLocks noChangeAspect="1"/>
          </p:cNvPicPr>
          <p:nvPr/>
        </p:nvPicPr>
        <p:blipFill>
          <a:blip r:embed="rId4"/>
          <a:srcRect b="49686"/>
          <a:stretch/>
        </p:blipFill>
        <p:spPr>
          <a:xfrm>
            <a:off x="3501672" y="3104194"/>
            <a:ext cx="1408048" cy="1363022"/>
          </a:xfrm>
          <a:prstGeom prst="rect">
            <a:avLst/>
          </a:prstGeom>
        </p:spPr>
      </p:pic>
      <p:pic>
        <p:nvPicPr>
          <p:cNvPr id="44" name="Picture 43">
            <a:extLst>
              <a:ext uri="{FF2B5EF4-FFF2-40B4-BE49-F238E27FC236}">
                <a16:creationId xmlns:a16="http://schemas.microsoft.com/office/drawing/2014/main" id="{7C8A8543-FBD5-F45F-F1C5-B80ECFDBD5F1}"/>
              </a:ext>
            </a:extLst>
          </p:cNvPr>
          <p:cNvPicPr>
            <a:picLocks noChangeAspect="1"/>
          </p:cNvPicPr>
          <p:nvPr/>
        </p:nvPicPr>
        <p:blipFill>
          <a:blip r:embed="rId5"/>
          <a:srcRect b="48804"/>
          <a:stretch/>
        </p:blipFill>
        <p:spPr>
          <a:xfrm>
            <a:off x="5229446" y="3020677"/>
            <a:ext cx="1439778" cy="1431577"/>
          </a:xfrm>
          <a:prstGeom prst="rect">
            <a:avLst/>
          </a:prstGeom>
        </p:spPr>
      </p:pic>
      <p:sp>
        <p:nvSpPr>
          <p:cNvPr id="46" name="TextBox 45">
            <a:extLst>
              <a:ext uri="{FF2B5EF4-FFF2-40B4-BE49-F238E27FC236}">
                <a16:creationId xmlns:a16="http://schemas.microsoft.com/office/drawing/2014/main" id="{F66154F7-8874-68C7-1B3B-2406484809A9}"/>
              </a:ext>
            </a:extLst>
          </p:cNvPr>
          <p:cNvSpPr txBox="1"/>
          <p:nvPr/>
        </p:nvSpPr>
        <p:spPr>
          <a:xfrm>
            <a:off x="5074356" y="4729302"/>
            <a:ext cx="1880689" cy="415498"/>
          </a:xfrm>
          <a:prstGeom prst="rect">
            <a:avLst/>
          </a:prstGeom>
          <a:noFill/>
        </p:spPr>
        <p:txBody>
          <a:bodyPr wrap="square" rtlCol="0">
            <a:spAutoFit/>
          </a:bodyPr>
          <a:lstStyle/>
          <a:p>
            <a:pPr algn="ctr"/>
            <a:r>
              <a:rPr lang="en-AU" sz="1000">
                <a:latin typeface="VIC" panose="00000500000000000000" pitchFamily="2" charset="0"/>
              </a:rPr>
              <a:t>Peri-Urban &amp; Other Regional LGAs</a:t>
            </a:r>
          </a:p>
        </p:txBody>
      </p:sp>
      <p:sp>
        <p:nvSpPr>
          <p:cNvPr id="47" name="TextBox 46">
            <a:extLst>
              <a:ext uri="{FF2B5EF4-FFF2-40B4-BE49-F238E27FC236}">
                <a16:creationId xmlns:a16="http://schemas.microsoft.com/office/drawing/2014/main" id="{9FAF8ECB-DFDB-9E54-2DE6-269B823BA813}"/>
              </a:ext>
            </a:extLst>
          </p:cNvPr>
          <p:cNvSpPr txBox="1"/>
          <p:nvPr/>
        </p:nvSpPr>
        <p:spPr>
          <a:xfrm>
            <a:off x="3590086" y="2609781"/>
            <a:ext cx="3123956" cy="276999"/>
          </a:xfrm>
          <a:prstGeom prst="rect">
            <a:avLst/>
          </a:prstGeom>
          <a:noFill/>
        </p:spPr>
        <p:txBody>
          <a:bodyPr wrap="square" rtlCol="0">
            <a:spAutoFit/>
          </a:bodyPr>
          <a:lstStyle/>
          <a:p>
            <a:pPr algn="ctr"/>
            <a:r>
              <a:rPr lang="en-AU" sz="1200" b="1">
                <a:latin typeface="VIC" panose="00000500000000000000" pitchFamily="2" charset="0"/>
              </a:rPr>
              <a:t>Household Types by LGA Group, 2021</a:t>
            </a:r>
          </a:p>
        </p:txBody>
      </p:sp>
      <p:sp>
        <p:nvSpPr>
          <p:cNvPr id="49" name="TextBox 48">
            <a:extLst>
              <a:ext uri="{FF2B5EF4-FFF2-40B4-BE49-F238E27FC236}">
                <a16:creationId xmlns:a16="http://schemas.microsoft.com/office/drawing/2014/main" id="{F7E4EDF0-3B30-8A87-84DB-48A9907775B4}"/>
              </a:ext>
            </a:extLst>
          </p:cNvPr>
          <p:cNvSpPr txBox="1"/>
          <p:nvPr/>
        </p:nvSpPr>
        <p:spPr>
          <a:xfrm>
            <a:off x="5074356" y="2803743"/>
            <a:ext cx="1880689" cy="415498"/>
          </a:xfrm>
          <a:prstGeom prst="rect">
            <a:avLst/>
          </a:prstGeom>
          <a:noFill/>
        </p:spPr>
        <p:txBody>
          <a:bodyPr wrap="square" rtlCol="0">
            <a:spAutoFit/>
          </a:bodyPr>
          <a:lstStyle/>
          <a:p>
            <a:pPr algn="ctr"/>
            <a:r>
              <a:rPr lang="en-AU" sz="1000">
                <a:latin typeface="VIC" panose="00000500000000000000" pitchFamily="2" charset="0"/>
              </a:rPr>
              <a:t>Peri-Urban &amp; Other Regional LGAs</a:t>
            </a:r>
          </a:p>
        </p:txBody>
      </p:sp>
      <p:sp>
        <p:nvSpPr>
          <p:cNvPr id="50" name="TextBox 49">
            <a:extLst>
              <a:ext uri="{FF2B5EF4-FFF2-40B4-BE49-F238E27FC236}">
                <a16:creationId xmlns:a16="http://schemas.microsoft.com/office/drawing/2014/main" id="{8FFD9A31-2AD2-51A1-9D20-C3E6099BA315}"/>
              </a:ext>
            </a:extLst>
          </p:cNvPr>
          <p:cNvSpPr txBox="1"/>
          <p:nvPr/>
        </p:nvSpPr>
        <p:spPr>
          <a:xfrm>
            <a:off x="3772042" y="2812425"/>
            <a:ext cx="991790" cy="400110"/>
          </a:xfrm>
          <a:prstGeom prst="rect">
            <a:avLst/>
          </a:prstGeom>
          <a:noFill/>
        </p:spPr>
        <p:txBody>
          <a:bodyPr wrap="square" rtlCol="0">
            <a:spAutoFit/>
          </a:bodyPr>
          <a:lstStyle/>
          <a:p>
            <a:pPr algn="ctr"/>
            <a:r>
              <a:rPr lang="en-AU" sz="1000">
                <a:latin typeface="VIC" panose="00000500000000000000" pitchFamily="2" charset="0"/>
              </a:rPr>
              <a:t>Regional City LGAs</a:t>
            </a:r>
          </a:p>
        </p:txBody>
      </p:sp>
      <p:cxnSp>
        <p:nvCxnSpPr>
          <p:cNvPr id="51" name="Straight Connector 50">
            <a:extLst>
              <a:ext uri="{FF2B5EF4-FFF2-40B4-BE49-F238E27FC236}">
                <a16:creationId xmlns:a16="http://schemas.microsoft.com/office/drawing/2014/main" id="{619DC645-5576-FA2A-5D3C-161AF52CFA7C}"/>
              </a:ext>
            </a:extLst>
          </p:cNvPr>
          <p:cNvCxnSpPr>
            <a:cxnSpLocks/>
          </p:cNvCxnSpPr>
          <p:nvPr/>
        </p:nvCxnSpPr>
        <p:spPr>
          <a:xfrm>
            <a:off x="3482764" y="2397650"/>
            <a:ext cx="836633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58258371-7164-5BE7-2CD0-CE5EAFA7C644}"/>
              </a:ext>
            </a:extLst>
          </p:cNvPr>
          <p:cNvSpPr/>
          <p:nvPr/>
        </p:nvSpPr>
        <p:spPr>
          <a:xfrm>
            <a:off x="6950404" y="3552274"/>
            <a:ext cx="212428" cy="166254"/>
          </a:xfrm>
          <a:prstGeom prst="rect">
            <a:avLst/>
          </a:prstGeom>
          <a:solidFill>
            <a:srgbClr val="AE6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Rectangle 60">
            <a:extLst>
              <a:ext uri="{FF2B5EF4-FFF2-40B4-BE49-F238E27FC236}">
                <a16:creationId xmlns:a16="http://schemas.microsoft.com/office/drawing/2014/main" id="{5FEC762E-BB83-8C5E-6CFC-E1B363B4CB35}"/>
              </a:ext>
            </a:extLst>
          </p:cNvPr>
          <p:cNvSpPr/>
          <p:nvPr/>
        </p:nvSpPr>
        <p:spPr>
          <a:xfrm>
            <a:off x="6950404" y="3857070"/>
            <a:ext cx="212428" cy="166254"/>
          </a:xfrm>
          <a:prstGeom prst="rect">
            <a:avLst/>
          </a:prstGeom>
          <a:solidFill>
            <a:srgbClr val="73A6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E66A111E-FA68-7B6E-9D50-929F41754DE2}"/>
              </a:ext>
            </a:extLst>
          </p:cNvPr>
          <p:cNvSpPr/>
          <p:nvPr/>
        </p:nvSpPr>
        <p:spPr>
          <a:xfrm>
            <a:off x="6950404" y="4161864"/>
            <a:ext cx="212428" cy="1662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EF6505F7-6376-F05C-A18C-F37EC5599B28}"/>
              </a:ext>
            </a:extLst>
          </p:cNvPr>
          <p:cNvSpPr/>
          <p:nvPr/>
        </p:nvSpPr>
        <p:spPr>
          <a:xfrm>
            <a:off x="6950404" y="3256707"/>
            <a:ext cx="212428" cy="166254"/>
          </a:xfrm>
          <a:prstGeom prst="rect">
            <a:avLst/>
          </a:prstGeom>
          <a:solidFill>
            <a:srgbClr val="2C9C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TextBox 63">
            <a:extLst>
              <a:ext uri="{FF2B5EF4-FFF2-40B4-BE49-F238E27FC236}">
                <a16:creationId xmlns:a16="http://schemas.microsoft.com/office/drawing/2014/main" id="{67AD910D-92F9-23E0-BEAF-7480C6BC334A}"/>
              </a:ext>
            </a:extLst>
          </p:cNvPr>
          <p:cNvSpPr txBox="1"/>
          <p:nvPr/>
        </p:nvSpPr>
        <p:spPr>
          <a:xfrm>
            <a:off x="7129263" y="4091194"/>
            <a:ext cx="1115516" cy="369332"/>
          </a:xfrm>
          <a:prstGeom prst="rect">
            <a:avLst/>
          </a:prstGeom>
          <a:noFill/>
        </p:spPr>
        <p:txBody>
          <a:bodyPr wrap="square" rtlCol="0">
            <a:spAutoFit/>
          </a:bodyPr>
          <a:lstStyle/>
          <a:p>
            <a:r>
              <a:rPr lang="en-AU" sz="900"/>
              <a:t>Other households</a:t>
            </a:r>
          </a:p>
        </p:txBody>
      </p:sp>
      <p:sp>
        <p:nvSpPr>
          <p:cNvPr id="65" name="TextBox 64">
            <a:extLst>
              <a:ext uri="{FF2B5EF4-FFF2-40B4-BE49-F238E27FC236}">
                <a16:creationId xmlns:a16="http://schemas.microsoft.com/office/drawing/2014/main" id="{D7A9C5B6-6447-1D0F-471C-A1BBF402F6D6}"/>
              </a:ext>
            </a:extLst>
          </p:cNvPr>
          <p:cNvSpPr txBox="1"/>
          <p:nvPr/>
        </p:nvSpPr>
        <p:spPr>
          <a:xfrm>
            <a:off x="7129263" y="3186039"/>
            <a:ext cx="1115516" cy="369332"/>
          </a:xfrm>
          <a:prstGeom prst="rect">
            <a:avLst/>
          </a:prstGeom>
          <a:noFill/>
        </p:spPr>
        <p:txBody>
          <a:bodyPr wrap="square" rtlCol="0">
            <a:spAutoFit/>
          </a:bodyPr>
          <a:lstStyle/>
          <a:p>
            <a:r>
              <a:rPr lang="en-AU" sz="900"/>
              <a:t>Families with children</a:t>
            </a:r>
          </a:p>
        </p:txBody>
      </p:sp>
      <p:sp>
        <p:nvSpPr>
          <p:cNvPr id="66" name="TextBox 65">
            <a:extLst>
              <a:ext uri="{FF2B5EF4-FFF2-40B4-BE49-F238E27FC236}">
                <a16:creationId xmlns:a16="http://schemas.microsoft.com/office/drawing/2014/main" id="{5FFBCACF-ED57-39B6-D6B4-335F212FF07B}"/>
              </a:ext>
            </a:extLst>
          </p:cNvPr>
          <p:cNvSpPr txBox="1"/>
          <p:nvPr/>
        </p:nvSpPr>
        <p:spPr>
          <a:xfrm>
            <a:off x="7129263" y="3481600"/>
            <a:ext cx="1115516" cy="369332"/>
          </a:xfrm>
          <a:prstGeom prst="rect">
            <a:avLst/>
          </a:prstGeom>
          <a:noFill/>
        </p:spPr>
        <p:txBody>
          <a:bodyPr wrap="square" rtlCol="0">
            <a:spAutoFit/>
          </a:bodyPr>
          <a:lstStyle/>
          <a:p>
            <a:r>
              <a:rPr lang="en-AU" sz="900"/>
              <a:t>Couples w/out children</a:t>
            </a:r>
          </a:p>
        </p:txBody>
      </p:sp>
      <p:sp>
        <p:nvSpPr>
          <p:cNvPr id="67" name="TextBox 66">
            <a:extLst>
              <a:ext uri="{FF2B5EF4-FFF2-40B4-BE49-F238E27FC236}">
                <a16:creationId xmlns:a16="http://schemas.microsoft.com/office/drawing/2014/main" id="{67DECA72-D7F7-B792-3053-BBC0753AF4E3}"/>
              </a:ext>
            </a:extLst>
          </p:cNvPr>
          <p:cNvSpPr txBox="1"/>
          <p:nvPr/>
        </p:nvSpPr>
        <p:spPr>
          <a:xfrm>
            <a:off x="7129263" y="3860287"/>
            <a:ext cx="1115516" cy="230832"/>
          </a:xfrm>
          <a:prstGeom prst="rect">
            <a:avLst/>
          </a:prstGeom>
          <a:noFill/>
        </p:spPr>
        <p:txBody>
          <a:bodyPr wrap="square" rtlCol="0">
            <a:spAutoFit/>
          </a:bodyPr>
          <a:lstStyle/>
          <a:p>
            <a:r>
              <a:rPr lang="en-AU" sz="900"/>
              <a:t>Lone persons</a:t>
            </a:r>
          </a:p>
        </p:txBody>
      </p:sp>
      <p:cxnSp>
        <p:nvCxnSpPr>
          <p:cNvPr id="68" name="Straight Connector 67">
            <a:extLst>
              <a:ext uri="{FF2B5EF4-FFF2-40B4-BE49-F238E27FC236}">
                <a16:creationId xmlns:a16="http://schemas.microsoft.com/office/drawing/2014/main" id="{F4BEE51B-22FE-B3C9-AF2E-788715669B22}"/>
              </a:ext>
            </a:extLst>
          </p:cNvPr>
          <p:cNvCxnSpPr/>
          <p:nvPr/>
        </p:nvCxnSpPr>
        <p:spPr>
          <a:xfrm>
            <a:off x="160844" y="4349411"/>
            <a:ext cx="320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9" name="Text Placeholder 3">
            <a:extLst>
              <a:ext uri="{FF2B5EF4-FFF2-40B4-BE49-F238E27FC236}">
                <a16:creationId xmlns:a16="http://schemas.microsoft.com/office/drawing/2014/main" id="{216DE379-B951-C615-1E00-E83ABE7AFCAC}"/>
              </a:ext>
            </a:extLst>
          </p:cNvPr>
          <p:cNvSpPr txBox="1">
            <a:spLocks/>
          </p:cNvSpPr>
          <p:nvPr/>
        </p:nvSpPr>
        <p:spPr>
          <a:xfrm>
            <a:off x="3589844" y="961676"/>
            <a:ext cx="8227879" cy="1188358"/>
          </a:xfrm>
          <a:prstGeom prst="rect">
            <a:avLst/>
          </a:prstGeom>
        </p:spPr>
        <p:txBody>
          <a:bodyPr vert="horz" lIns="0" tIns="0" rIns="0" bIns="0" rtlCol="0">
            <a:noAutofit/>
          </a:bodyPr>
          <a:lstStyle>
            <a:lvl1pPr marL="0" indent="0" algn="l" defTabSz="914284" rtl="0" eaLnBrk="1" latinLnBrk="0" hangingPunct="1">
              <a:lnSpc>
                <a:spcPct val="100000"/>
              </a:lnSpc>
              <a:spcBef>
                <a:spcPts val="500"/>
              </a:spcBef>
              <a:buFont typeface="Calibri" panose="020F0502020204030204" pitchFamily="34" charset="0"/>
              <a:buChar char="﻿"/>
              <a:defRPr sz="2100" b="0" kern="1200">
                <a:solidFill>
                  <a:schemeClr val="tx2"/>
                </a:solidFill>
                <a:latin typeface="+mn-lt"/>
                <a:ea typeface="+mn-ea"/>
                <a:cs typeface="+mn-cs"/>
              </a:defRPr>
            </a:lvl1pPr>
            <a:lvl2pPr marL="0" indent="0" algn="l" defTabSz="914284" rtl="0" eaLnBrk="1" latinLnBrk="0" hangingPunct="1">
              <a:lnSpc>
                <a:spcPct val="100000"/>
              </a:lnSpc>
              <a:spcBef>
                <a:spcPts val="500"/>
              </a:spcBef>
              <a:buFont typeface="Calibri" panose="020F0502020204030204" pitchFamily="34" charset="0"/>
              <a:buChar char="﻿"/>
              <a:tabLst>
                <a:tab pos="10944225" algn="l"/>
              </a:tabLst>
              <a:defRPr sz="21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Font typeface="Calibri" panose="020F0502020204030204" pitchFamily="34" charset="0"/>
              <a:buChar char="﻿"/>
              <a:defRPr sz="1600" kern="1200">
                <a:solidFill>
                  <a:schemeClr val="tx1"/>
                </a:solidFill>
                <a:latin typeface="+mn-lt"/>
                <a:ea typeface="+mn-ea"/>
                <a:cs typeface="+mn-cs"/>
              </a:defRPr>
            </a:lvl3pPr>
            <a:lvl4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a:lstStyle>
          <a:p>
            <a:pPr marL="285750" indent="-285750">
              <a:spcBef>
                <a:spcPts val="1200"/>
              </a:spcBef>
              <a:buFont typeface="Arial" panose="020B0604020202020204" pitchFamily="34" charset="0"/>
              <a:buChar char="•"/>
            </a:pPr>
            <a:r>
              <a:rPr lang="en-AU" sz="1600"/>
              <a:t>Regional Victoria usually adds between 11,000 and 13,000 dwellings each year.</a:t>
            </a:r>
          </a:p>
          <a:p>
            <a:pPr marL="285750" indent="-285750">
              <a:spcBef>
                <a:spcPts val="1200"/>
              </a:spcBef>
              <a:buFont typeface="Arial" panose="020B0604020202020204" pitchFamily="34" charset="0"/>
              <a:buChar char="•"/>
            </a:pPr>
            <a:r>
              <a:rPr lang="en-AU" sz="1600"/>
              <a:t>Current dwelling stock is not diverse, with a preponderance of separate houses – this may be a challenge in housing an ageing population which will form many smaller households. </a:t>
            </a:r>
          </a:p>
        </p:txBody>
      </p:sp>
      <p:sp>
        <p:nvSpPr>
          <p:cNvPr id="72" name="TextBox 71">
            <a:extLst>
              <a:ext uri="{FF2B5EF4-FFF2-40B4-BE49-F238E27FC236}">
                <a16:creationId xmlns:a16="http://schemas.microsoft.com/office/drawing/2014/main" id="{CC8F73B2-799A-5E78-DE51-CB7C7A9104E5}"/>
              </a:ext>
            </a:extLst>
          </p:cNvPr>
          <p:cNvSpPr txBox="1"/>
          <p:nvPr/>
        </p:nvSpPr>
        <p:spPr>
          <a:xfrm>
            <a:off x="8310317" y="5098989"/>
            <a:ext cx="3507406" cy="276999"/>
          </a:xfrm>
          <a:prstGeom prst="rect">
            <a:avLst/>
          </a:prstGeom>
          <a:noFill/>
        </p:spPr>
        <p:txBody>
          <a:bodyPr wrap="square" rtlCol="0">
            <a:spAutoFit/>
          </a:bodyPr>
          <a:lstStyle/>
          <a:p>
            <a:r>
              <a:rPr lang="en-AU" sz="1200" b="1">
                <a:latin typeface="VIC" panose="00000500000000000000" pitchFamily="2" charset="0"/>
              </a:rPr>
              <a:t>Population growth 2019-24 by LGA groups</a:t>
            </a:r>
          </a:p>
        </p:txBody>
      </p:sp>
      <p:sp>
        <p:nvSpPr>
          <p:cNvPr id="75" name="TextBox 74">
            <a:extLst>
              <a:ext uri="{FF2B5EF4-FFF2-40B4-BE49-F238E27FC236}">
                <a16:creationId xmlns:a16="http://schemas.microsoft.com/office/drawing/2014/main" id="{39845373-5784-F0ED-E8CE-E5F57EB91620}"/>
              </a:ext>
            </a:extLst>
          </p:cNvPr>
          <p:cNvSpPr txBox="1"/>
          <p:nvPr/>
        </p:nvSpPr>
        <p:spPr>
          <a:xfrm>
            <a:off x="3782395" y="4722608"/>
            <a:ext cx="991790" cy="400110"/>
          </a:xfrm>
          <a:prstGeom prst="rect">
            <a:avLst/>
          </a:prstGeom>
          <a:noFill/>
        </p:spPr>
        <p:txBody>
          <a:bodyPr wrap="square" rtlCol="0">
            <a:spAutoFit/>
          </a:bodyPr>
          <a:lstStyle/>
          <a:p>
            <a:pPr algn="ctr"/>
            <a:r>
              <a:rPr lang="en-AU" sz="1000">
                <a:latin typeface="VIC" panose="00000500000000000000" pitchFamily="2" charset="0"/>
              </a:rPr>
              <a:t>Regional City LGAs</a:t>
            </a:r>
          </a:p>
        </p:txBody>
      </p:sp>
      <p:sp>
        <p:nvSpPr>
          <p:cNvPr id="76" name="Rectangle 75">
            <a:extLst>
              <a:ext uri="{FF2B5EF4-FFF2-40B4-BE49-F238E27FC236}">
                <a16:creationId xmlns:a16="http://schemas.microsoft.com/office/drawing/2014/main" id="{D9537A36-EA5A-4628-B2F7-D4D94362312C}"/>
              </a:ext>
            </a:extLst>
          </p:cNvPr>
          <p:cNvSpPr/>
          <p:nvPr/>
        </p:nvSpPr>
        <p:spPr>
          <a:xfrm>
            <a:off x="6950404" y="5456930"/>
            <a:ext cx="212428" cy="166254"/>
          </a:xfrm>
          <a:prstGeom prst="rect">
            <a:avLst/>
          </a:prstGeom>
          <a:solidFill>
            <a:srgbClr val="AE6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ectangle 76">
            <a:extLst>
              <a:ext uri="{FF2B5EF4-FFF2-40B4-BE49-F238E27FC236}">
                <a16:creationId xmlns:a16="http://schemas.microsoft.com/office/drawing/2014/main" id="{D3DDAD4F-0DA3-B9DF-98A3-05F928B45C84}"/>
              </a:ext>
            </a:extLst>
          </p:cNvPr>
          <p:cNvSpPr/>
          <p:nvPr/>
        </p:nvSpPr>
        <p:spPr>
          <a:xfrm>
            <a:off x="6950404" y="5918741"/>
            <a:ext cx="212428" cy="166254"/>
          </a:xfrm>
          <a:prstGeom prst="rect">
            <a:avLst/>
          </a:prstGeom>
          <a:solidFill>
            <a:srgbClr val="73A6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ectangle 77">
            <a:extLst>
              <a:ext uri="{FF2B5EF4-FFF2-40B4-BE49-F238E27FC236}">
                <a16:creationId xmlns:a16="http://schemas.microsoft.com/office/drawing/2014/main" id="{55C27EB6-07E7-5CB6-FCF6-A38F6EF05E6A}"/>
              </a:ext>
            </a:extLst>
          </p:cNvPr>
          <p:cNvSpPr/>
          <p:nvPr/>
        </p:nvSpPr>
        <p:spPr>
          <a:xfrm>
            <a:off x="6950404" y="5032054"/>
            <a:ext cx="212428" cy="166254"/>
          </a:xfrm>
          <a:prstGeom prst="rect">
            <a:avLst/>
          </a:prstGeom>
          <a:solidFill>
            <a:srgbClr val="2C9C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a:extLst>
              <a:ext uri="{FF2B5EF4-FFF2-40B4-BE49-F238E27FC236}">
                <a16:creationId xmlns:a16="http://schemas.microsoft.com/office/drawing/2014/main" id="{4D3CEB4F-8E53-94D3-16B4-D7FFADF61A9F}"/>
              </a:ext>
            </a:extLst>
          </p:cNvPr>
          <p:cNvSpPr txBox="1"/>
          <p:nvPr/>
        </p:nvSpPr>
        <p:spPr>
          <a:xfrm>
            <a:off x="7129263" y="4970911"/>
            <a:ext cx="1115516" cy="369332"/>
          </a:xfrm>
          <a:prstGeom prst="rect">
            <a:avLst/>
          </a:prstGeom>
          <a:noFill/>
        </p:spPr>
        <p:txBody>
          <a:bodyPr wrap="square" rtlCol="0">
            <a:spAutoFit/>
          </a:bodyPr>
          <a:lstStyle/>
          <a:p>
            <a:r>
              <a:rPr lang="en-AU" sz="900"/>
              <a:t>Separate houses</a:t>
            </a:r>
          </a:p>
        </p:txBody>
      </p:sp>
      <p:sp>
        <p:nvSpPr>
          <p:cNvPr id="80" name="TextBox 79">
            <a:extLst>
              <a:ext uri="{FF2B5EF4-FFF2-40B4-BE49-F238E27FC236}">
                <a16:creationId xmlns:a16="http://schemas.microsoft.com/office/drawing/2014/main" id="{EB4D811E-3159-C2A0-6678-9E8E4B934A2E}"/>
              </a:ext>
            </a:extLst>
          </p:cNvPr>
          <p:cNvSpPr txBox="1"/>
          <p:nvPr/>
        </p:nvSpPr>
        <p:spPr>
          <a:xfrm>
            <a:off x="7129263" y="5312654"/>
            <a:ext cx="1115516" cy="507831"/>
          </a:xfrm>
          <a:prstGeom prst="rect">
            <a:avLst/>
          </a:prstGeom>
          <a:noFill/>
        </p:spPr>
        <p:txBody>
          <a:bodyPr wrap="square" rtlCol="0">
            <a:spAutoFit/>
          </a:bodyPr>
          <a:lstStyle/>
          <a:p>
            <a:r>
              <a:rPr lang="en-AU" sz="900"/>
              <a:t>Semi-detached and low-rise apartments</a:t>
            </a:r>
          </a:p>
        </p:txBody>
      </p:sp>
      <p:sp>
        <p:nvSpPr>
          <p:cNvPr id="81" name="TextBox 80">
            <a:extLst>
              <a:ext uri="{FF2B5EF4-FFF2-40B4-BE49-F238E27FC236}">
                <a16:creationId xmlns:a16="http://schemas.microsoft.com/office/drawing/2014/main" id="{1AF58705-F7FE-20F3-1815-9938F6011961}"/>
              </a:ext>
            </a:extLst>
          </p:cNvPr>
          <p:cNvSpPr txBox="1"/>
          <p:nvPr/>
        </p:nvSpPr>
        <p:spPr>
          <a:xfrm>
            <a:off x="7129263" y="5792940"/>
            <a:ext cx="1115516" cy="507831"/>
          </a:xfrm>
          <a:prstGeom prst="rect">
            <a:avLst/>
          </a:prstGeom>
          <a:noFill/>
        </p:spPr>
        <p:txBody>
          <a:bodyPr wrap="square" rtlCol="0">
            <a:spAutoFit/>
          </a:bodyPr>
          <a:lstStyle/>
          <a:p>
            <a:r>
              <a:rPr lang="en-AU" sz="900"/>
              <a:t>Mid-rise and high-rise apartments</a:t>
            </a:r>
          </a:p>
        </p:txBody>
      </p:sp>
      <p:sp>
        <p:nvSpPr>
          <p:cNvPr id="3" name="TextBox 2">
            <a:extLst>
              <a:ext uri="{FF2B5EF4-FFF2-40B4-BE49-F238E27FC236}">
                <a16:creationId xmlns:a16="http://schemas.microsoft.com/office/drawing/2014/main" id="{1DAD3966-FA4B-9012-5379-21AEC289B359}"/>
              </a:ext>
            </a:extLst>
          </p:cNvPr>
          <p:cNvSpPr txBox="1"/>
          <p:nvPr/>
        </p:nvSpPr>
        <p:spPr>
          <a:xfrm>
            <a:off x="8310317" y="2609781"/>
            <a:ext cx="2610023" cy="276999"/>
          </a:xfrm>
          <a:prstGeom prst="rect">
            <a:avLst/>
          </a:prstGeom>
          <a:noFill/>
        </p:spPr>
        <p:txBody>
          <a:bodyPr wrap="square" rtlCol="0">
            <a:spAutoFit/>
          </a:bodyPr>
          <a:lstStyle/>
          <a:p>
            <a:r>
              <a:rPr lang="en-AU" sz="1200" b="1">
                <a:latin typeface="VIC" panose="00000500000000000000" pitchFamily="2" charset="0"/>
              </a:rPr>
              <a:t>Geographic Definition by LGA</a:t>
            </a:r>
          </a:p>
        </p:txBody>
      </p:sp>
      <p:pic>
        <p:nvPicPr>
          <p:cNvPr id="17" name="Picture 16">
            <a:extLst>
              <a:ext uri="{FF2B5EF4-FFF2-40B4-BE49-F238E27FC236}">
                <a16:creationId xmlns:a16="http://schemas.microsoft.com/office/drawing/2014/main" id="{D1561B70-D28F-4246-2EE0-DC127FC5BBBD}"/>
              </a:ext>
            </a:extLst>
          </p:cNvPr>
          <p:cNvPicPr>
            <a:picLocks noChangeAspect="1"/>
          </p:cNvPicPr>
          <p:nvPr/>
        </p:nvPicPr>
        <p:blipFill>
          <a:blip r:embed="rId6"/>
          <a:stretch>
            <a:fillRect/>
          </a:stretch>
        </p:blipFill>
        <p:spPr>
          <a:xfrm>
            <a:off x="8379840" y="5361675"/>
            <a:ext cx="3359767" cy="909608"/>
          </a:xfrm>
          <a:prstGeom prst="rect">
            <a:avLst/>
          </a:prstGeom>
        </p:spPr>
      </p:pic>
      <p:sp>
        <p:nvSpPr>
          <p:cNvPr id="21" name="TextBox 20">
            <a:extLst>
              <a:ext uri="{FF2B5EF4-FFF2-40B4-BE49-F238E27FC236}">
                <a16:creationId xmlns:a16="http://schemas.microsoft.com/office/drawing/2014/main" id="{AB7F3DAA-C008-AE0F-F507-2D983EE1F434}"/>
              </a:ext>
            </a:extLst>
          </p:cNvPr>
          <p:cNvSpPr txBox="1"/>
          <p:nvPr/>
        </p:nvSpPr>
        <p:spPr>
          <a:xfrm>
            <a:off x="8335020" y="6335132"/>
            <a:ext cx="3359767" cy="584775"/>
          </a:xfrm>
          <a:prstGeom prst="rect">
            <a:avLst/>
          </a:prstGeom>
          <a:noFill/>
        </p:spPr>
        <p:txBody>
          <a:bodyPr wrap="square" rtlCol="0">
            <a:spAutoFit/>
          </a:bodyPr>
          <a:lstStyle/>
          <a:p>
            <a:r>
              <a:rPr lang="en-AU" sz="700" b="1">
                <a:solidFill>
                  <a:schemeClr val="bg1">
                    <a:lumMod val="50000"/>
                  </a:schemeClr>
                </a:solidFill>
                <a:latin typeface="+mj-lt"/>
              </a:rPr>
              <a:t>Source: ABS </a:t>
            </a:r>
            <a:r>
              <a:rPr lang="en-AU" sz="700" b="1" i="1">
                <a:solidFill>
                  <a:schemeClr val="bg1">
                    <a:lumMod val="50000"/>
                  </a:schemeClr>
                </a:solidFill>
                <a:latin typeface="+mj-lt"/>
              </a:rPr>
              <a:t>Regional Population</a:t>
            </a:r>
          </a:p>
          <a:p>
            <a:endParaRPr lang="en-AU" sz="400" b="1" i="1">
              <a:solidFill>
                <a:schemeClr val="bg1">
                  <a:lumMod val="50000"/>
                </a:schemeClr>
              </a:solidFill>
              <a:latin typeface="+mj-lt"/>
            </a:endParaRPr>
          </a:p>
          <a:p>
            <a:r>
              <a:rPr lang="en-AU" sz="700" b="1" i="1">
                <a:solidFill>
                  <a:schemeClr val="bg1">
                    <a:lumMod val="50000"/>
                  </a:schemeClr>
                </a:solidFill>
                <a:latin typeface="+mj-lt"/>
              </a:rPr>
              <a:t>Note for this analysis Mitchell Shire is considered Peri-Urban though most of its growth occurs within Melbourne’s Urban Growth Boundary</a:t>
            </a:r>
          </a:p>
          <a:p>
            <a:endParaRPr lang="en-AU" sz="700" b="1" i="1">
              <a:solidFill>
                <a:schemeClr val="bg1">
                  <a:lumMod val="50000"/>
                </a:schemeClr>
              </a:solidFill>
              <a:latin typeface="+mj-lt"/>
            </a:endParaRPr>
          </a:p>
        </p:txBody>
      </p:sp>
    </p:spTree>
    <p:extLst>
      <p:ext uri="{BB962C8B-B14F-4D97-AF65-F5344CB8AC3E}">
        <p14:creationId xmlns:p14="http://schemas.microsoft.com/office/powerpoint/2010/main" val="384242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52FAA-6617-2378-4346-699C1D8F83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8ED5B6-D21D-D978-12AF-F7703D16ADB7}"/>
              </a:ext>
            </a:extLst>
          </p:cNvPr>
          <p:cNvPicPr>
            <a:picLocks noChangeAspect="1"/>
          </p:cNvPicPr>
          <p:nvPr/>
        </p:nvPicPr>
        <p:blipFill>
          <a:blip r:embed="rId4"/>
          <a:stretch>
            <a:fillRect/>
          </a:stretch>
        </p:blipFill>
        <p:spPr>
          <a:xfrm>
            <a:off x="313537" y="1285424"/>
            <a:ext cx="5191451" cy="3442694"/>
          </a:xfrm>
          <a:prstGeom prst="rect">
            <a:avLst/>
          </a:prstGeom>
        </p:spPr>
      </p:pic>
      <p:sp>
        <p:nvSpPr>
          <p:cNvPr id="2" name="Title 1">
            <a:extLst>
              <a:ext uri="{FF2B5EF4-FFF2-40B4-BE49-F238E27FC236}">
                <a16:creationId xmlns:a16="http://schemas.microsoft.com/office/drawing/2014/main" id="{12481896-7832-D1A4-6C8C-2EE20A08D7B5}"/>
              </a:ext>
            </a:extLst>
          </p:cNvPr>
          <p:cNvSpPr>
            <a:spLocks noGrp="1"/>
          </p:cNvSpPr>
          <p:nvPr>
            <p:ph type="title"/>
          </p:nvPr>
        </p:nvSpPr>
        <p:spPr/>
        <p:txBody>
          <a:bodyPr/>
          <a:lstStyle/>
          <a:p>
            <a:r>
              <a:rPr lang="en-AU"/>
              <a:t>Housing and growth trends in different parts of regional Victoria</a:t>
            </a:r>
          </a:p>
        </p:txBody>
      </p:sp>
      <p:sp>
        <p:nvSpPr>
          <p:cNvPr id="6" name="Slide Number Placeholder 5">
            <a:extLst>
              <a:ext uri="{FF2B5EF4-FFF2-40B4-BE49-F238E27FC236}">
                <a16:creationId xmlns:a16="http://schemas.microsoft.com/office/drawing/2014/main" id="{37752CD7-E8AF-F448-A025-43D291B8E000}"/>
              </a:ext>
            </a:extLst>
          </p:cNvPr>
          <p:cNvSpPr>
            <a:spLocks noGrp="1"/>
          </p:cNvSpPr>
          <p:nvPr>
            <p:ph type="sldNum" sz="quarter" idx="11"/>
          </p:nvPr>
        </p:nvSpPr>
        <p:spPr/>
        <p:txBody>
          <a:bodyPr/>
          <a:lstStyle/>
          <a:p>
            <a:r>
              <a:rPr lang="en-AU"/>
              <a:t> </a:t>
            </a:r>
            <a:fld id="{284A07E2-E97A-42E4-8313-125419E51080}" type="slidenum">
              <a:rPr lang="en-AU" smtClean="0"/>
              <a:pPr/>
              <a:t>7</a:t>
            </a:fld>
            <a:endParaRPr lang="en-AU"/>
          </a:p>
        </p:txBody>
      </p:sp>
      <p:sp>
        <p:nvSpPr>
          <p:cNvPr id="11" name="TextBox 10">
            <a:extLst>
              <a:ext uri="{FF2B5EF4-FFF2-40B4-BE49-F238E27FC236}">
                <a16:creationId xmlns:a16="http://schemas.microsoft.com/office/drawing/2014/main" id="{64FE339C-2663-8388-A852-760CB075DD1F}"/>
              </a:ext>
            </a:extLst>
          </p:cNvPr>
          <p:cNvSpPr txBox="1"/>
          <p:nvPr/>
        </p:nvSpPr>
        <p:spPr>
          <a:xfrm>
            <a:off x="5889738" y="965418"/>
            <a:ext cx="5581772" cy="276999"/>
          </a:xfrm>
          <a:prstGeom prst="rect">
            <a:avLst/>
          </a:prstGeom>
          <a:noFill/>
        </p:spPr>
        <p:txBody>
          <a:bodyPr wrap="square" rtlCol="0">
            <a:spAutoFit/>
          </a:bodyPr>
          <a:lstStyle/>
          <a:p>
            <a:r>
              <a:rPr lang="en-AU" sz="1200" b="1">
                <a:solidFill>
                  <a:schemeClr val="accent2"/>
                </a:solidFill>
                <a:latin typeface="+mj-lt"/>
              </a:rPr>
              <a:t>Top 10 total residential building approvals by LGA, 5 years to end 2024</a:t>
            </a:r>
          </a:p>
        </p:txBody>
      </p:sp>
      <p:sp>
        <p:nvSpPr>
          <p:cNvPr id="12" name="TextBox 11">
            <a:extLst>
              <a:ext uri="{FF2B5EF4-FFF2-40B4-BE49-F238E27FC236}">
                <a16:creationId xmlns:a16="http://schemas.microsoft.com/office/drawing/2014/main" id="{B589ACBF-0291-3C74-A4B8-8B0EB46AC4C5}"/>
              </a:ext>
            </a:extLst>
          </p:cNvPr>
          <p:cNvSpPr txBox="1"/>
          <p:nvPr/>
        </p:nvSpPr>
        <p:spPr>
          <a:xfrm>
            <a:off x="5947634" y="4943284"/>
            <a:ext cx="5523875" cy="646331"/>
          </a:xfrm>
          <a:prstGeom prst="rect">
            <a:avLst/>
          </a:prstGeom>
          <a:noFill/>
        </p:spPr>
        <p:txBody>
          <a:bodyPr wrap="square" rtlCol="0">
            <a:spAutoFit/>
          </a:bodyPr>
          <a:lstStyle/>
          <a:p>
            <a:r>
              <a:rPr lang="en-AU" sz="800" b="1">
                <a:solidFill>
                  <a:schemeClr val="bg1">
                    <a:lumMod val="50000"/>
                  </a:schemeClr>
                </a:solidFill>
                <a:latin typeface="+mj-lt"/>
              </a:rPr>
              <a:t>Source: ABS </a:t>
            </a:r>
            <a:r>
              <a:rPr lang="en-AU" sz="800" b="1" i="1">
                <a:solidFill>
                  <a:schemeClr val="bg1">
                    <a:lumMod val="50000"/>
                  </a:schemeClr>
                </a:solidFill>
                <a:latin typeface="+mj-lt"/>
              </a:rPr>
              <a:t>Building Approvals Australia</a:t>
            </a:r>
          </a:p>
          <a:p>
            <a:endParaRPr lang="en-AU" sz="400" b="1" i="1">
              <a:solidFill>
                <a:schemeClr val="bg1">
                  <a:lumMod val="50000"/>
                </a:schemeClr>
              </a:solidFill>
              <a:latin typeface="+mj-lt"/>
            </a:endParaRPr>
          </a:p>
          <a:p>
            <a:r>
              <a:rPr lang="en-AU" sz="800" b="1" i="1">
                <a:solidFill>
                  <a:schemeClr val="bg1">
                    <a:lumMod val="50000"/>
                  </a:schemeClr>
                </a:solidFill>
                <a:latin typeface="+mj-lt"/>
              </a:rPr>
              <a:t>Note for this analysis Mitchell Shire is considered Peri-Urban though most of its growth occurs within Melbourne’s Urban Growth Boundary</a:t>
            </a:r>
          </a:p>
          <a:p>
            <a:endParaRPr lang="en-AU" sz="800" b="1" i="1">
              <a:solidFill>
                <a:schemeClr val="bg1">
                  <a:lumMod val="50000"/>
                </a:schemeClr>
              </a:solidFill>
              <a:latin typeface="+mj-lt"/>
            </a:endParaRPr>
          </a:p>
        </p:txBody>
      </p:sp>
      <p:grpSp>
        <p:nvGrpSpPr>
          <p:cNvPr id="19" name="Group 18">
            <a:extLst>
              <a:ext uri="{FF2B5EF4-FFF2-40B4-BE49-F238E27FC236}">
                <a16:creationId xmlns:a16="http://schemas.microsoft.com/office/drawing/2014/main" id="{64A13535-9C48-E47B-309C-A018810077B7}"/>
              </a:ext>
            </a:extLst>
          </p:cNvPr>
          <p:cNvGrpSpPr/>
          <p:nvPr/>
        </p:nvGrpSpPr>
        <p:grpSpPr>
          <a:xfrm>
            <a:off x="3367598" y="1325719"/>
            <a:ext cx="1612771" cy="988106"/>
            <a:chOff x="5933244" y="4054865"/>
            <a:chExt cx="1612771" cy="988106"/>
          </a:xfrm>
        </p:grpSpPr>
        <p:pic>
          <p:nvPicPr>
            <p:cNvPr id="14" name="Picture 13">
              <a:extLst>
                <a:ext uri="{FF2B5EF4-FFF2-40B4-BE49-F238E27FC236}">
                  <a16:creationId xmlns:a16="http://schemas.microsoft.com/office/drawing/2014/main" id="{46D594C4-819C-DDD0-C280-49CF1594F1EC}"/>
                </a:ext>
              </a:extLst>
            </p:cNvPr>
            <p:cNvPicPr>
              <a:picLocks/>
            </p:cNvPicPr>
            <p:nvPr/>
          </p:nvPicPr>
          <p:blipFill>
            <a:blip r:embed="rId5"/>
            <a:stretch>
              <a:fillRect/>
            </a:stretch>
          </p:blipFill>
          <p:spPr>
            <a:xfrm flipV="1">
              <a:off x="5972637" y="4232430"/>
              <a:ext cx="415310" cy="765429"/>
            </a:xfrm>
            <a:prstGeom prst="rect">
              <a:avLst/>
            </a:prstGeom>
          </p:spPr>
        </p:pic>
        <p:sp>
          <p:nvSpPr>
            <p:cNvPr id="15" name="TextBox 14">
              <a:extLst>
                <a:ext uri="{FF2B5EF4-FFF2-40B4-BE49-F238E27FC236}">
                  <a16:creationId xmlns:a16="http://schemas.microsoft.com/office/drawing/2014/main" id="{7D9BE2D9-C14E-BC4A-D954-AFEB57FA44F6}"/>
                </a:ext>
              </a:extLst>
            </p:cNvPr>
            <p:cNvSpPr txBox="1"/>
            <p:nvPr/>
          </p:nvSpPr>
          <p:spPr>
            <a:xfrm>
              <a:off x="6867333" y="4211974"/>
              <a:ext cx="678682" cy="707886"/>
            </a:xfrm>
            <a:prstGeom prst="rect">
              <a:avLst/>
            </a:prstGeom>
            <a:noFill/>
          </p:spPr>
          <p:txBody>
            <a:bodyPr wrap="square" rtlCol="0">
              <a:spAutoFit/>
            </a:bodyPr>
            <a:lstStyle/>
            <a:p>
              <a:r>
                <a:rPr lang="en-AU" sz="800">
                  <a:latin typeface="+mj-lt"/>
                </a:rPr>
                <a:t>30,000</a:t>
              </a:r>
            </a:p>
            <a:p>
              <a:r>
                <a:rPr lang="en-AU" sz="800">
                  <a:latin typeface="+mj-lt"/>
                </a:rPr>
                <a:t>20,000</a:t>
              </a:r>
            </a:p>
            <a:p>
              <a:r>
                <a:rPr lang="en-AU" sz="800">
                  <a:latin typeface="+mj-lt"/>
                </a:rPr>
                <a:t>10,000</a:t>
              </a:r>
            </a:p>
            <a:p>
              <a:r>
                <a:rPr lang="en-AU" sz="800">
                  <a:latin typeface="+mj-lt"/>
                </a:rPr>
                <a:t>5,000</a:t>
              </a:r>
            </a:p>
            <a:p>
              <a:r>
                <a:rPr lang="en-AU" sz="800">
                  <a:latin typeface="+mj-lt"/>
                </a:rPr>
                <a:t>2,500</a:t>
              </a:r>
            </a:p>
          </p:txBody>
        </p:sp>
        <p:sp>
          <p:nvSpPr>
            <p:cNvPr id="16" name="TextBox 15">
              <a:extLst>
                <a:ext uri="{FF2B5EF4-FFF2-40B4-BE49-F238E27FC236}">
                  <a16:creationId xmlns:a16="http://schemas.microsoft.com/office/drawing/2014/main" id="{183A1312-D487-0DD2-ED63-387CD0B75B0C}"/>
                </a:ext>
              </a:extLst>
            </p:cNvPr>
            <p:cNvSpPr txBox="1"/>
            <p:nvPr/>
          </p:nvSpPr>
          <p:spPr>
            <a:xfrm>
              <a:off x="6281411" y="4211974"/>
              <a:ext cx="678682" cy="830997"/>
            </a:xfrm>
            <a:prstGeom prst="rect">
              <a:avLst/>
            </a:prstGeom>
            <a:noFill/>
          </p:spPr>
          <p:txBody>
            <a:bodyPr wrap="square" rtlCol="0">
              <a:spAutoFit/>
            </a:bodyPr>
            <a:lstStyle/>
            <a:p>
              <a:r>
                <a:rPr lang="en-AU" sz="800">
                  <a:latin typeface="+mj-lt"/>
                </a:rPr>
                <a:t>20,000</a:t>
              </a:r>
            </a:p>
            <a:p>
              <a:r>
                <a:rPr lang="en-AU" sz="800">
                  <a:latin typeface="+mj-lt"/>
                </a:rPr>
                <a:t>10,000</a:t>
              </a:r>
            </a:p>
            <a:p>
              <a:r>
                <a:rPr lang="en-AU" sz="800">
                  <a:latin typeface="+mj-lt"/>
                </a:rPr>
                <a:t>5,000</a:t>
              </a:r>
            </a:p>
            <a:p>
              <a:r>
                <a:rPr lang="en-AU" sz="800">
                  <a:latin typeface="+mj-lt"/>
                </a:rPr>
                <a:t>2,500</a:t>
              </a:r>
            </a:p>
            <a:p>
              <a:r>
                <a:rPr lang="en-AU" sz="800">
                  <a:latin typeface="+mj-lt"/>
                </a:rPr>
                <a:t>0</a:t>
              </a:r>
            </a:p>
            <a:p>
              <a:r>
                <a:rPr lang="en-AU" sz="800">
                  <a:latin typeface="+mj-lt"/>
                </a:rPr>
                <a:t>Decrease</a:t>
              </a:r>
            </a:p>
          </p:txBody>
        </p:sp>
        <p:sp>
          <p:nvSpPr>
            <p:cNvPr id="17" name="TextBox 16">
              <a:extLst>
                <a:ext uri="{FF2B5EF4-FFF2-40B4-BE49-F238E27FC236}">
                  <a16:creationId xmlns:a16="http://schemas.microsoft.com/office/drawing/2014/main" id="{7A03B02C-E5E5-9501-1D2C-C9A07CC2CBB3}"/>
                </a:ext>
              </a:extLst>
            </p:cNvPr>
            <p:cNvSpPr txBox="1"/>
            <p:nvPr/>
          </p:nvSpPr>
          <p:spPr>
            <a:xfrm>
              <a:off x="6680902" y="4211974"/>
              <a:ext cx="385719" cy="830997"/>
            </a:xfrm>
            <a:prstGeom prst="rect">
              <a:avLst/>
            </a:prstGeom>
            <a:noFill/>
          </p:spPr>
          <p:txBody>
            <a:bodyPr wrap="square" rtlCol="0">
              <a:spAutoFit/>
            </a:bodyPr>
            <a:lstStyle/>
            <a:p>
              <a:r>
                <a:rPr lang="en-AU" sz="800">
                  <a:latin typeface="+mj-lt"/>
                </a:rPr>
                <a:t>to</a:t>
              </a:r>
            </a:p>
            <a:p>
              <a:r>
                <a:rPr lang="en-AU" sz="800">
                  <a:latin typeface="+mj-lt"/>
                </a:rPr>
                <a:t>to</a:t>
              </a:r>
            </a:p>
            <a:p>
              <a:r>
                <a:rPr lang="en-AU" sz="800">
                  <a:latin typeface="+mj-lt"/>
                </a:rPr>
                <a:t>to</a:t>
              </a:r>
            </a:p>
            <a:p>
              <a:r>
                <a:rPr lang="en-AU" sz="800">
                  <a:latin typeface="+mj-lt"/>
                </a:rPr>
                <a:t>to</a:t>
              </a:r>
            </a:p>
            <a:p>
              <a:r>
                <a:rPr lang="en-AU" sz="800">
                  <a:latin typeface="+mj-lt"/>
                </a:rPr>
                <a:t>to</a:t>
              </a:r>
            </a:p>
            <a:p>
              <a:endParaRPr lang="en-AU" sz="800">
                <a:latin typeface="+mj-lt"/>
              </a:endParaRPr>
            </a:p>
          </p:txBody>
        </p:sp>
        <p:sp>
          <p:nvSpPr>
            <p:cNvPr id="18" name="TextBox 17">
              <a:extLst>
                <a:ext uri="{FF2B5EF4-FFF2-40B4-BE49-F238E27FC236}">
                  <a16:creationId xmlns:a16="http://schemas.microsoft.com/office/drawing/2014/main" id="{8EF56026-ABBF-A1F6-A0C6-82956F6490AF}"/>
                </a:ext>
              </a:extLst>
            </p:cNvPr>
            <p:cNvSpPr txBox="1"/>
            <p:nvPr/>
          </p:nvSpPr>
          <p:spPr>
            <a:xfrm>
              <a:off x="5933244" y="4054865"/>
              <a:ext cx="1058946" cy="230832"/>
            </a:xfrm>
            <a:prstGeom prst="rect">
              <a:avLst/>
            </a:prstGeom>
            <a:noFill/>
          </p:spPr>
          <p:txBody>
            <a:bodyPr wrap="square" rtlCol="0">
              <a:spAutoFit/>
            </a:bodyPr>
            <a:lstStyle/>
            <a:p>
              <a:r>
                <a:rPr lang="en-AU" sz="900" b="1">
                  <a:latin typeface="+mj-lt"/>
                </a:rPr>
                <a:t>Pop. change</a:t>
              </a:r>
            </a:p>
          </p:txBody>
        </p:sp>
      </p:grpSp>
      <p:sp>
        <p:nvSpPr>
          <p:cNvPr id="27" name="TextBox 26">
            <a:extLst>
              <a:ext uri="{FF2B5EF4-FFF2-40B4-BE49-F238E27FC236}">
                <a16:creationId xmlns:a16="http://schemas.microsoft.com/office/drawing/2014/main" id="{8B4D334A-6098-47F7-BB41-3BEA548A8615}"/>
              </a:ext>
            </a:extLst>
          </p:cNvPr>
          <p:cNvSpPr txBox="1"/>
          <p:nvPr/>
        </p:nvSpPr>
        <p:spPr>
          <a:xfrm>
            <a:off x="168675" y="943977"/>
            <a:ext cx="4403325" cy="276999"/>
          </a:xfrm>
          <a:prstGeom prst="rect">
            <a:avLst/>
          </a:prstGeom>
          <a:noFill/>
        </p:spPr>
        <p:txBody>
          <a:bodyPr wrap="square" rtlCol="0">
            <a:spAutoFit/>
          </a:bodyPr>
          <a:lstStyle/>
          <a:p>
            <a:r>
              <a:rPr lang="en-AU" sz="1200" b="1">
                <a:solidFill>
                  <a:schemeClr val="accent2"/>
                </a:solidFill>
                <a:latin typeface="+mj-lt"/>
              </a:rPr>
              <a:t>Population change by Local Government Area, 2019-24</a:t>
            </a:r>
          </a:p>
        </p:txBody>
      </p:sp>
      <p:pic>
        <p:nvPicPr>
          <p:cNvPr id="7" name="Picture 6">
            <a:extLst>
              <a:ext uri="{FF2B5EF4-FFF2-40B4-BE49-F238E27FC236}">
                <a16:creationId xmlns:a16="http://schemas.microsoft.com/office/drawing/2014/main" id="{1EFB4409-BC13-D029-CA56-9490DCA923B4}"/>
              </a:ext>
            </a:extLst>
          </p:cNvPr>
          <p:cNvPicPr>
            <a:picLocks noChangeAspect="1"/>
          </p:cNvPicPr>
          <p:nvPr/>
        </p:nvPicPr>
        <p:blipFill>
          <a:blip r:embed="rId6"/>
          <a:srcRect t="50000"/>
          <a:stretch/>
        </p:blipFill>
        <p:spPr>
          <a:xfrm>
            <a:off x="2715504" y="4672097"/>
            <a:ext cx="2461612" cy="1220986"/>
          </a:xfrm>
          <a:prstGeom prst="rect">
            <a:avLst/>
          </a:prstGeom>
        </p:spPr>
      </p:pic>
      <p:pic>
        <p:nvPicPr>
          <p:cNvPr id="8" name="Picture 7">
            <a:extLst>
              <a:ext uri="{FF2B5EF4-FFF2-40B4-BE49-F238E27FC236}">
                <a16:creationId xmlns:a16="http://schemas.microsoft.com/office/drawing/2014/main" id="{CFAB9A97-2422-F3ED-693B-5D5638D44F85}"/>
              </a:ext>
            </a:extLst>
          </p:cNvPr>
          <p:cNvPicPr>
            <a:picLocks noChangeAspect="1"/>
          </p:cNvPicPr>
          <p:nvPr/>
        </p:nvPicPr>
        <p:blipFill>
          <a:blip r:embed="rId6"/>
          <a:srcRect b="50000"/>
          <a:stretch/>
        </p:blipFill>
        <p:spPr>
          <a:xfrm>
            <a:off x="314878" y="4731874"/>
            <a:ext cx="2461612" cy="1220986"/>
          </a:xfrm>
          <a:prstGeom prst="rect">
            <a:avLst/>
          </a:prstGeom>
        </p:spPr>
      </p:pic>
      <p:sp>
        <p:nvSpPr>
          <p:cNvPr id="20" name="TextBox 19">
            <a:extLst>
              <a:ext uri="{FF2B5EF4-FFF2-40B4-BE49-F238E27FC236}">
                <a16:creationId xmlns:a16="http://schemas.microsoft.com/office/drawing/2014/main" id="{333E1A26-EE62-4BBD-DEAE-7DC40167D07C}"/>
              </a:ext>
            </a:extLst>
          </p:cNvPr>
          <p:cNvSpPr txBox="1"/>
          <p:nvPr/>
        </p:nvSpPr>
        <p:spPr>
          <a:xfrm>
            <a:off x="632685" y="6010084"/>
            <a:ext cx="4254912" cy="646331"/>
          </a:xfrm>
          <a:prstGeom prst="rect">
            <a:avLst/>
          </a:prstGeom>
          <a:noFill/>
        </p:spPr>
        <p:txBody>
          <a:bodyPr wrap="square" rtlCol="0">
            <a:spAutoFit/>
          </a:bodyPr>
          <a:lstStyle/>
          <a:p>
            <a:r>
              <a:rPr lang="en-AU" sz="800" b="1">
                <a:solidFill>
                  <a:schemeClr val="bg1">
                    <a:lumMod val="50000"/>
                  </a:schemeClr>
                </a:solidFill>
                <a:latin typeface="+mj-lt"/>
              </a:rPr>
              <a:t>Absolute population change and annual average rate of change</a:t>
            </a:r>
          </a:p>
          <a:p>
            <a:r>
              <a:rPr lang="en-AU" sz="800" b="1">
                <a:solidFill>
                  <a:schemeClr val="bg1">
                    <a:lumMod val="50000"/>
                  </a:schemeClr>
                </a:solidFill>
                <a:latin typeface="+mj-lt"/>
              </a:rPr>
              <a:t>Source: ABS </a:t>
            </a:r>
            <a:r>
              <a:rPr lang="en-AU" sz="800" b="1" i="1">
                <a:solidFill>
                  <a:schemeClr val="bg1">
                    <a:lumMod val="50000"/>
                  </a:schemeClr>
                </a:solidFill>
                <a:latin typeface="+mj-lt"/>
              </a:rPr>
              <a:t>Regional Population Growth</a:t>
            </a:r>
          </a:p>
          <a:p>
            <a:endParaRPr lang="en-AU" sz="400" b="1" i="1">
              <a:solidFill>
                <a:schemeClr val="bg1">
                  <a:lumMod val="50000"/>
                </a:schemeClr>
              </a:solidFill>
              <a:latin typeface="+mj-lt"/>
            </a:endParaRPr>
          </a:p>
          <a:p>
            <a:r>
              <a:rPr lang="en-AU" sz="800" b="1" i="1">
                <a:solidFill>
                  <a:schemeClr val="bg1">
                    <a:lumMod val="50000"/>
                  </a:schemeClr>
                </a:solidFill>
                <a:latin typeface="+mj-lt"/>
              </a:rPr>
              <a:t>Note for this analysis Mitchell Shire is considered Peri-Urban though most of its growth occurs within Melbourne’s Urban Growth Boundary</a:t>
            </a:r>
          </a:p>
        </p:txBody>
      </p:sp>
      <p:pic>
        <p:nvPicPr>
          <p:cNvPr id="23" name="Picture 22">
            <a:extLst>
              <a:ext uri="{FF2B5EF4-FFF2-40B4-BE49-F238E27FC236}">
                <a16:creationId xmlns:a16="http://schemas.microsoft.com/office/drawing/2014/main" id="{D7354B56-977A-2630-4CAB-A91CC784464C}"/>
              </a:ext>
            </a:extLst>
          </p:cNvPr>
          <p:cNvPicPr>
            <a:picLocks noChangeAspect="1"/>
          </p:cNvPicPr>
          <p:nvPr/>
        </p:nvPicPr>
        <p:blipFill>
          <a:blip r:embed="rId7"/>
          <a:stretch>
            <a:fillRect/>
          </a:stretch>
        </p:blipFill>
        <p:spPr>
          <a:xfrm>
            <a:off x="5975004" y="1246606"/>
            <a:ext cx="5581772" cy="3636223"/>
          </a:xfrm>
          <a:prstGeom prst="rect">
            <a:avLst/>
          </a:prstGeom>
        </p:spPr>
      </p:pic>
    </p:spTree>
    <p:extLst>
      <p:ext uri="{BB962C8B-B14F-4D97-AF65-F5344CB8AC3E}">
        <p14:creationId xmlns:p14="http://schemas.microsoft.com/office/powerpoint/2010/main" val="408410726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ictoria Map Outline">
            <a:extLst>
              <a:ext uri="{FF2B5EF4-FFF2-40B4-BE49-F238E27FC236}">
                <a16:creationId xmlns:a16="http://schemas.microsoft.com/office/drawing/2014/main" id="{3BA1BB6C-2331-E172-E435-83E913D8757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37762" y="1530474"/>
            <a:ext cx="7960911" cy="39804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D03B4F-C9F7-F83C-AD2B-92A11C70421B}"/>
              </a:ext>
            </a:extLst>
          </p:cNvPr>
          <p:cNvSpPr>
            <a:spLocks noGrp="1"/>
          </p:cNvSpPr>
          <p:nvPr>
            <p:ph type="title"/>
          </p:nvPr>
        </p:nvSpPr>
        <p:spPr/>
        <p:txBody>
          <a:bodyPr/>
          <a:lstStyle/>
          <a:p>
            <a:r>
              <a:rPr lang="en-GB"/>
              <a:t>Regional Victoria today – zoned land supply</a:t>
            </a:r>
          </a:p>
        </p:txBody>
      </p:sp>
      <p:grpSp>
        <p:nvGrpSpPr>
          <p:cNvPr id="5" name="Group 4">
            <a:extLst>
              <a:ext uri="{FF2B5EF4-FFF2-40B4-BE49-F238E27FC236}">
                <a16:creationId xmlns:a16="http://schemas.microsoft.com/office/drawing/2014/main" id="{E58D74AF-306F-8045-005F-0832075B560C}"/>
              </a:ext>
            </a:extLst>
          </p:cNvPr>
          <p:cNvGrpSpPr>
            <a:grpSpLocks noChangeAspect="1"/>
          </p:cNvGrpSpPr>
          <p:nvPr/>
        </p:nvGrpSpPr>
        <p:grpSpPr>
          <a:xfrm>
            <a:off x="803620" y="1075059"/>
            <a:ext cx="9965769" cy="5327120"/>
            <a:chOff x="-1144328" y="284443"/>
            <a:chExt cx="14067777" cy="7519816"/>
          </a:xfrm>
        </p:grpSpPr>
        <p:sp>
          <p:nvSpPr>
            <p:cNvPr id="7" name="Rectangle: Rounded Corners 6">
              <a:extLst>
                <a:ext uri="{FF2B5EF4-FFF2-40B4-BE49-F238E27FC236}">
                  <a16:creationId xmlns:a16="http://schemas.microsoft.com/office/drawing/2014/main" id="{3ADA8526-AEAA-E7A6-E7DD-5F91FDC123AF}"/>
                </a:ext>
              </a:extLst>
            </p:cNvPr>
            <p:cNvSpPr/>
            <p:nvPr/>
          </p:nvSpPr>
          <p:spPr>
            <a:xfrm>
              <a:off x="-1144328" y="1440333"/>
              <a:ext cx="3713710" cy="1837376"/>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1400">
                  <a:solidFill>
                    <a:schemeClr val="tx1"/>
                  </a:solidFill>
                  <a:latin typeface="VIC Medium" panose="00000600000000000000" pitchFamily="2" charset="0"/>
                </a:rPr>
                <a:t>Ballarat</a:t>
              </a:r>
            </a:p>
            <a:p>
              <a:pPr marL="171450" indent="-171450">
                <a:spcBef>
                  <a:spcPts val="0"/>
                </a:spcBef>
                <a:buFont typeface="Arial" panose="020B0604020202020204" pitchFamily="34" charset="0"/>
                <a:buChar char="•"/>
              </a:pPr>
              <a:r>
                <a:rPr lang="en-AU" sz="1000"/>
                <a:t>Capacity for 11,000 residential lots on zoned land (7-8 years supply)</a:t>
              </a:r>
            </a:p>
            <a:p>
              <a:pPr marL="171450" indent="-171450">
                <a:spcBef>
                  <a:spcPts val="0"/>
                </a:spcBef>
                <a:buFont typeface="Arial" panose="020B0604020202020204" pitchFamily="34" charset="0"/>
                <a:buChar char="•"/>
              </a:pPr>
              <a:r>
                <a:rPr lang="en-AU" sz="1000"/>
                <a:t>24,000 residential lots on land planned to be rezoned (a further 16-19 years supply)</a:t>
              </a:r>
            </a:p>
          </p:txBody>
        </p:sp>
        <p:sp>
          <p:nvSpPr>
            <p:cNvPr id="8" name="Rectangle: Rounded Corners 7">
              <a:extLst>
                <a:ext uri="{FF2B5EF4-FFF2-40B4-BE49-F238E27FC236}">
                  <a16:creationId xmlns:a16="http://schemas.microsoft.com/office/drawing/2014/main" id="{432CC43B-0308-FE01-B3C9-8C7CB5C27B0D}"/>
                </a:ext>
              </a:extLst>
            </p:cNvPr>
            <p:cNvSpPr/>
            <p:nvPr/>
          </p:nvSpPr>
          <p:spPr>
            <a:xfrm>
              <a:off x="6691349" y="284443"/>
              <a:ext cx="3856256" cy="1837374"/>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1400">
                  <a:solidFill>
                    <a:schemeClr val="tx1"/>
                  </a:solidFill>
                  <a:latin typeface="VIC Medium" panose="00000600000000000000" pitchFamily="2" charset="0"/>
                </a:rPr>
                <a:t>Bendigo</a:t>
              </a:r>
            </a:p>
            <a:p>
              <a:pPr marL="171450" indent="-171450">
                <a:spcBef>
                  <a:spcPts val="0"/>
                </a:spcBef>
                <a:buFont typeface="Arial" panose="020B0604020202020204" pitchFamily="34" charset="0"/>
                <a:buChar char="•"/>
              </a:pPr>
              <a:r>
                <a:rPr lang="en-AU" sz="1000"/>
                <a:t>Capacity for 6,400 residential lots on zoned land (16 to 17 years supply)</a:t>
              </a:r>
            </a:p>
            <a:p>
              <a:pPr marL="171450" indent="-171450">
                <a:spcBef>
                  <a:spcPts val="0"/>
                </a:spcBef>
                <a:buFont typeface="Arial" panose="020B0604020202020204" pitchFamily="34" charset="0"/>
                <a:buChar char="•"/>
              </a:pPr>
              <a:r>
                <a:rPr lang="en-AU" sz="1000"/>
                <a:t>4,100 residential lots on land planned to be rezoned (a further 10 to 11 years supply)</a:t>
              </a:r>
            </a:p>
          </p:txBody>
        </p:sp>
        <p:sp>
          <p:nvSpPr>
            <p:cNvPr id="9" name="Rectangle: Rounded Corners 8">
              <a:extLst>
                <a:ext uri="{FF2B5EF4-FFF2-40B4-BE49-F238E27FC236}">
                  <a16:creationId xmlns:a16="http://schemas.microsoft.com/office/drawing/2014/main" id="{520F4FA9-F204-10FC-C474-69FD898F0654}"/>
                </a:ext>
              </a:extLst>
            </p:cNvPr>
            <p:cNvSpPr/>
            <p:nvPr/>
          </p:nvSpPr>
          <p:spPr>
            <a:xfrm>
              <a:off x="511742" y="5966884"/>
              <a:ext cx="3853959" cy="1837375"/>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1400">
                  <a:solidFill>
                    <a:schemeClr val="tx1"/>
                  </a:solidFill>
                  <a:latin typeface="VIC Medium" panose="00000600000000000000" pitchFamily="2" charset="0"/>
                </a:rPr>
                <a:t>Geelong</a:t>
              </a:r>
            </a:p>
            <a:p>
              <a:pPr marL="171450" indent="-171450">
                <a:spcBef>
                  <a:spcPts val="0"/>
                </a:spcBef>
                <a:buFont typeface="Arial" panose="020B0604020202020204" pitchFamily="34" charset="0"/>
                <a:buChar char="•"/>
              </a:pPr>
              <a:r>
                <a:rPr lang="en-AU" sz="1000"/>
                <a:t>Capacity for 18,900 residential lots on zoned land (8 to 9 years supply)</a:t>
              </a:r>
            </a:p>
            <a:p>
              <a:pPr marL="171450" indent="-171450">
                <a:spcBef>
                  <a:spcPts val="0"/>
                </a:spcBef>
                <a:buFont typeface="Arial" panose="020B0604020202020204" pitchFamily="34" charset="0"/>
                <a:buChar char="•"/>
              </a:pPr>
              <a:r>
                <a:rPr lang="en-AU" sz="1000"/>
                <a:t>42,700 residential lots on land planned to be rezoned (a further 19 to 21 years supply)</a:t>
              </a:r>
            </a:p>
          </p:txBody>
        </p:sp>
        <p:sp>
          <p:nvSpPr>
            <p:cNvPr id="10" name="Rectangle: Rounded Corners 9">
              <a:extLst>
                <a:ext uri="{FF2B5EF4-FFF2-40B4-BE49-F238E27FC236}">
                  <a16:creationId xmlns:a16="http://schemas.microsoft.com/office/drawing/2014/main" id="{23A2123A-6294-BAE3-5E03-7D2D33D40D0A}"/>
                </a:ext>
              </a:extLst>
            </p:cNvPr>
            <p:cNvSpPr/>
            <p:nvPr/>
          </p:nvSpPr>
          <p:spPr>
            <a:xfrm>
              <a:off x="9069490" y="5454179"/>
              <a:ext cx="3853959" cy="1222676"/>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1400">
                  <a:solidFill>
                    <a:schemeClr val="tx1"/>
                  </a:solidFill>
                  <a:latin typeface="VIC Medium" panose="00000600000000000000" pitchFamily="2" charset="0"/>
                </a:rPr>
                <a:t>Latrobe</a:t>
              </a:r>
            </a:p>
            <a:p>
              <a:pPr marL="171450" indent="-171450">
                <a:spcBef>
                  <a:spcPts val="0"/>
                </a:spcBef>
                <a:buFont typeface="Arial" panose="020B0604020202020204" pitchFamily="34" charset="0"/>
                <a:buChar char="•"/>
              </a:pPr>
              <a:r>
                <a:rPr lang="en-AU" sz="1000"/>
                <a:t>Capacity for 9,500 residential lots on zoned land (26 to 42 years supply)</a:t>
              </a:r>
            </a:p>
          </p:txBody>
        </p:sp>
        <p:cxnSp>
          <p:nvCxnSpPr>
            <p:cNvPr id="11" name="Connector: Elbow 10">
              <a:extLst>
                <a:ext uri="{FF2B5EF4-FFF2-40B4-BE49-F238E27FC236}">
                  <a16:creationId xmlns:a16="http://schemas.microsoft.com/office/drawing/2014/main" id="{059EB2E5-D02D-ECE0-87AA-A9F6D2F1C7AF}"/>
                </a:ext>
              </a:extLst>
            </p:cNvPr>
            <p:cNvCxnSpPr>
              <a:cxnSpLocks/>
              <a:stCxn id="7" idx="3"/>
            </p:cNvCxnSpPr>
            <p:nvPr/>
          </p:nvCxnSpPr>
          <p:spPr>
            <a:xfrm>
              <a:off x="2569382" y="2359021"/>
              <a:ext cx="3066760" cy="2535499"/>
            </a:xfrm>
            <a:prstGeom prst="bentConnector3">
              <a:avLst>
                <a:gd name="adj1" fmla="val 50000"/>
              </a:avLst>
            </a:prstGeom>
            <a:ln>
              <a:tailEnd type="oval" w="lg" len="lg"/>
            </a:ln>
          </p:spPr>
          <p:style>
            <a:lnRef idx="2">
              <a:schemeClr val="accent3"/>
            </a:lnRef>
            <a:fillRef idx="0">
              <a:schemeClr val="accent3"/>
            </a:fillRef>
            <a:effectRef idx="1">
              <a:schemeClr val="accent3"/>
            </a:effectRef>
            <a:fontRef idx="minor">
              <a:schemeClr val="tx1"/>
            </a:fontRef>
          </p:style>
        </p:cxnSp>
        <p:cxnSp>
          <p:nvCxnSpPr>
            <p:cNvPr id="12" name="Connector: Elbow 11">
              <a:extLst>
                <a:ext uri="{FF2B5EF4-FFF2-40B4-BE49-F238E27FC236}">
                  <a16:creationId xmlns:a16="http://schemas.microsoft.com/office/drawing/2014/main" id="{39555029-7844-2931-9ED7-7225D537E78E}"/>
                </a:ext>
              </a:extLst>
            </p:cNvPr>
            <p:cNvCxnSpPr>
              <a:cxnSpLocks/>
              <a:stCxn id="8" idx="1"/>
            </p:cNvCxnSpPr>
            <p:nvPr/>
          </p:nvCxnSpPr>
          <p:spPr>
            <a:xfrm rot="10800000" flipV="1">
              <a:off x="5961549" y="1203129"/>
              <a:ext cx="729801" cy="2811960"/>
            </a:xfrm>
            <a:prstGeom prst="bentConnector2">
              <a:avLst/>
            </a:prstGeom>
            <a:ln>
              <a:tailEnd type="oval" w="lg" len="lg"/>
            </a:ln>
          </p:spPr>
          <p:style>
            <a:lnRef idx="2">
              <a:schemeClr val="accent3"/>
            </a:lnRef>
            <a:fillRef idx="0">
              <a:schemeClr val="accent3"/>
            </a:fillRef>
            <a:effectRef idx="1">
              <a:schemeClr val="accent3"/>
            </a:effectRef>
            <a:fontRef idx="minor">
              <a:schemeClr val="tx1"/>
            </a:fontRef>
          </p:style>
        </p:cxnSp>
        <p:cxnSp>
          <p:nvCxnSpPr>
            <p:cNvPr id="13" name="Connector: Elbow 12">
              <a:extLst>
                <a:ext uri="{FF2B5EF4-FFF2-40B4-BE49-F238E27FC236}">
                  <a16:creationId xmlns:a16="http://schemas.microsoft.com/office/drawing/2014/main" id="{9C1B5751-5976-7260-4253-002B640AAC49}"/>
                </a:ext>
              </a:extLst>
            </p:cNvPr>
            <p:cNvCxnSpPr>
              <a:cxnSpLocks/>
              <a:stCxn id="9" idx="3"/>
            </p:cNvCxnSpPr>
            <p:nvPr/>
          </p:nvCxnSpPr>
          <p:spPr>
            <a:xfrm flipV="1">
              <a:off x="4365701" y="5387432"/>
              <a:ext cx="1537799" cy="1498140"/>
            </a:xfrm>
            <a:prstGeom prst="bentConnector3">
              <a:avLst>
                <a:gd name="adj1" fmla="val 101653"/>
              </a:avLst>
            </a:prstGeom>
            <a:ln>
              <a:tailEnd type="oval" w="lg" len="lg"/>
            </a:ln>
          </p:spPr>
          <p:style>
            <a:lnRef idx="2">
              <a:schemeClr val="accent3"/>
            </a:lnRef>
            <a:fillRef idx="0">
              <a:schemeClr val="accent3"/>
            </a:fillRef>
            <a:effectRef idx="1">
              <a:schemeClr val="accent3"/>
            </a:effectRef>
            <a:fontRef idx="minor">
              <a:schemeClr val="tx1"/>
            </a:fontRef>
          </p:style>
        </p:cxnSp>
        <p:cxnSp>
          <p:nvCxnSpPr>
            <p:cNvPr id="14" name="Connector: Elbow 13">
              <a:extLst>
                <a:ext uri="{FF2B5EF4-FFF2-40B4-BE49-F238E27FC236}">
                  <a16:creationId xmlns:a16="http://schemas.microsoft.com/office/drawing/2014/main" id="{DD67619A-7D66-1EA3-6D82-AE70A42B0A79}"/>
                </a:ext>
              </a:extLst>
            </p:cNvPr>
            <p:cNvCxnSpPr>
              <a:cxnSpLocks/>
              <a:stCxn id="10" idx="1"/>
            </p:cNvCxnSpPr>
            <p:nvPr/>
          </p:nvCxnSpPr>
          <p:spPr>
            <a:xfrm rot="10800000">
              <a:off x="7912015" y="5346238"/>
              <a:ext cx="1157475" cy="719282"/>
            </a:xfrm>
            <a:prstGeom prst="bentConnector3">
              <a:avLst>
                <a:gd name="adj1" fmla="val 50000"/>
              </a:avLst>
            </a:prstGeom>
            <a:ln>
              <a:tailEnd type="oval" w="lg" len="lg"/>
            </a:ln>
          </p:spPr>
          <p:style>
            <a:lnRef idx="2">
              <a:schemeClr val="accent3"/>
            </a:lnRef>
            <a:fillRef idx="0">
              <a:schemeClr val="accent3"/>
            </a:fillRef>
            <a:effectRef idx="1">
              <a:schemeClr val="accent3"/>
            </a:effectRef>
            <a:fontRef idx="minor">
              <a:schemeClr val="tx1"/>
            </a:fontRef>
          </p:style>
        </p:cxnSp>
      </p:grpSp>
      <p:sp>
        <p:nvSpPr>
          <p:cNvPr id="17" name="Slide Number Placeholder 5">
            <a:extLst>
              <a:ext uri="{FF2B5EF4-FFF2-40B4-BE49-F238E27FC236}">
                <a16:creationId xmlns:a16="http://schemas.microsoft.com/office/drawing/2014/main" id="{4604DBC7-172D-3A36-8BAB-314421EDE91C}"/>
              </a:ext>
            </a:extLst>
          </p:cNvPr>
          <p:cNvSpPr txBox="1">
            <a:spLocks/>
          </p:cNvSpPr>
          <p:nvPr/>
        </p:nvSpPr>
        <p:spPr>
          <a:xfrm>
            <a:off x="11713515" y="6635044"/>
            <a:ext cx="226883" cy="155213"/>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latin typeface="VIC" panose="00000500000000000000" pitchFamily="2" charset="0"/>
              </a:rPr>
              <a:pPr/>
              <a:t>8</a:t>
            </a:fld>
            <a:endParaRPr lang="en-AU" sz="1000">
              <a:latin typeface="VIC" panose="00000500000000000000" pitchFamily="2" charset="0"/>
            </a:endParaRPr>
          </a:p>
        </p:txBody>
      </p:sp>
    </p:spTree>
    <p:extLst>
      <p:ext uri="{BB962C8B-B14F-4D97-AF65-F5344CB8AC3E}">
        <p14:creationId xmlns:p14="http://schemas.microsoft.com/office/powerpoint/2010/main" val="3400855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128FF-E6D0-05CF-C90B-6F4F5D45CA61}"/>
              </a:ext>
            </a:extLst>
          </p:cNvPr>
          <p:cNvSpPr>
            <a:spLocks noGrp="1"/>
          </p:cNvSpPr>
          <p:nvPr>
            <p:ph type="title"/>
          </p:nvPr>
        </p:nvSpPr>
        <p:spPr/>
        <p:txBody>
          <a:bodyPr/>
          <a:lstStyle/>
          <a:p>
            <a:r>
              <a:rPr lang="en-GB"/>
              <a:t>Regional Victoria today – Key challenges</a:t>
            </a:r>
          </a:p>
        </p:txBody>
      </p:sp>
      <p:pic>
        <p:nvPicPr>
          <p:cNvPr id="401" name="Content Placeholder 400" descr="Business Growth outline">
            <a:extLst>
              <a:ext uri="{FF2B5EF4-FFF2-40B4-BE49-F238E27FC236}">
                <a16:creationId xmlns:a16="http://schemas.microsoft.com/office/drawing/2014/main" id="{CF1B068D-EDAD-883E-7EFA-B7F7BCC2FBB7}"/>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43143" y="1297809"/>
            <a:ext cx="1480127" cy="1445490"/>
          </a:xfrm>
        </p:spPr>
      </p:pic>
      <p:sp>
        <p:nvSpPr>
          <p:cNvPr id="394" name="Rectangle: Rounded Corners 393">
            <a:extLst>
              <a:ext uri="{FF2B5EF4-FFF2-40B4-BE49-F238E27FC236}">
                <a16:creationId xmlns:a16="http://schemas.microsoft.com/office/drawing/2014/main" id="{2D4C411D-ED83-5413-0423-CDB6FF8882C6}"/>
              </a:ext>
            </a:extLst>
          </p:cNvPr>
          <p:cNvSpPr/>
          <p:nvPr/>
        </p:nvSpPr>
        <p:spPr>
          <a:xfrm>
            <a:off x="497742" y="3292353"/>
            <a:ext cx="1408113" cy="2386013"/>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1400">
                <a:solidFill>
                  <a:schemeClr val="tx1"/>
                </a:solidFill>
              </a:rPr>
              <a:t>Strong population growth in major regional centres close to Melbourne</a:t>
            </a:r>
            <a:endParaRPr lang="en-US" sz="1400">
              <a:solidFill>
                <a:schemeClr val="tx1"/>
              </a:solidFill>
            </a:endParaRPr>
          </a:p>
        </p:txBody>
      </p:sp>
      <p:sp>
        <p:nvSpPr>
          <p:cNvPr id="395" name="Rectangle: Rounded Corners 394">
            <a:extLst>
              <a:ext uri="{FF2B5EF4-FFF2-40B4-BE49-F238E27FC236}">
                <a16:creationId xmlns:a16="http://schemas.microsoft.com/office/drawing/2014/main" id="{948049DF-DDEF-D264-F19A-6FDE7C2206E6}"/>
              </a:ext>
            </a:extLst>
          </p:cNvPr>
          <p:cNvSpPr/>
          <p:nvPr/>
        </p:nvSpPr>
        <p:spPr>
          <a:xfrm>
            <a:off x="2175852" y="3292353"/>
            <a:ext cx="1408113"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t"/>
          <a:lstStyle/>
          <a:p>
            <a:pPr algn="ctr"/>
            <a:r>
              <a:rPr lang="en-GB" sz="1400">
                <a:solidFill>
                  <a:schemeClr val="tx1"/>
                </a:solidFill>
              </a:rPr>
              <a:t>Lower population growth in smaller regional towns</a:t>
            </a:r>
          </a:p>
        </p:txBody>
      </p:sp>
      <p:sp>
        <p:nvSpPr>
          <p:cNvPr id="396" name="Rectangle: Rounded Corners 395">
            <a:extLst>
              <a:ext uri="{FF2B5EF4-FFF2-40B4-BE49-F238E27FC236}">
                <a16:creationId xmlns:a16="http://schemas.microsoft.com/office/drawing/2014/main" id="{86F87F2F-D590-EB17-6D61-5B27F0414409}"/>
              </a:ext>
            </a:extLst>
          </p:cNvPr>
          <p:cNvSpPr/>
          <p:nvPr/>
        </p:nvSpPr>
        <p:spPr>
          <a:xfrm>
            <a:off x="3725008" y="3292353"/>
            <a:ext cx="1408113"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t"/>
          <a:lstStyle/>
          <a:p>
            <a:pPr algn="ctr"/>
            <a:r>
              <a:rPr lang="en-GB" sz="1400">
                <a:solidFill>
                  <a:schemeClr val="tx1"/>
                </a:solidFill>
              </a:rPr>
              <a:t>Regional cities have good residential land supply</a:t>
            </a:r>
          </a:p>
        </p:txBody>
      </p:sp>
      <p:sp>
        <p:nvSpPr>
          <p:cNvPr id="397" name="Rectangle: Rounded Corners 396">
            <a:extLst>
              <a:ext uri="{FF2B5EF4-FFF2-40B4-BE49-F238E27FC236}">
                <a16:creationId xmlns:a16="http://schemas.microsoft.com/office/drawing/2014/main" id="{76325051-6FED-ED6F-D420-986CFFCFFD02}"/>
              </a:ext>
            </a:extLst>
          </p:cNvPr>
          <p:cNvSpPr/>
          <p:nvPr/>
        </p:nvSpPr>
        <p:spPr>
          <a:xfrm>
            <a:off x="5309333" y="3292353"/>
            <a:ext cx="1408113"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GB" sz="1400">
                <a:solidFill>
                  <a:schemeClr val="tx1"/>
                </a:solidFill>
              </a:rPr>
              <a:t>Lack of affordable and available housing for workers needed to</a:t>
            </a:r>
            <a:r>
              <a:rPr lang="en-GB"/>
              <a:t> </a:t>
            </a:r>
            <a:r>
              <a:rPr lang="en-GB" sz="1400">
                <a:solidFill>
                  <a:schemeClr val="tx1"/>
                </a:solidFill>
              </a:rPr>
              <a:t>support regional growth</a:t>
            </a:r>
          </a:p>
        </p:txBody>
      </p:sp>
      <p:sp>
        <p:nvSpPr>
          <p:cNvPr id="398" name="Rectangle: Rounded Corners 397">
            <a:extLst>
              <a:ext uri="{FF2B5EF4-FFF2-40B4-BE49-F238E27FC236}">
                <a16:creationId xmlns:a16="http://schemas.microsoft.com/office/drawing/2014/main" id="{417B7F9D-16D4-7EC6-73F5-8052B29DA506}"/>
              </a:ext>
            </a:extLst>
          </p:cNvPr>
          <p:cNvSpPr/>
          <p:nvPr/>
        </p:nvSpPr>
        <p:spPr>
          <a:xfrm>
            <a:off x="6940550" y="3292353"/>
            <a:ext cx="1454294"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t"/>
          <a:lstStyle/>
          <a:p>
            <a:pPr algn="ctr"/>
            <a:r>
              <a:rPr lang="en-GB" sz="1400">
                <a:solidFill>
                  <a:schemeClr val="tx1"/>
                </a:solidFill>
              </a:rPr>
              <a:t>Construction supply chain &amp; skills shortages</a:t>
            </a:r>
          </a:p>
        </p:txBody>
      </p:sp>
      <p:sp>
        <p:nvSpPr>
          <p:cNvPr id="399" name="Rectangle: Rounded Corners 398">
            <a:extLst>
              <a:ext uri="{FF2B5EF4-FFF2-40B4-BE49-F238E27FC236}">
                <a16:creationId xmlns:a16="http://schemas.microsoft.com/office/drawing/2014/main" id="{1AE2D3E1-252C-0414-DCA9-B23ED489661F}"/>
              </a:ext>
            </a:extLst>
          </p:cNvPr>
          <p:cNvSpPr/>
          <p:nvPr/>
        </p:nvSpPr>
        <p:spPr>
          <a:xfrm>
            <a:off x="8524875" y="3292353"/>
            <a:ext cx="1408113"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t"/>
          <a:lstStyle/>
          <a:p>
            <a:pPr algn="ctr"/>
            <a:r>
              <a:rPr lang="en-GB" sz="1400">
                <a:solidFill>
                  <a:schemeClr val="tx1"/>
                </a:solidFill>
              </a:rPr>
              <a:t>Broader economic conditions affecting housing supply</a:t>
            </a:r>
            <a:endParaRPr lang="en-GB" sz="1100">
              <a:solidFill>
                <a:schemeClr val="tx1"/>
              </a:solidFill>
            </a:endParaRPr>
          </a:p>
        </p:txBody>
      </p:sp>
      <p:sp>
        <p:nvSpPr>
          <p:cNvPr id="400" name="Rectangle: Rounded Corners 399">
            <a:extLst>
              <a:ext uri="{FF2B5EF4-FFF2-40B4-BE49-F238E27FC236}">
                <a16:creationId xmlns:a16="http://schemas.microsoft.com/office/drawing/2014/main" id="{BB56F526-5FF0-B482-9AFC-E1BEBEDFF2EB}"/>
              </a:ext>
            </a:extLst>
          </p:cNvPr>
          <p:cNvSpPr/>
          <p:nvPr/>
        </p:nvSpPr>
        <p:spPr>
          <a:xfrm>
            <a:off x="10051473" y="3292353"/>
            <a:ext cx="1535112"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t"/>
          <a:lstStyle/>
          <a:p>
            <a:pPr algn="ctr"/>
            <a:r>
              <a:rPr lang="en-GB" sz="1400"/>
              <a:t>Infrastructure and services</a:t>
            </a:r>
          </a:p>
        </p:txBody>
      </p:sp>
      <p:pic>
        <p:nvPicPr>
          <p:cNvPr id="402" name="Graphic 401" descr="Downward trend graph outline">
            <a:extLst>
              <a:ext uri="{FF2B5EF4-FFF2-40B4-BE49-F238E27FC236}">
                <a16:creationId xmlns:a16="http://schemas.microsoft.com/office/drawing/2014/main" id="{858844A2-5D02-1396-9AB7-60A2971741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6710" y="1287052"/>
            <a:ext cx="1399308" cy="1387763"/>
          </a:xfrm>
          <a:prstGeom prst="rect">
            <a:avLst/>
          </a:prstGeom>
        </p:spPr>
      </p:pic>
      <p:pic>
        <p:nvPicPr>
          <p:cNvPr id="403" name="Graphic 402" descr="Agriculture outline">
            <a:extLst>
              <a:ext uri="{FF2B5EF4-FFF2-40B4-BE49-F238E27FC236}">
                <a16:creationId xmlns:a16="http://schemas.microsoft.com/office/drawing/2014/main" id="{5DC2AF67-3CE0-752D-D31C-873EF92842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1544" y="1322221"/>
            <a:ext cx="1283854" cy="1249218"/>
          </a:xfrm>
          <a:prstGeom prst="rect">
            <a:avLst/>
          </a:prstGeom>
        </p:spPr>
      </p:pic>
      <p:pic>
        <p:nvPicPr>
          <p:cNvPr id="404" name="Graphic 403" descr="Neighbourhood outline">
            <a:extLst>
              <a:ext uri="{FF2B5EF4-FFF2-40B4-BE49-F238E27FC236}">
                <a16:creationId xmlns:a16="http://schemas.microsoft.com/office/drawing/2014/main" id="{4372489C-39ED-3F63-8B54-8C65C77966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69345" y="1265737"/>
            <a:ext cx="1480127" cy="1433944"/>
          </a:xfrm>
          <a:prstGeom prst="rect">
            <a:avLst/>
          </a:prstGeom>
        </p:spPr>
      </p:pic>
      <p:pic>
        <p:nvPicPr>
          <p:cNvPr id="405" name="Graphic 404" descr="Tools outline">
            <a:extLst>
              <a:ext uri="{FF2B5EF4-FFF2-40B4-BE49-F238E27FC236}">
                <a16:creationId xmlns:a16="http://schemas.microsoft.com/office/drawing/2014/main" id="{CB27443A-8E3D-225C-41AB-234D33DBE1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52321" y="1448688"/>
            <a:ext cx="1029854" cy="1006763"/>
          </a:xfrm>
          <a:prstGeom prst="rect">
            <a:avLst/>
          </a:prstGeom>
        </p:spPr>
      </p:pic>
      <p:pic>
        <p:nvPicPr>
          <p:cNvPr id="406" name="Graphic 405" descr="Register outline">
            <a:extLst>
              <a:ext uri="{FF2B5EF4-FFF2-40B4-BE49-F238E27FC236}">
                <a16:creationId xmlns:a16="http://schemas.microsoft.com/office/drawing/2014/main" id="{2D777C00-2A23-DD08-149D-C5481E81E12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94969" y="1402507"/>
            <a:ext cx="1330036" cy="1272308"/>
          </a:xfrm>
          <a:prstGeom prst="rect">
            <a:avLst/>
          </a:prstGeom>
        </p:spPr>
      </p:pic>
      <p:pic>
        <p:nvPicPr>
          <p:cNvPr id="407" name="Graphic 406" descr="Train outline">
            <a:extLst>
              <a:ext uri="{FF2B5EF4-FFF2-40B4-BE49-F238E27FC236}">
                <a16:creationId xmlns:a16="http://schemas.microsoft.com/office/drawing/2014/main" id="{8D6DC724-625D-6D88-1F46-7EBEE6ED605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10800" y="1354016"/>
            <a:ext cx="1219200" cy="1266092"/>
          </a:xfrm>
          <a:prstGeom prst="rect">
            <a:avLst/>
          </a:prstGeom>
        </p:spPr>
      </p:pic>
      <p:sp>
        <p:nvSpPr>
          <p:cNvPr id="3" name="Slide Number Placeholder 5">
            <a:extLst>
              <a:ext uri="{FF2B5EF4-FFF2-40B4-BE49-F238E27FC236}">
                <a16:creationId xmlns:a16="http://schemas.microsoft.com/office/drawing/2014/main" id="{B7C6CFD7-1680-E229-6EFC-82530CD7304A}"/>
              </a:ext>
            </a:extLst>
          </p:cNvPr>
          <p:cNvSpPr txBox="1">
            <a:spLocks/>
          </p:cNvSpPr>
          <p:nvPr/>
        </p:nvSpPr>
        <p:spPr>
          <a:xfrm>
            <a:off x="11713515" y="6562953"/>
            <a:ext cx="226883" cy="155213"/>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9</a:t>
            </a:fld>
            <a:endParaRPr lang="en-AU" sz="1000"/>
          </a:p>
        </p:txBody>
      </p:sp>
    </p:spTree>
    <p:extLst>
      <p:ext uri="{BB962C8B-B14F-4D97-AF65-F5344CB8AC3E}">
        <p14:creationId xmlns:p14="http://schemas.microsoft.com/office/powerpoint/2010/main" val="1021169638"/>
      </p:ext>
    </p:extLst>
  </p:cSld>
  <p:clrMapOvr>
    <a:masterClrMapping/>
  </p:clrMapOvr>
</p:sld>
</file>

<file path=ppt/theme/theme1.xml><?xml version="1.0" encoding="utf-8"?>
<a:theme xmlns:a="http://schemas.openxmlformats.org/drawingml/2006/main" name="dtpppttheme">
  <a:themeElements>
    <a:clrScheme name="DTP PPT">
      <a:dk1>
        <a:sysClr val="windowText" lastClr="000000"/>
      </a:dk1>
      <a:lt1>
        <a:sysClr val="window" lastClr="FFFFFF"/>
      </a:lt1>
      <a:dk2>
        <a:srgbClr val="212429"/>
      </a:dk2>
      <a:lt2>
        <a:srgbClr val="C2CCCC"/>
      </a:lt2>
      <a:accent1>
        <a:srgbClr val="075D5F"/>
      </a:accent1>
      <a:accent2>
        <a:srgbClr val="03A59D"/>
      </a:accent2>
      <a:accent3>
        <a:srgbClr val="42C9BF"/>
      </a:accent3>
      <a:accent4>
        <a:srgbClr val="96EDD6"/>
      </a:accent4>
      <a:accent5>
        <a:srgbClr val="CDFFEF"/>
      </a:accent5>
      <a:accent6>
        <a:srgbClr val="36383D"/>
      </a:accent6>
      <a:hlink>
        <a:srgbClr val="212429"/>
      </a:hlink>
      <a:folHlink>
        <a:srgbClr val="075D5F"/>
      </a:folHlink>
    </a:clrScheme>
    <a:fontScheme name="DTP PPT">
      <a:majorFont>
        <a:latin typeface="VIC Light"/>
        <a:ea typeface=""/>
        <a:cs typeface=""/>
      </a:majorFont>
      <a:minorFont>
        <a:latin typeface="VIC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TP Agave">
      <a:srgbClr val="00A678"/>
    </a:custClr>
    <a:custClr name="DTP Blue">
      <a:srgbClr val="4085EB"/>
    </a:custClr>
    <a:custClr name="DTP Grape">
      <a:srgbClr val="AE69FF"/>
    </a:custClr>
    <a:custClr name="DTP Red">
      <a:srgbClr val="FF384C"/>
    </a:custClr>
  </a:custClrLst>
  <a:extLst>
    <a:ext uri="{05A4C25C-085E-4340-85A3-A5531E510DB2}">
      <thm15:themeFamily xmlns:thm15="http://schemas.microsoft.com/office/thememl/2012/main" name="DTP 16x9 Template 241018v1 (compressed and cropped).potx" id="{B64F57A5-8F51-461C-B73B-8ACE8EF61885}" vid="{2AAC293F-7B06-41A5-9762-E936376C43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Committee Transcript Document" ma:contentTypeID="0x010100A6113086DC73B842B7D060591F1D1F2D0202003599A398073C574BBC5E7AB74D88AA51" ma:contentTypeVersion="25" ma:contentTypeDescription="Create a new document." ma:contentTypeScope="" ma:versionID="b7d2ffab65b8f55bd8c9de337be7d409">
  <xsd:schema xmlns:xsd="http://www.w3.org/2001/XMLSchema" xmlns:xs="http://www.w3.org/2001/XMLSchema" xmlns:p="http://schemas.microsoft.com/office/2006/metadata/properties" xmlns:ns2="46c61757-ad04-49d5-a16a-4020ae46aeb3" xmlns:ns3="474608a7-2664-4535-a61f-476faaff3ffa" targetNamespace="http://schemas.microsoft.com/office/2006/metadata/properties" ma:root="true" ma:fieldsID="782d1071733146b16537bca7c82528ed" ns2:_="" ns3:_="">
    <xsd:import namespace="46c61757-ad04-49d5-a16a-4020ae46aeb3"/>
    <xsd:import namespace="474608a7-2664-4535-a61f-476faaff3ffa"/>
    <xsd:element name="properties">
      <xsd:complexType>
        <xsd:sequence>
          <xsd:element name="documentManagement">
            <xsd:complexType>
              <xsd:all>
                <xsd:element ref="ns2:Business_x005f_x0020_Identifier" minOccurs="0"/>
                <xsd:element ref="ns2:m3eeb9610e9c4640880ac1fecc69d01a" minOccurs="0"/>
                <xsd:element ref="ns2:TaxCatchAll" minOccurs="0"/>
                <xsd:element ref="ns2:TaxCatchAllLabel" minOccurs="0"/>
                <xsd:element ref="ns2:Committee_x0020_Start_x0020_Date" minOccurs="0"/>
                <xsd:element ref="ns2:Committee_x0020_End_x0020_Date" minOccurs="0"/>
                <xsd:element ref="ns2:DocumentKey" minOccurs="0"/>
                <xsd:element ref="ns2:PublishStatus" minOccurs="0"/>
                <xsd:element ref="ns2:Committee_x0020_Inquiry_x0020_Start_x0020_Date" minOccurs="0"/>
                <xsd:element ref="ns2:Committee_x0020_Inquiry_x0020_End_x0020_Date" minOccurs="0"/>
                <xsd:element ref="ns3:MemberTaxHTField0" minOccurs="0"/>
                <xsd:element ref="ns2:Witness_x005f_x0020_Id" minOccurs="0"/>
                <xsd:element ref="ns2:g6a0eebaf0724e87b07e787b0a6687af" minOccurs="0"/>
                <xsd:element ref="ns2:a559cadfb9a242f5b73f63650095a147" minOccurs="0"/>
                <xsd:element ref="ns2:pf0be3ffd4e84049b08b651cf27bfd30"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61757-ad04-49d5-a16a-4020ae46aeb3" elementFormDefault="qualified">
    <xsd:import namespace="http://schemas.microsoft.com/office/2006/documentManagement/types"/>
    <xsd:import namespace="http://schemas.microsoft.com/office/infopath/2007/PartnerControls"/>
    <xsd:element name="Business_x005f_x0020_Identifier" ma:index="8" nillable="true" ma:displayName="Business Identifier" ma:indexed="true" ma:internalName="Business_x0020_Identifier" ma:readOnly="false">
      <xsd:simpleType>
        <xsd:restriction base="dms:Text"/>
      </xsd:simpleType>
    </xsd:element>
    <xsd:element name="m3eeb9610e9c4640880ac1fecc69d01a" ma:index="9" nillable="true" ma:taxonomy="true" ma:internalName="m3eeb9610e9c4640880ac1fecc69d01a" ma:taxonomyFieldName="House" ma:displayName="House" ma:indexed="true" ma:fieldId="{63eeb961-0e9c-4640-880a-c1fecc69d01a}" ma:sspId="64323c1c-cbf1-4b15-a593-91e189a21d22" ma:termSetId="57944e1a-04b1-4712-99d3-3d76444853b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4ce210bc-c733-4398-bbee-f8201098da96}" ma:internalName="TaxCatchAll" ma:showField="CatchAllData" ma:web="474608a7-2664-4535-a61f-476faaff3ffa">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4ce210bc-c733-4398-bbee-f8201098da96}" ma:internalName="TaxCatchAllLabel" ma:readOnly="true" ma:showField="CatchAllDataLabel" ma:web="474608a7-2664-4535-a61f-476faaff3ffa">
      <xsd:complexType>
        <xsd:complexContent>
          <xsd:extension base="dms:MultiChoiceLookup">
            <xsd:sequence>
              <xsd:element name="Value" type="dms:Lookup" maxOccurs="unbounded" minOccurs="0" nillable="true"/>
            </xsd:sequence>
          </xsd:extension>
        </xsd:complexContent>
      </xsd:complexType>
    </xsd:element>
    <xsd:element name="Committee_x0020_Start_x0020_Date" ma:index="13" nillable="true" ma:displayName="Committee Start Date" ma:format="DateOnly" ma:indexed="true" ma:internalName="Committee_x0020_Start_x0020_Date">
      <xsd:simpleType>
        <xsd:restriction base="dms:DateTime"/>
      </xsd:simpleType>
    </xsd:element>
    <xsd:element name="Committee_x0020_End_x0020_Date" ma:index="14" nillable="true" ma:displayName="Committee End Date" ma:format="DateOnly" ma:indexed="true" ma:internalName="Committee_x0020_End_x0020_Date">
      <xsd:simpleType>
        <xsd:restriction base="dms:DateTime"/>
      </xsd:simpleType>
    </xsd:element>
    <xsd:element name="DocumentKey" ma:index="15" nillable="true" ma:displayName="Document Key" ma:indexed="true" ma:internalName="DocumentKey">
      <xsd:simpleType>
        <xsd:restriction base="dms:Choice">
          <xsd:enumeration value="thumbnail"/>
          <xsd:enumeration value="photo"/>
          <xsd:enumeration value="attachment"/>
          <xsd:enumeration value="inaugural-speech"/>
          <xsd:enumeration value="digests"/>
          <xsd:enumeration value="minute-extracts"/>
          <xsd:enumeration value="introductory-document"/>
          <xsd:enumeration value="resolution-document"/>
          <xsd:enumeration value="terms-of-reference"/>
          <xsd:enumeration value="submissions"/>
          <xsd:enumeration value="transcripts"/>
          <xsd:enumeration value="schedule"/>
          <xsd:enumeration value="witness-transcripts"/>
          <xsd:enumeration value="reports-and-gov-responses"/>
          <xsd:enumeration value="other-documents"/>
          <xsd:enumeration value="attachments"/>
          <xsd:enumeration value="proof"/>
          <xsd:enumeration value="revised"/>
          <xsd:enumeration value="corrected"/>
          <xsd:enumeration value="question"/>
          <xsd:enumeration value="answer"/>
          <xsd:enumeration value="tabled-document"/>
          <xsd:enumeration value="not-tabled-document-la"/>
          <xsd:enumeration value="not-tabled-document-lc"/>
          <xsd:enumeration value="not-tabled-document-dispute"/>
          <xsd:enumeration value="petition-response"/>
        </xsd:restriction>
      </xsd:simpleType>
    </xsd:element>
    <xsd:element name="PublishStatus" ma:index="16" nillable="true" ma:displayName="Publish Status" ma:internalName="PublishStatus">
      <xsd:simpleType>
        <xsd:restriction base="dms:Choice">
          <xsd:enumeration value="Draft"/>
          <xsd:enumeration value="Published"/>
        </xsd:restriction>
      </xsd:simpleType>
    </xsd:element>
    <xsd:element name="Committee_x0020_Inquiry_x0020_Start_x0020_Date" ma:index="17" nillable="true" ma:displayName="Committee Inquiry Start Date" ma:format="DateOnly" ma:indexed="true" ma:internalName="Committee_x0020_Inquiry_x0020_Start_x0020_Date">
      <xsd:simpleType>
        <xsd:restriction base="dms:DateTime"/>
      </xsd:simpleType>
    </xsd:element>
    <xsd:element name="Committee_x0020_Inquiry_x0020_End_x0020_Date" ma:index="18" nillable="true" ma:displayName="Committee Inquiry End Date" ma:format="DateOnly" ma:indexed="true" ma:internalName="Committee_x0020_Inquiry_x0020_End_x0020_Date">
      <xsd:simpleType>
        <xsd:restriction base="dms:DateTime"/>
      </xsd:simpleType>
    </xsd:element>
    <xsd:element name="Witness_x005f_x0020_Id" ma:index="21" nillable="true" ma:displayName="Witness Id" ma:internalName="Witness_x0020_Id">
      <xsd:simpleType>
        <xsd:restriction base="dms:Text"/>
      </xsd:simpleType>
    </xsd:element>
    <xsd:element name="g6a0eebaf0724e87b07e787b0a6687af" ma:index="22" nillable="true" ma:taxonomy="true" ma:internalName="g6a0eebaf0724e87b07e787b0a6687af" ma:taxonomyFieldName="Committee" ma:displayName="Committee" ma:indexed="true" ma:fieldId="{06a0eeba-f072-4e87-b07e-787b0a6687af}" ma:sspId="64323c1c-cbf1-4b15-a593-91e189a21d22" ma:termSetId="b4046d15-f576-48c6-ad5e-8cba09d6eae8" ma:anchorId="00000000-0000-0000-0000-000000000000" ma:open="false" ma:isKeyword="false">
      <xsd:complexType>
        <xsd:sequence>
          <xsd:element ref="pc:Terms" minOccurs="0" maxOccurs="1"/>
        </xsd:sequence>
      </xsd:complexType>
    </xsd:element>
    <xsd:element name="a559cadfb9a242f5b73f63650095a147" ma:index="24" nillable="true" ma:taxonomy="true" ma:internalName="a559cadfb9a242f5b73f63650095a147" ma:taxonomyFieldName="Committee_x0020_Type" ma:displayName="Committee Type" ma:indexed="true" ma:fieldId="{a559cadf-b9a2-42f5-b73f-63650095a147}" ma:sspId="64323c1c-cbf1-4b15-a593-91e189a21d22" ma:termSetId="09e68001-ef80-4fd0-87ea-36e067212e95" ma:anchorId="00000000-0000-0000-0000-000000000000" ma:open="false" ma:isKeyword="false">
      <xsd:complexType>
        <xsd:sequence>
          <xsd:element ref="pc:Terms" minOccurs="0" maxOccurs="1"/>
        </xsd:sequence>
      </xsd:complexType>
    </xsd:element>
    <xsd:element name="pf0be3ffd4e84049b08b651cf27bfd30" ma:index="26" nillable="true" ma:taxonomy="true" ma:internalName="pf0be3ffd4e84049b08b651cf27bfd30" ma:taxonomyFieldName="Committee_x0020_Inquiry" ma:displayName="Committee Inquiry" ma:indexed="true" ma:fieldId="{9f0be3ff-d4e8-4049-b08b-651cf27bfd30}" ma:sspId="64323c1c-cbf1-4b15-a593-91e189a21d22" ma:termSetId="fd240bf8-7a44-4aff-9475-1a702056b2b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4608a7-2664-4535-a61f-476faaff3ffa" elementFormDefault="qualified">
    <xsd:import namespace="http://schemas.microsoft.com/office/2006/documentManagement/types"/>
    <xsd:import namespace="http://schemas.microsoft.com/office/infopath/2007/PartnerControls"/>
    <xsd:element name="MemberTaxHTField0" ma:index="19" nillable="true" ma:taxonomy="true" ma:internalName="MemberTaxHTField0" ma:taxonomyFieldName="Hansard_x0020_Member" ma:displayName="Member" ma:default="" ma:fieldId="{c9fb69e6-177b-49ec-8627-96a823362ebd}" ma:taxonomyMulti="true" ma:sspId="64323c1c-cbf1-4b15-a593-91e189a21d22" ma:termSetId="5f9a1aad-f9d3-47b9-8812-cebc1c537bd2" ma:anchorId="00000000-0000-0000-0000-000000000000" ma:open="false" ma:isKeyword="false">
      <xsd:complexType>
        <xsd:sequence>
          <xsd:element ref="pc:Terms" minOccurs="0" maxOccurs="1"/>
        </xsd:sequence>
      </xsd:complex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6c61757-ad04-49d5-a16a-4020ae46aeb3">
      <Value>1184</Value>
      <Value>199</Value>
      <Value>142</Value>
      <Value>1</Value>
    </TaxCatchAll>
    <Business_x005f_x0020_Identifier xmlns="46c61757-ad04-49d5-a16a-4020ae46aeb3">10937</Business_x005f_x0020_Identifier>
    <Witness_x005f_x0020_Id xmlns="46c61757-ad04-49d5-a16a-4020ae46aeb3">12582,12586,12587</Witness_x005f_x0020_Id>
    <Committee_x0020_Start_x0020_Date xmlns="46c61757-ad04-49d5-a16a-4020ae46aeb3">2019-02-04T00:00:00+00:00</Committee_x0020_Start_x0020_Date>
    <PublishStatus xmlns="46c61757-ad04-49d5-a16a-4020ae46aeb3">Published</PublishStatus>
    <Committee_x0020_End_x0020_Date xmlns="46c61757-ad04-49d5-a16a-4020ae46aeb3" xsi:nil="true"/>
    <a559cadfb9a242f5b73f63650095a147 xmlns="46c61757-ad04-49d5-a16a-4020ae46aeb3">
      <Terms xmlns="http://schemas.microsoft.com/office/infopath/2007/PartnerControls">
        <TermInfo xmlns="http://schemas.microsoft.com/office/infopath/2007/PartnerControls">
          <TermName xmlns="http://schemas.microsoft.com/office/infopath/2007/PartnerControls">Standing</TermName>
          <TermId xmlns="http://schemas.microsoft.com/office/infopath/2007/PartnerControls">c6eac104-10be-430c-9143-8ced1c7c473c</TermId>
        </TermInfo>
      </Terms>
    </a559cadfb9a242f5b73f63650095a147>
    <g6a0eebaf0724e87b07e787b0a6687af xmlns="46c61757-ad04-49d5-a16a-4020ae46aeb3">
      <Terms xmlns="http://schemas.microsoft.com/office/infopath/2007/PartnerControls">
        <TermInfo xmlns="http://schemas.microsoft.com/office/infopath/2007/PartnerControls">
          <TermName xmlns="http://schemas.microsoft.com/office/infopath/2007/PartnerControls">Legislative Assembly Environment and Planning Committee</TermName>
          <TermId xmlns="http://schemas.microsoft.com/office/infopath/2007/PartnerControls">7771bd68-0b95-466c-9171-09ff64ec293d</TermId>
        </TermInfo>
      </Terms>
    </g6a0eebaf0724e87b07e787b0a6687af>
    <m3eeb9610e9c4640880ac1fecc69d01a xmlns="46c61757-ad04-49d5-a16a-4020ae46aeb3">
      <Terms xmlns="http://schemas.microsoft.com/office/infopath/2007/PartnerControls">
        <TermInfo xmlns="http://schemas.microsoft.com/office/infopath/2007/PartnerControls">
          <TermName xmlns="http://schemas.microsoft.com/office/infopath/2007/PartnerControls">Legislative Assembly</TermName>
          <TermId xmlns="http://schemas.microsoft.com/office/infopath/2007/PartnerControls">6c673155-7d05-493d-b777-dc8304e4811b</TermId>
        </TermInfo>
      </Terms>
    </m3eeb9610e9c4640880ac1fecc69d01a>
    <Committee_x0020_Inquiry_x0020_Start_x0020_Date xmlns="46c61757-ad04-49d5-a16a-4020ae46aeb3">2024-12-02T00:00:00+00:00</Committee_x0020_Inquiry_x0020_Start_x0020_Date>
    <Committee_x0020_Inquiry_x0020_End_x0020_Date xmlns="46c61757-ad04-49d5-a16a-4020ae46aeb3">2025-12-15T00:00:00+00:00</Committee_x0020_Inquiry_x0020_End_x0020_Date>
    <MemberTaxHTField0 xmlns="474608a7-2664-4535-a61f-476faaff3ffa">
      <Terms xmlns="http://schemas.microsoft.com/office/infopath/2007/PartnerControls"/>
    </MemberTaxHTField0>
    <pf0be3ffd4e84049b08b651cf27bfd30 xmlns="46c61757-ad04-49d5-a16a-4020ae46aeb3">
      <Terms xmlns="http://schemas.microsoft.com/office/infopath/2007/PartnerControls">
        <TermInfo xmlns="http://schemas.microsoft.com/office/infopath/2007/PartnerControls">
          <TermName xmlns="http://schemas.microsoft.com/office/infopath/2007/PartnerControls">Inquiry into the Supply of Homes in Regional Victoria</TermName>
          <TermId xmlns="http://schemas.microsoft.com/office/infopath/2007/PartnerControls">d6afb8b5-e16d-4db6-b51c-147dc03cf69c</TermId>
        </TermInfo>
      </Terms>
    </pf0be3ffd4e84049b08b651cf27bfd30>
    <DocumentKey xmlns="46c61757-ad04-49d5-a16a-4020ae46aeb3">witness-transcripts</DocumentKey>
    <_dlc_DocId xmlns="474608a7-2664-4535-a61f-476faaff3ffa">JA5YY26XR4HT-577289029-9905</_dlc_DocId>
    <_dlc_DocIdUrl xmlns="474608a7-2664-4535-a61f-476faaff3ffa">
      <Url>https://pims-docs.parliament.vic.gov.au/ladocs/_layouts/15/DocIdRedir.aspx?ID=JA5YY26XR4HT-577289029-9905</Url>
      <Description>JA5YY26XR4HT-577289029-9905</Description>
    </_dlc_DocIdUrl>
  </documentManagement>
</p:properties>
</file>

<file path=customXml/item4.xml><?xml version="1.0" encoding="utf-8"?>
<?mso-contentType ?>
<SharedContentType xmlns="Microsoft.SharePoint.Taxonomy.ContentTypeSync" SourceId="64323c1c-cbf1-4b15-a593-91e189a21d22" ContentTypeId="0x010100A6113086DC73B842B7D060591F1D1F2D0202"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3C65AB9-68C1-485E-9CCF-565A2CDB2363}"/>
</file>

<file path=customXml/itemProps2.xml><?xml version="1.0" encoding="utf-8"?>
<ds:datastoreItem xmlns:ds="http://schemas.openxmlformats.org/officeDocument/2006/customXml" ds:itemID="{C7559EAE-A292-46E5-9209-25E6005F5B26}">
  <ds:schemaRefs>
    <ds:schemaRef ds:uri="http://schemas.microsoft.com/sharepoint/v3/contenttype/forms"/>
  </ds:schemaRefs>
</ds:datastoreItem>
</file>

<file path=customXml/itemProps3.xml><?xml version="1.0" encoding="utf-8"?>
<ds:datastoreItem xmlns:ds="http://schemas.openxmlformats.org/officeDocument/2006/customXml" ds:itemID="{8D35F6B3-9803-4FCA-9A22-E99560F69F82}">
  <ds:schemaRefs>
    <ds:schemaRef ds:uri="http://purl.org/dc/dcmitype/"/>
    <ds:schemaRef ds:uri="http://schemas.openxmlformats.org/package/2006/metadata/core-properties"/>
    <ds:schemaRef ds:uri="http://purl.org/dc/elements/1.1/"/>
    <ds:schemaRef ds:uri="http://schemas.microsoft.com/office/2006/documentManagement/types"/>
    <ds:schemaRef ds:uri="0ff5d34d-dfd8-4f47-99cb-2398a0cf1371"/>
    <ds:schemaRef ds:uri="http://schemas.microsoft.com/office/2006/metadata/properties"/>
    <ds:schemaRef ds:uri="f3a00c4f-a504-4f7f-aad6-ce65b1352a10"/>
    <ds:schemaRef ds:uri="http://purl.org/dc/terms/"/>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C023BFDF-9787-41E3-946B-6C89D5E7F658}"/>
</file>

<file path=customXml/itemProps5.xml><?xml version="1.0" encoding="utf-8"?>
<ds:datastoreItem xmlns:ds="http://schemas.openxmlformats.org/officeDocument/2006/customXml" ds:itemID="{500FCE67-386F-4CD5-A26D-172079D289BB}"/>
</file>

<file path=docMetadata/LabelInfo.xml><?xml version="1.0" encoding="utf-8"?>
<clbl:labelList xmlns:clbl="http://schemas.microsoft.com/office/2020/mipLabelMetadata">
  <clbl:label id="{20eaf913-76c3-4d0e-b906-76b8a63b00aa}" enabled="1" method="Privileged" siteId="{5094c7a7-0748-466e-941e-72882c3097ba}" removed="0"/>
</clbl:labelList>
</file>

<file path=docProps/app.xml><?xml version="1.0" encoding="utf-8"?>
<Properties xmlns="http://schemas.openxmlformats.org/officeDocument/2006/extended-properties" xmlns:vt="http://schemas.openxmlformats.org/officeDocument/2006/docPropsVTypes">
  <Template>DTP 16x9 Template 241018_1</Template>
  <TotalTime>0</TotalTime>
  <Words>3919</Words>
  <Application>Microsoft Office PowerPoint</Application>
  <PresentationFormat>Widescreen</PresentationFormat>
  <Paragraphs>455</Paragraphs>
  <Slides>21</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Aptos</vt:lpstr>
      <vt:lpstr>VIC</vt:lpstr>
      <vt:lpstr>Arial,Sans-Serif</vt:lpstr>
      <vt:lpstr>Symbol</vt:lpstr>
      <vt:lpstr>VIC Medium</vt:lpstr>
      <vt:lpstr>VIC Light</vt:lpstr>
      <vt:lpstr>Wingdings</vt:lpstr>
      <vt:lpstr>VIC Bold</vt:lpstr>
      <vt:lpstr>Courier New,monospace</vt:lpstr>
      <vt:lpstr>Arial</vt:lpstr>
      <vt:lpstr>Calibri Light</vt:lpstr>
      <vt:lpstr>Courier New</vt:lpstr>
      <vt:lpstr>Calibri</vt:lpstr>
      <vt:lpstr>dtpppttheme</vt:lpstr>
      <vt:lpstr> Inquiry into the supply of homes in regional Victoria Department of Transport and Planning presentation to the Legislative Assembly Environment and Planning Committee </vt:lpstr>
      <vt:lpstr>Acknowledgement of Country</vt:lpstr>
      <vt:lpstr>Purpose</vt:lpstr>
      <vt:lpstr>Department of Transport and Planning</vt:lpstr>
      <vt:lpstr>Department of Transport and Planning</vt:lpstr>
      <vt:lpstr>Regional Victoria today</vt:lpstr>
      <vt:lpstr>Housing and growth trends in different parts of regional Victoria</vt:lpstr>
      <vt:lpstr>Regional Victoria today – zoned land supply</vt:lpstr>
      <vt:lpstr>Regional Victoria today – Key challenges</vt:lpstr>
      <vt:lpstr>Department of Transport and Planning – Key drivers</vt:lpstr>
      <vt:lpstr>Key DTP policies and programs to support regional housing supply</vt:lpstr>
      <vt:lpstr>Policy context: Plan for Victoria housing targets</vt:lpstr>
      <vt:lpstr>Housing supply from regional PSPs</vt:lpstr>
      <vt:lpstr> Building reform – unlocking innovative construction to ease supply</vt:lpstr>
      <vt:lpstr>Questions</vt:lpstr>
      <vt:lpstr>Additional information</vt:lpstr>
      <vt:lpstr>Key legislation </vt:lpstr>
      <vt:lpstr>Overview of the planning framework</vt:lpstr>
      <vt:lpstr>PowerPoint Presentation</vt:lpstr>
      <vt:lpstr>Policy context: Plan for Victoria maps</vt:lpstr>
      <vt:lpstr>Policy context: Plan for Victoria maps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Legislative Assembly Environment and Planning Committee - Regional Housing Inquiry Briefing</dc:title>
  <dc:creator>Emily J Allsopp (DTP)</dc:creator>
  <cp:lastModifiedBy>Anna M Rowe (DTP)</cp:lastModifiedBy>
  <cp:revision>1</cp:revision>
  <dcterms:created xsi:type="dcterms:W3CDTF">2024-12-05T05:21:01Z</dcterms:created>
  <dcterms:modified xsi:type="dcterms:W3CDTF">2025-04-03T03:45:58Z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0x010100A6113086DC73B842B7D060591F1D1F2D0202003599A398073C574BBC5E7AB74D88AA51</vt:lpwstr>
  </property>
  <property fmtid="{D5CDD505-2E9C-101B-9397-08002B2CF9AE}" pid="3" name="Order">
    <vt:r8>8949700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xd_Signature">
    <vt:bool>false</vt:bool>
  </property>
  <property fmtid="{D5CDD505-2E9C-101B-9397-08002B2CF9AE}" pid="8" name="xd_ProgID">
    <vt:lpwstr/>
  </property>
  <property fmtid="{D5CDD505-2E9C-101B-9397-08002B2CF9AE}" pid="9" name="TemplateUrl">
    <vt:lpwstr/>
  </property>
  <property fmtid="{D5CDD505-2E9C-101B-9397-08002B2CF9AE}" pid="10" name="_ColorHex">
    <vt:lpwstr/>
  </property>
  <property fmtid="{D5CDD505-2E9C-101B-9397-08002B2CF9AE}" pid="11" name="_Emoji">
    <vt:lpwstr/>
  </property>
  <property fmtid="{D5CDD505-2E9C-101B-9397-08002B2CF9AE}" pid="12" name="_ColorTag">
    <vt:lpwstr/>
  </property>
  <property fmtid="{D5CDD505-2E9C-101B-9397-08002B2CF9AE}" pid="13" name="MediaServiceImageTags">
    <vt:lpwstr/>
  </property>
  <property fmtid="{D5CDD505-2E9C-101B-9397-08002B2CF9AE}" pid="14" name="Records Class Project">
    <vt:lpwstr>45</vt:lpwstr>
  </property>
  <property fmtid="{D5CDD505-2E9C-101B-9397-08002B2CF9AE}" pid="15" name="_dlc_DocIdItemGuid">
    <vt:lpwstr>71718315-a431-4704-8e66-21d0bbd0cbc8</vt:lpwstr>
  </property>
  <property fmtid="{D5CDD505-2E9C-101B-9397-08002B2CF9AE}" pid="16" name="Dissemination Limiting Marker">
    <vt:lpwstr>11</vt:lpwstr>
  </property>
  <property fmtid="{D5CDD505-2E9C-101B-9397-08002B2CF9AE}" pid="17" name="Security Classification">
    <vt:lpwstr>7</vt:lpwstr>
  </property>
  <property fmtid="{D5CDD505-2E9C-101B-9397-08002B2CF9AE}" pid="18" name="g91c59fb10974fa1a03160ad8386f0f4">
    <vt:lpwstr/>
  </property>
  <property fmtid="{D5CDD505-2E9C-101B-9397-08002B2CF9AE}" pid="19" name="Dissemination_x0020_Limiting_x0020_Marker">
    <vt:lpwstr>11</vt:lpwstr>
  </property>
  <property fmtid="{D5CDD505-2E9C-101B-9397-08002B2CF9AE}" pid="20" name="Records_x0020_Class_x0020_Project">
    <vt:lpwstr>45</vt:lpwstr>
  </property>
  <property fmtid="{D5CDD505-2E9C-101B-9397-08002B2CF9AE}" pid="21" name="Security_x0020_Classification">
    <vt:lpwstr>7</vt:lpwstr>
  </property>
  <property fmtid="{D5CDD505-2E9C-101B-9397-08002B2CF9AE}" pid="22" name="Department_x0020_Document_x0020_Type">
    <vt:lpwstr/>
  </property>
  <property fmtid="{D5CDD505-2E9C-101B-9397-08002B2CF9AE}" pid="23" name="Record_x0020_Purpose">
    <vt:lpwstr/>
  </property>
  <property fmtid="{D5CDD505-2E9C-101B-9397-08002B2CF9AE}" pid="24" name="Department Document Type">
    <vt:lpwstr/>
  </property>
  <property fmtid="{D5CDD505-2E9C-101B-9397-08002B2CF9AE}" pid="25" name="Record Purpose">
    <vt:lpwstr/>
  </property>
  <property fmtid="{D5CDD505-2E9C-101B-9397-08002B2CF9AE}" pid="26" name="Hansard Member">
    <vt:lpwstr/>
  </property>
  <property fmtid="{D5CDD505-2E9C-101B-9397-08002B2CF9AE}" pid="27" name="Committee Inquiry">
    <vt:lpwstr>1184;#Inquiry into the Supply of Homes in Regional Victoria|d6afb8b5-e16d-4db6-b51c-147dc03cf69c</vt:lpwstr>
  </property>
  <property fmtid="{D5CDD505-2E9C-101B-9397-08002B2CF9AE}" pid="28" name="House">
    <vt:lpwstr>1;#Legislative Assembly|6c673155-7d05-493d-b777-dc8304e4811b</vt:lpwstr>
  </property>
  <property fmtid="{D5CDD505-2E9C-101B-9397-08002B2CF9AE}" pid="29" name="Committee">
    <vt:lpwstr>142;#Legislative Assembly Environment and Planning Committee|7771bd68-0b95-466c-9171-09ff64ec293d</vt:lpwstr>
  </property>
  <property fmtid="{D5CDD505-2E9C-101B-9397-08002B2CF9AE}" pid="30" name="Committee Type">
    <vt:lpwstr>199;#Standing|c6eac104-10be-430c-9143-8ced1c7c473c</vt:lpwstr>
  </property>
</Properties>
</file>