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3" r:id="rId6"/>
    <p:sldId id="408" r:id="rId7"/>
    <p:sldId id="424" r:id="rId8"/>
    <p:sldId id="423" r:id="rId9"/>
    <p:sldId id="422" r:id="rId1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70"/>
    <a:srgbClr val="F9A825"/>
    <a:srgbClr val="2E7D32"/>
    <a:srgbClr val="C62828"/>
    <a:srgbClr val="1976D2"/>
    <a:srgbClr val="6A1B9A"/>
    <a:srgbClr val="D84315"/>
    <a:srgbClr val="009688"/>
    <a:srgbClr val="007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78FE1-CB63-4C07-8345-620D2D67F953}" v="2" dt="2025-04-03T00:24:29.377"/>
    <p1510:client id="{405E03F8-D0CA-DC68-A663-B685AE36D5B7}" v="7" dt="2025-04-02T23:39:40.510"/>
    <p1510:client id="{8C439E62-23B5-4554-991F-0F0D1699EFE1}" v="1034" dt="2025-04-02T07:01:33.006"/>
    <p1510:client id="{FD5BA8C7-2C14-4A08-9CEB-99EA7A245B7F}" v="398" dt="2025-04-03T04:59:47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ustomXml" Target="../customXml/item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Vaughan" userId="a2923d76-1c37-479e-82c3-8fc6093e10f9" providerId="ADAL" clId="{991F3108-4F44-4B81-82D0-FE07D9180DEA}"/>
    <pc:docChg chg="modSld">
      <pc:chgData name="Jack Vaughan" userId="a2923d76-1c37-479e-82c3-8fc6093e10f9" providerId="ADAL" clId="{991F3108-4F44-4B81-82D0-FE07D9180DEA}" dt="2025-04-03T05:56:22.590" v="5" actId="20577"/>
      <pc:docMkLst>
        <pc:docMk/>
      </pc:docMkLst>
      <pc:sldChg chg="modNotesTx">
        <pc:chgData name="Jack Vaughan" userId="a2923d76-1c37-479e-82c3-8fc6093e10f9" providerId="ADAL" clId="{991F3108-4F44-4B81-82D0-FE07D9180DEA}" dt="2025-04-03T05:56:09.754" v="0" actId="20577"/>
        <pc:sldMkLst>
          <pc:docMk/>
          <pc:sldMk cId="2667705271" sldId="256"/>
        </pc:sldMkLst>
      </pc:sldChg>
      <pc:sldChg chg="modNotesTx">
        <pc:chgData name="Jack Vaughan" userId="a2923d76-1c37-479e-82c3-8fc6093e10f9" providerId="ADAL" clId="{991F3108-4F44-4B81-82D0-FE07D9180DEA}" dt="2025-04-03T05:56:12.604" v="1" actId="20577"/>
        <pc:sldMkLst>
          <pc:docMk/>
          <pc:sldMk cId="1043965166" sldId="263"/>
        </pc:sldMkLst>
      </pc:sldChg>
      <pc:sldChg chg="modNotesTx">
        <pc:chgData name="Jack Vaughan" userId="a2923d76-1c37-479e-82c3-8fc6093e10f9" providerId="ADAL" clId="{991F3108-4F44-4B81-82D0-FE07D9180DEA}" dt="2025-04-03T05:56:14.793" v="2" actId="20577"/>
        <pc:sldMkLst>
          <pc:docMk/>
          <pc:sldMk cId="3843284552" sldId="408"/>
        </pc:sldMkLst>
      </pc:sldChg>
      <pc:sldChg chg="modNotesTx">
        <pc:chgData name="Jack Vaughan" userId="a2923d76-1c37-479e-82c3-8fc6093e10f9" providerId="ADAL" clId="{991F3108-4F44-4B81-82D0-FE07D9180DEA}" dt="2025-04-03T05:56:22.590" v="5" actId="20577"/>
        <pc:sldMkLst>
          <pc:docMk/>
          <pc:sldMk cId="3605283789" sldId="422"/>
        </pc:sldMkLst>
      </pc:sldChg>
      <pc:sldChg chg="modNotesTx">
        <pc:chgData name="Jack Vaughan" userId="a2923d76-1c37-479e-82c3-8fc6093e10f9" providerId="ADAL" clId="{991F3108-4F44-4B81-82D0-FE07D9180DEA}" dt="2025-04-03T05:56:20.196" v="4" actId="20577"/>
        <pc:sldMkLst>
          <pc:docMk/>
          <pc:sldMk cId="646779489" sldId="423"/>
        </pc:sldMkLst>
      </pc:sldChg>
      <pc:sldChg chg="modNotesTx">
        <pc:chgData name="Jack Vaughan" userId="a2923d76-1c37-479e-82c3-8fc6093e10f9" providerId="ADAL" clId="{991F3108-4F44-4B81-82D0-FE07D9180DEA}" dt="2025-04-03T05:56:17.806" v="3" actId="20577"/>
        <pc:sldMkLst>
          <pc:docMk/>
          <pc:sldMk cId="2951094131" sldId="424"/>
        </pc:sldMkLst>
      </pc:sldChg>
    </pc:docChg>
  </pc:docChgLst>
  <pc:docChgLst>
    <pc:chgData name="Mia Jenkins" userId="f1389df8-ab02-4e50-b9bb-3f1b1c51282b" providerId="ADAL" clId="{39978FE1-CB63-4C07-8345-620D2D67F953}"/>
    <pc:docChg chg="undo custSel modSld">
      <pc:chgData name="Mia Jenkins" userId="f1389df8-ab02-4e50-b9bb-3f1b1c51282b" providerId="ADAL" clId="{39978FE1-CB63-4C07-8345-620D2D67F953}" dt="2025-04-03T00:24:29.377" v="1" actId="1076"/>
      <pc:docMkLst>
        <pc:docMk/>
      </pc:docMkLst>
      <pc:sldChg chg="modSp mod">
        <pc:chgData name="Mia Jenkins" userId="f1389df8-ab02-4e50-b9bb-3f1b1c51282b" providerId="ADAL" clId="{39978FE1-CB63-4C07-8345-620D2D67F953}" dt="2025-04-03T00:24:29.377" v="1" actId="1076"/>
        <pc:sldMkLst>
          <pc:docMk/>
          <pc:sldMk cId="646779489" sldId="423"/>
        </pc:sldMkLst>
        <pc:spChg chg="mod">
          <ac:chgData name="Mia Jenkins" userId="f1389df8-ab02-4e50-b9bb-3f1b1c51282b" providerId="ADAL" clId="{39978FE1-CB63-4C07-8345-620D2D67F953}" dt="2025-04-03T00:24:29.377" v="1" actId="1076"/>
          <ac:spMkLst>
            <pc:docMk/>
            <pc:sldMk cId="646779489" sldId="423"/>
            <ac:spMk id="16" creationId="{6F0862E8-2CB8-06D1-DE72-E36B570DCB43}"/>
          </ac:spMkLst>
        </pc:spChg>
      </pc:sldChg>
    </pc:docChg>
  </pc:docChgLst>
  <pc:docChgLst>
    <pc:chgData name="Jack Vaughan" userId="a2923d76-1c37-479e-82c3-8fc6093e10f9" providerId="ADAL" clId="{FD5BA8C7-2C14-4A08-9CEB-99EA7A245B7F}"/>
    <pc:docChg chg="undo custSel modSld">
      <pc:chgData name="Jack Vaughan" userId="a2923d76-1c37-479e-82c3-8fc6093e10f9" providerId="ADAL" clId="{FD5BA8C7-2C14-4A08-9CEB-99EA7A245B7F}" dt="2025-04-03T04:59:47.759" v="394" actId="21"/>
      <pc:docMkLst>
        <pc:docMk/>
      </pc:docMkLst>
      <pc:sldChg chg="modSp mod">
        <pc:chgData name="Jack Vaughan" userId="a2923d76-1c37-479e-82c3-8fc6093e10f9" providerId="ADAL" clId="{FD5BA8C7-2C14-4A08-9CEB-99EA7A245B7F}" dt="2025-04-03T04:59:47.759" v="394" actId="21"/>
        <pc:sldMkLst>
          <pc:docMk/>
          <pc:sldMk cId="2667705271" sldId="256"/>
        </pc:sldMkLst>
        <pc:spChg chg="mod">
          <ac:chgData name="Jack Vaughan" userId="a2923d76-1c37-479e-82c3-8fc6093e10f9" providerId="ADAL" clId="{FD5BA8C7-2C14-4A08-9CEB-99EA7A245B7F}" dt="2025-04-03T04:59:47.759" v="394" actId="21"/>
          <ac:spMkLst>
            <pc:docMk/>
            <pc:sldMk cId="2667705271" sldId="256"/>
            <ac:spMk id="3" creationId="{13120675-3E3F-8A5C-A8A8-6B92733CB495}"/>
          </ac:spMkLst>
        </pc:spChg>
      </pc:sldChg>
      <pc:sldChg chg="modSp">
        <pc:chgData name="Jack Vaughan" userId="a2923d76-1c37-479e-82c3-8fc6093e10f9" providerId="ADAL" clId="{FD5BA8C7-2C14-4A08-9CEB-99EA7A245B7F}" dt="2025-04-03T04:10:16.171" v="79" actId="20577"/>
        <pc:sldMkLst>
          <pc:docMk/>
          <pc:sldMk cId="1043965166" sldId="263"/>
        </pc:sldMkLst>
        <pc:spChg chg="mod">
          <ac:chgData name="Jack Vaughan" userId="a2923d76-1c37-479e-82c3-8fc6093e10f9" providerId="ADAL" clId="{FD5BA8C7-2C14-4A08-9CEB-99EA7A245B7F}" dt="2025-04-03T04:10:16.171" v="79" actId="20577"/>
          <ac:spMkLst>
            <pc:docMk/>
            <pc:sldMk cId="1043965166" sldId="263"/>
            <ac:spMk id="2" creationId="{829E779B-4BAC-B2B3-A0FA-3558F69BEA68}"/>
          </ac:spMkLst>
        </pc:spChg>
        <pc:spChg chg="mod">
          <ac:chgData name="Jack Vaughan" userId="a2923d76-1c37-479e-82c3-8fc6093e10f9" providerId="ADAL" clId="{FD5BA8C7-2C14-4A08-9CEB-99EA7A245B7F}" dt="2025-04-03T04:08:35.315" v="71" actId="108"/>
          <ac:spMkLst>
            <pc:docMk/>
            <pc:sldMk cId="1043965166" sldId="263"/>
            <ac:spMk id="3" creationId="{4FE6C2C5-DD88-ED1E-8199-37E4B0C65B24}"/>
          </ac:spMkLst>
        </pc:spChg>
      </pc:sldChg>
      <pc:sldChg chg="modSp">
        <pc:chgData name="Jack Vaughan" userId="a2923d76-1c37-479e-82c3-8fc6093e10f9" providerId="ADAL" clId="{FD5BA8C7-2C14-4A08-9CEB-99EA7A245B7F}" dt="2025-04-03T04:08:42.979" v="72" actId="207"/>
        <pc:sldMkLst>
          <pc:docMk/>
          <pc:sldMk cId="3843284552" sldId="408"/>
        </pc:sldMkLst>
        <pc:spChg chg="mod">
          <ac:chgData name="Jack Vaughan" userId="a2923d76-1c37-479e-82c3-8fc6093e10f9" providerId="ADAL" clId="{FD5BA8C7-2C14-4A08-9CEB-99EA7A245B7F}" dt="2025-04-03T04:08:42.979" v="72" actId="207"/>
          <ac:spMkLst>
            <pc:docMk/>
            <pc:sldMk cId="3843284552" sldId="408"/>
            <ac:spMk id="15" creationId="{6F6E1035-47BE-3E64-8A67-1C4F869E2B28}"/>
          </ac:spMkLst>
        </pc:spChg>
      </pc:sldChg>
      <pc:sldChg chg="modSp">
        <pc:chgData name="Jack Vaughan" userId="a2923d76-1c37-479e-82c3-8fc6093e10f9" providerId="ADAL" clId="{FD5BA8C7-2C14-4A08-9CEB-99EA7A245B7F}" dt="2025-04-03T04:09:31.743" v="78" actId="108"/>
        <pc:sldMkLst>
          <pc:docMk/>
          <pc:sldMk cId="646779489" sldId="423"/>
        </pc:sldMkLst>
        <pc:spChg chg="mod">
          <ac:chgData name="Jack Vaughan" userId="a2923d76-1c37-479e-82c3-8fc6093e10f9" providerId="ADAL" clId="{FD5BA8C7-2C14-4A08-9CEB-99EA7A245B7F}" dt="2025-04-03T04:09:23.273" v="75" actId="108"/>
          <ac:spMkLst>
            <pc:docMk/>
            <pc:sldMk cId="646779489" sldId="423"/>
            <ac:spMk id="2" creationId="{A647113F-7FD8-6BC1-AE78-3DEC1D0D4E83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4" creationId="{EB738F47-F1AA-96BB-E361-171122F7DC0E}"/>
          </ac:spMkLst>
        </pc:spChg>
        <pc:spChg chg="mod">
          <ac:chgData name="Jack Vaughan" userId="a2923d76-1c37-479e-82c3-8fc6093e10f9" providerId="ADAL" clId="{FD5BA8C7-2C14-4A08-9CEB-99EA7A245B7F}" dt="2025-04-03T04:07:49.030" v="68" actId="20577"/>
          <ac:spMkLst>
            <pc:docMk/>
            <pc:sldMk cId="646779489" sldId="423"/>
            <ac:spMk id="5" creationId="{1B95AB4C-0590-2707-F119-A71B4EE9B234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6" creationId="{46F00737-9BF0-4415-FF67-168B73853328}"/>
          </ac:spMkLst>
        </pc:spChg>
        <pc:spChg chg="mod">
          <ac:chgData name="Jack Vaughan" userId="a2923d76-1c37-479e-82c3-8fc6093e10f9" providerId="ADAL" clId="{FD5BA8C7-2C14-4A08-9CEB-99EA7A245B7F}" dt="2025-04-03T04:09:31.743" v="78" actId="108"/>
          <ac:spMkLst>
            <pc:docMk/>
            <pc:sldMk cId="646779489" sldId="423"/>
            <ac:spMk id="8" creationId="{627B6A11-6B0E-C40C-1727-8F921B9D91DC}"/>
          </ac:spMkLst>
        </pc:spChg>
        <pc:spChg chg="mod">
          <ac:chgData name="Jack Vaughan" userId="a2923d76-1c37-479e-82c3-8fc6093e10f9" providerId="ADAL" clId="{FD5BA8C7-2C14-4A08-9CEB-99EA7A245B7F}" dt="2025-04-03T04:09:26.615" v="77" actId="108"/>
          <ac:spMkLst>
            <pc:docMk/>
            <pc:sldMk cId="646779489" sldId="423"/>
            <ac:spMk id="13" creationId="{0265FEF2-D66B-83EF-E911-4E2E476B42B3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4" creationId="{88600A5D-867B-2F4F-7D7D-822AEDEF7196}"/>
          </ac:spMkLst>
        </pc:spChg>
        <pc:spChg chg="mod">
          <ac:chgData name="Jack Vaughan" userId="a2923d76-1c37-479e-82c3-8fc6093e10f9" providerId="ADAL" clId="{FD5BA8C7-2C14-4A08-9CEB-99EA7A245B7F}" dt="2025-04-03T04:08:00.780" v="69" actId="207"/>
          <ac:spMkLst>
            <pc:docMk/>
            <pc:sldMk cId="646779489" sldId="423"/>
            <ac:spMk id="15" creationId="{4147DFE1-6777-C891-2CAF-AC515F5756EF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7" creationId="{F903D447-8F59-D33E-E115-C56062F0C946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9" creationId="{317F7FA4-469E-AAA1-DDCF-EF1CFF9D7DC7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21" creationId="{C13E4E1C-0C84-ECC7-D795-EBF72046EB40}"/>
          </ac:spMkLst>
        </pc:spChg>
      </pc:sldChg>
      <pc:sldChg chg="modSp">
        <pc:chgData name="Jack Vaughan" userId="a2923d76-1c37-479e-82c3-8fc6093e10f9" providerId="ADAL" clId="{FD5BA8C7-2C14-4A08-9CEB-99EA7A245B7F}" dt="2025-04-03T04:08:46.589" v="73" actId="207"/>
        <pc:sldMkLst>
          <pc:docMk/>
          <pc:sldMk cId="2951094131" sldId="424"/>
        </pc:sldMkLst>
        <pc:spChg chg="mod">
          <ac:chgData name="Jack Vaughan" userId="a2923d76-1c37-479e-82c3-8fc6093e10f9" providerId="ADAL" clId="{FD5BA8C7-2C14-4A08-9CEB-99EA7A245B7F}" dt="2025-04-03T04:08:46.589" v="73" actId="207"/>
          <ac:spMkLst>
            <pc:docMk/>
            <pc:sldMk cId="2951094131" sldId="424"/>
            <ac:spMk id="15" creationId="{D2DDB590-7508-C1EF-F384-347D5571A13A}"/>
          </ac:spMkLst>
        </pc:spChg>
      </pc:sldChg>
    </pc:docChg>
  </pc:docChgLst>
  <pc:docChgLst>
    <pc:chgData name="Linda Allison" userId="S::linda@udiavic.com.au::39dc2b4a-acc0-402a-ba30-b21820fd9ba3" providerId="AD" clId="Web-{405E03F8-D0CA-DC68-A663-B685AE36D5B7}"/>
    <pc:docChg chg="modSld">
      <pc:chgData name="Linda Allison" userId="S::linda@udiavic.com.au::39dc2b4a-acc0-402a-ba30-b21820fd9ba3" providerId="AD" clId="Web-{405E03F8-D0CA-DC68-A663-B685AE36D5B7}" dt="2025-04-02T23:39:40.510" v="6" actId="20577"/>
      <pc:docMkLst>
        <pc:docMk/>
      </pc:docMkLst>
      <pc:sldChg chg="modSp">
        <pc:chgData name="Linda Allison" userId="S::linda@udiavic.com.au::39dc2b4a-acc0-402a-ba30-b21820fd9ba3" providerId="AD" clId="Web-{405E03F8-D0CA-DC68-A663-B685AE36D5B7}" dt="2025-04-02T23:39:40.510" v="6" actId="20577"/>
        <pc:sldMkLst>
          <pc:docMk/>
          <pc:sldMk cId="3843284552" sldId="408"/>
        </pc:sldMkLst>
        <pc:spChg chg="mod">
          <ac:chgData name="Linda Allison" userId="S::linda@udiavic.com.au::39dc2b4a-acc0-402a-ba30-b21820fd9ba3" providerId="AD" clId="Web-{405E03F8-D0CA-DC68-A663-B685AE36D5B7}" dt="2025-04-02T23:39:40.510" v="6" actId="20577"/>
          <ac:spMkLst>
            <pc:docMk/>
            <pc:sldMk cId="3843284552" sldId="408"/>
            <ac:spMk id="23" creationId="{E49225D8-9913-E8A1-E61F-A26750023137}"/>
          </ac:spMkLst>
        </pc:spChg>
      </pc:sldChg>
    </pc:docChg>
  </pc:docChgLst>
  <pc:docChgLst>
    <pc:chgData name="Linda Allison" userId="39dc2b4a-acc0-402a-ba30-b21820fd9ba3" providerId="ADAL" clId="{8C439E62-23B5-4554-991F-0F0D1699EFE1}"/>
    <pc:docChg chg="custSel addSld delSld modSld sldOrd modNotesMaster">
      <pc:chgData name="Linda Allison" userId="39dc2b4a-acc0-402a-ba30-b21820fd9ba3" providerId="ADAL" clId="{8C439E62-23B5-4554-991F-0F0D1699EFE1}" dt="2025-04-02T07:02:20.893" v="3480" actId="404"/>
      <pc:docMkLst>
        <pc:docMk/>
      </pc:docMkLst>
      <pc:sldChg chg="addSp delSp modSp mod modNotesTx">
        <pc:chgData name="Linda Allison" userId="39dc2b4a-acc0-402a-ba30-b21820fd9ba3" providerId="ADAL" clId="{8C439E62-23B5-4554-991F-0F0D1699EFE1}" dt="2025-04-02T07:02:06.072" v="3472" actId="404"/>
        <pc:sldMkLst>
          <pc:docMk/>
          <pc:sldMk cId="1043965166" sldId="263"/>
        </pc:sldMkLst>
        <pc:picChg chg="add mod">
          <ac:chgData name="Linda Allison" userId="39dc2b4a-acc0-402a-ba30-b21820fd9ba3" providerId="ADAL" clId="{8C439E62-23B5-4554-991F-0F0D1699EFE1}" dt="2025-04-02T03:06:50.846" v="18" actId="14100"/>
          <ac:picMkLst>
            <pc:docMk/>
            <pc:sldMk cId="1043965166" sldId="263"/>
            <ac:picMk id="4" creationId="{CDB9B128-C32B-4DE9-D570-9F62616579EA}"/>
          </ac:picMkLst>
        </pc:picChg>
        <pc:picChg chg="del">
          <ac:chgData name="Linda Allison" userId="39dc2b4a-acc0-402a-ba30-b21820fd9ba3" providerId="ADAL" clId="{8C439E62-23B5-4554-991F-0F0D1699EFE1}" dt="2025-04-02T03:04:12.321" v="0" actId="478"/>
          <ac:picMkLst>
            <pc:docMk/>
            <pc:sldMk cId="1043965166" sldId="263"/>
            <ac:picMk id="6" creationId="{95ACB95F-F73A-4DBD-4B95-8B0D0B8F3871}"/>
          </ac:picMkLst>
        </pc:picChg>
        <pc:picChg chg="add mod modCrop">
          <ac:chgData name="Linda Allison" userId="39dc2b4a-acc0-402a-ba30-b21820fd9ba3" providerId="ADAL" clId="{8C439E62-23B5-4554-991F-0F0D1699EFE1}" dt="2025-04-02T03:06:54.879" v="19" actId="14100"/>
          <ac:picMkLst>
            <pc:docMk/>
            <pc:sldMk cId="1043965166" sldId="263"/>
            <ac:picMk id="7" creationId="{F4705327-F9FF-1FE9-40D1-D111210C2DEC}"/>
          </ac:picMkLst>
        </pc:picChg>
        <pc:picChg chg="del">
          <ac:chgData name="Linda Allison" userId="39dc2b4a-acc0-402a-ba30-b21820fd9ba3" providerId="ADAL" clId="{8C439E62-23B5-4554-991F-0F0D1699EFE1}" dt="2025-04-02T03:04:39.881" v="7" actId="478"/>
          <ac:picMkLst>
            <pc:docMk/>
            <pc:sldMk cId="1043965166" sldId="263"/>
            <ac:picMk id="2050" creationId="{3BC75084-96DE-3D2D-3746-794271D0DBA8}"/>
          </ac:picMkLst>
        </pc:picChg>
      </pc:sldChg>
      <pc:sldChg chg="del">
        <pc:chgData name="Linda Allison" userId="39dc2b4a-acc0-402a-ba30-b21820fd9ba3" providerId="ADAL" clId="{8C439E62-23B5-4554-991F-0F0D1699EFE1}" dt="2025-04-02T03:23:52.402" v="672" actId="47"/>
        <pc:sldMkLst>
          <pc:docMk/>
          <pc:sldMk cId="2596457847" sldId="267"/>
        </pc:sldMkLst>
      </pc:sldChg>
      <pc:sldChg chg="modSp mod ord modNotesTx">
        <pc:chgData name="Linda Allison" userId="39dc2b4a-acc0-402a-ba30-b21820fd9ba3" providerId="ADAL" clId="{8C439E62-23B5-4554-991F-0F0D1699EFE1}" dt="2025-04-02T07:02:11.567" v="3475" actId="404"/>
        <pc:sldMkLst>
          <pc:docMk/>
          <pc:sldMk cId="3843284552" sldId="408"/>
        </pc:sldMkLst>
        <pc:spChg chg="mod">
          <ac:chgData name="Linda Allison" userId="39dc2b4a-acc0-402a-ba30-b21820fd9ba3" providerId="ADAL" clId="{8C439E62-23B5-4554-991F-0F0D1699EFE1}" dt="2025-04-02T03:22:19.758" v="669" actId="1076"/>
          <ac:spMkLst>
            <pc:docMk/>
            <pc:sldMk cId="3843284552" sldId="408"/>
            <ac:spMk id="15" creationId="{6F6E1035-47BE-3E64-8A67-1C4F869E2B28}"/>
          </ac:spMkLst>
        </pc:spChg>
        <pc:spChg chg="mod">
          <ac:chgData name="Linda Allison" userId="39dc2b4a-acc0-402a-ba30-b21820fd9ba3" providerId="ADAL" clId="{8C439E62-23B5-4554-991F-0F0D1699EFE1}" dt="2025-04-02T05:34:22.288" v="2053" actId="403"/>
          <ac:spMkLst>
            <pc:docMk/>
            <pc:sldMk cId="3843284552" sldId="408"/>
            <ac:spMk id="23" creationId="{E49225D8-9913-E8A1-E61F-A26750023137}"/>
          </ac:spMkLst>
        </pc:spChg>
      </pc:sldChg>
      <pc:sldChg chg="modNotesTx">
        <pc:chgData name="Linda Allison" userId="39dc2b4a-acc0-402a-ba30-b21820fd9ba3" providerId="ADAL" clId="{8C439E62-23B5-4554-991F-0F0D1699EFE1}" dt="2025-04-02T07:02:20.893" v="3480" actId="404"/>
        <pc:sldMkLst>
          <pc:docMk/>
          <pc:sldMk cId="646779489" sldId="423"/>
        </pc:sldMkLst>
      </pc:sldChg>
      <pc:sldChg chg="modSp add mod ord modNotesTx">
        <pc:chgData name="Linda Allison" userId="39dc2b4a-acc0-402a-ba30-b21820fd9ba3" providerId="ADAL" clId="{8C439E62-23B5-4554-991F-0F0D1699EFE1}" dt="2025-04-02T07:02:15.862" v="3477" actId="404"/>
        <pc:sldMkLst>
          <pc:docMk/>
          <pc:sldMk cId="2951094131" sldId="424"/>
        </pc:sldMkLst>
        <pc:spChg chg="mod">
          <ac:chgData name="Linda Allison" userId="39dc2b4a-acc0-402a-ba30-b21820fd9ba3" providerId="ADAL" clId="{8C439E62-23B5-4554-991F-0F0D1699EFE1}" dt="2025-04-02T07:00:47.866" v="3469" actId="27636"/>
          <ac:spMkLst>
            <pc:docMk/>
            <pc:sldMk cId="2951094131" sldId="424"/>
            <ac:spMk id="23" creationId="{2772C013-A9DF-6F63-CE64-58AFE7EA19C4}"/>
          </ac:spMkLst>
        </pc:spChg>
      </pc:sldChg>
    </pc:docChg>
  </pc:docChgLst>
  <pc:docChgLst>
    <pc:chgData name="Maurice Maytuckey" userId="S::maurice@udiavic.com.au::e8675a65-1927-4080-872d-4274a59db4a8" providerId="AD" clId="Web-{E5D5CADF-EEB2-0E8F-4C32-2B9E83802A97}"/>
    <pc:docChg chg="delSld modSld">
      <pc:chgData name="Maurice Maytuckey" userId="S::maurice@udiavic.com.au::e8675a65-1927-4080-872d-4274a59db4a8" providerId="AD" clId="Web-{E5D5CADF-EEB2-0E8F-4C32-2B9E83802A97}" dt="2025-04-01T06:18:07.380" v="22"/>
      <pc:docMkLst>
        <pc:docMk/>
      </pc:docMkLst>
      <pc:sldChg chg="modSp modNotes">
        <pc:chgData name="Maurice Maytuckey" userId="S::maurice@udiavic.com.au::e8675a65-1927-4080-872d-4274a59db4a8" providerId="AD" clId="Web-{E5D5CADF-EEB2-0E8F-4C32-2B9E83802A97}" dt="2025-04-01T06:18:07.380" v="22"/>
        <pc:sldMkLst>
          <pc:docMk/>
          <pc:sldMk cId="3843284552" sldId="408"/>
        </pc:sldMkLst>
        <pc:spChg chg="mod">
          <ac:chgData name="Maurice Maytuckey" userId="S::maurice@udiavic.com.au::e8675a65-1927-4080-872d-4274a59db4a8" providerId="AD" clId="Web-{E5D5CADF-EEB2-0E8F-4C32-2B9E83802A97}" dt="2025-04-01T06:17:27.956" v="16" actId="14100"/>
          <ac:spMkLst>
            <pc:docMk/>
            <pc:sldMk cId="3843284552" sldId="408"/>
            <ac:spMk id="15" creationId="{6F6E1035-47BE-3E64-8A67-1C4F869E2B28}"/>
          </ac:spMkLst>
        </pc:spChg>
      </pc:sldChg>
      <pc:sldChg chg="modSp">
        <pc:chgData name="Maurice Maytuckey" userId="S::maurice@udiavic.com.au::e8675a65-1927-4080-872d-4274a59db4a8" providerId="AD" clId="Web-{E5D5CADF-EEB2-0E8F-4C32-2B9E83802A97}" dt="2025-04-01T06:17:43.941" v="20" actId="20577"/>
        <pc:sldMkLst>
          <pc:docMk/>
          <pc:sldMk cId="646779489" sldId="423"/>
        </pc:sldMkLst>
        <pc:spChg chg="mod">
          <ac:chgData name="Maurice Maytuckey" userId="S::maurice@udiavic.com.au::e8675a65-1927-4080-872d-4274a59db4a8" providerId="AD" clId="Web-{E5D5CADF-EEB2-0E8F-4C32-2B9E83802A97}" dt="2025-04-01T06:17:43.941" v="20" actId="20577"/>
          <ac:spMkLst>
            <pc:docMk/>
            <pc:sldMk cId="646779489" sldId="423"/>
            <ac:spMk id="15" creationId="{4147DFE1-6777-C891-2CAF-AC515F5756EF}"/>
          </ac:spMkLst>
        </pc:spChg>
      </pc:sldChg>
      <pc:sldChg chg="del">
        <pc:chgData name="Maurice Maytuckey" userId="S::maurice@udiavic.com.au::e8675a65-1927-4080-872d-4274a59db4a8" providerId="AD" clId="Web-{E5D5CADF-EEB2-0E8F-4C32-2B9E83802A97}" dt="2025-04-01T06:16:55.595" v="7"/>
        <pc:sldMkLst>
          <pc:docMk/>
          <pc:sldMk cId="2521873090" sldId="424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5.001" v="6"/>
        <pc:sldMkLst>
          <pc:docMk/>
          <pc:sldMk cId="3023423401" sldId="425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4.345" v="5"/>
        <pc:sldMkLst>
          <pc:docMk/>
          <pc:sldMk cId="4007692793" sldId="426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3.688" v="4"/>
        <pc:sldMkLst>
          <pc:docMk/>
          <pc:sldMk cId="2234553246" sldId="427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2.641" v="3"/>
        <pc:sldMkLst>
          <pc:docMk/>
          <pc:sldMk cId="443306178" sldId="428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1.844" v="2"/>
        <pc:sldMkLst>
          <pc:docMk/>
          <pc:sldMk cId="1810692719" sldId="429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1.376" v="1"/>
        <pc:sldMkLst>
          <pc:docMk/>
          <pc:sldMk cId="4093959173" sldId="430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0.641" v="0"/>
        <pc:sldMkLst>
          <pc:docMk/>
          <pc:sldMk cId="1911519746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C353-09F1-4AD7-AD3C-8DBFB27413B0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7404-AFA4-495B-B05B-2F5DAD8D3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7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7404-AFA4-495B-B05B-2F5DAD8D3D2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40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BD104-F190-444C-A7DD-2600A803D57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32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6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B418-10BD-5394-8E68-691B6A37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F3925-5545-BDA4-C2EF-2CC8D2516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2076C-6009-E440-416C-38477D5A0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499E1-DFDF-595E-8F42-A36955848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58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71D7B-B26E-CF3B-07BB-BB51F123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1E8C3-B56A-ACEB-939D-F0D4E6726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1DB17-F178-8898-1C57-064FD00D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A32F-233F-E9FF-641C-0EA2D358C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32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7404-AFA4-495B-B05B-2F5DAD8D3D2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50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4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36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67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98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94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7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90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28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1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2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5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2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0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44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8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658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7245-ADA4-5FD8-E94A-4D4B081FC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/>
              <a:t>Urban development perspective on the </a:t>
            </a:r>
            <a:r>
              <a:rPr lang="en-US" sz="3600"/>
              <a:t>Supply of Homes in Regional Victoria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20675-3E3F-8A5C-A8A8-6B92733CB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900462"/>
            <a:ext cx="8825548" cy="2647821"/>
          </a:xfrm>
        </p:spPr>
        <p:txBody>
          <a:bodyPr>
            <a:noAutofit/>
          </a:bodyPr>
          <a:lstStyle/>
          <a:p>
            <a:r>
              <a:rPr lang="en-AU" sz="1200">
                <a:solidFill>
                  <a:schemeClr val="tx1"/>
                </a:solidFill>
              </a:rPr>
              <a:t>Linda Allison 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CEO, UDIA</a:t>
            </a:r>
          </a:p>
          <a:p>
            <a:r>
              <a:rPr lang="en-AU" sz="1200">
                <a:solidFill>
                  <a:schemeClr val="tx1"/>
                </a:solidFill>
              </a:rPr>
              <a:t>Jack Vaughan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Director of Policy, UDIA</a:t>
            </a:r>
          </a:p>
          <a:p>
            <a:pPr>
              <a:spcAft>
                <a:spcPts val="0"/>
              </a:spcAft>
            </a:pPr>
            <a:r>
              <a:rPr lang="en-AU" sz="1200">
                <a:solidFill>
                  <a:schemeClr val="tx1"/>
                </a:solidFill>
              </a:rPr>
              <a:t>Brad Paddon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Board of Directors, UDIA</a:t>
            </a:r>
          </a:p>
          <a:p>
            <a:pPr>
              <a:spcBef>
                <a:spcPts val="0"/>
              </a:spcBef>
            </a:pPr>
            <a:r>
              <a:rPr lang="en-AU" sz="1200">
                <a:solidFill>
                  <a:schemeClr val="tx1"/>
                </a:solidFill>
              </a:rPr>
              <a:t>Director &amp; Founder, APD Projects</a:t>
            </a:r>
          </a:p>
          <a:p>
            <a:endParaRPr lang="en-AU" sz="1200">
              <a:solidFill>
                <a:schemeClr val="tx1"/>
              </a:solidFill>
            </a:endParaRPr>
          </a:p>
          <a:p>
            <a:r>
              <a:rPr lang="en-AU" sz="800">
                <a:solidFill>
                  <a:schemeClr val="tx1"/>
                </a:solidFill>
              </a:rPr>
              <a:t> </a:t>
            </a:r>
          </a:p>
          <a:p>
            <a:endParaRPr lang="en-AU" sz="1050">
              <a:solidFill>
                <a:schemeClr val="tx1"/>
              </a:solidFill>
            </a:endParaRPr>
          </a:p>
          <a:p>
            <a:r>
              <a:rPr lang="en-AU" sz="1200">
                <a:solidFill>
                  <a:schemeClr val="tx1"/>
                </a:solidFill>
              </a:rPr>
              <a:t>4 April 2025</a:t>
            </a:r>
            <a:endParaRPr lang="en-AU" sz="2000">
              <a:solidFill>
                <a:schemeClr val="tx1"/>
              </a:solidFill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4FDC6CFE-198F-B326-364C-EA5ECE3D3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7" y="4480567"/>
            <a:ext cx="2149641" cy="21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E779B-4BAC-B2B3-A0FA-3558F69B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46" y="4675187"/>
            <a:ext cx="5627158" cy="1507067"/>
          </a:xfrm>
        </p:spPr>
        <p:txBody>
          <a:bodyPr>
            <a:normAutofit/>
          </a:bodyPr>
          <a:lstStyle/>
          <a:p>
            <a:r>
              <a:rPr lang="en-AU"/>
              <a:t>UDIA Victoria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C2C5-DD88-ED1E-8199-37E4B0C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694" y="733868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UDIA Victoria is a non-profit, peak industry body. We are supported by a membership of land use and residential property development </a:t>
            </a:r>
            <a:r>
              <a:rPr lang="en-US" sz="1400" err="1">
                <a:solidFill>
                  <a:schemeClr val="tx1"/>
                </a:solidFill>
              </a:rPr>
              <a:t>organisations</a:t>
            </a:r>
            <a:r>
              <a:rPr lang="en-US" sz="1400">
                <a:solidFill>
                  <a:schemeClr val="tx1"/>
                </a:solidFill>
              </a:rPr>
              <a:t>, across the private sector and Victoria’s public service.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Key contributor to the Victorian Housing Statement and signatory of the Affordability Partnership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Committed to unlocking housing supply and removing barriers across planning, infrastructure and policy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320+ member </a:t>
            </a:r>
            <a:r>
              <a:rPr lang="en-US" sz="1400" err="1">
                <a:solidFill>
                  <a:schemeClr val="tx1"/>
                </a:solidFill>
              </a:rPr>
              <a:t>organisations</a:t>
            </a:r>
            <a:r>
              <a:rPr lang="en-US" sz="1400">
                <a:solidFill>
                  <a:schemeClr val="tx1"/>
                </a:solidFill>
              </a:rPr>
              <a:t>, 7,500-strong community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200+ committee members including regional committees in Geelong and Bendigo</a:t>
            </a:r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group of people standing in front of a poster&#10;&#10;AI-generated content may be incorrect.">
            <a:extLst>
              <a:ext uri="{FF2B5EF4-FFF2-40B4-BE49-F238E27FC236}">
                <a16:creationId xmlns:a16="http://schemas.microsoft.com/office/drawing/2014/main" id="{F4705327-F9FF-1FE9-40D1-D111210C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r="6708"/>
          <a:stretch/>
        </p:blipFill>
        <p:spPr>
          <a:xfrm>
            <a:off x="-77820" y="2548647"/>
            <a:ext cx="5429280" cy="4349897"/>
          </a:xfrm>
          <a:prstGeom prst="rect">
            <a:avLst/>
          </a:prstGeom>
        </p:spPr>
      </p:pic>
      <p:pic>
        <p:nvPicPr>
          <p:cNvPr id="4" name="Picture 2" descr="No alt text provided for this image">
            <a:extLst>
              <a:ext uri="{FF2B5EF4-FFF2-40B4-BE49-F238E27FC236}">
                <a16:creationId xmlns:a16="http://schemas.microsoft.com/office/drawing/2014/main" id="{CDB9B128-C32B-4DE9-D570-9F626165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178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F6E1035-47BE-3E64-8A67-1C4F869E2B28}"/>
              </a:ext>
            </a:extLst>
          </p:cNvPr>
          <p:cNvSpPr txBox="1"/>
          <p:nvPr/>
        </p:nvSpPr>
        <p:spPr>
          <a:xfrm rot="16200000">
            <a:off x="-3253391" y="3136613"/>
            <a:ext cx="75042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200" i="0" u="none" strike="noStrike" spc="300">
                <a:latin typeface="Montserrat SemiBold"/>
              </a:rPr>
              <a:t>KEY THEMES</a:t>
            </a:r>
            <a:endParaRPr lang="en-AU" sz="3200" spc="300">
              <a:latin typeface="Montserrat SemiBold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49225D8-9913-E8A1-E61F-A2675002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30" y="1157140"/>
            <a:ext cx="9140724" cy="4158574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tx1"/>
                </a:solidFill>
                <a:cs typeface="Calibri"/>
              </a:rPr>
              <a:t>UDIA agrees that regional Victoria has a strong role to play in solving the current housing shortage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The targets in Plan for Victoria for regional cities are highly ambitious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Regional areas need more support to play its role in delivering more housing for Victorians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Housing policies and regulatory settings should facilitate people’s desire to live in the type housing and the location they wish to live in.</a:t>
            </a:r>
          </a:p>
          <a:p>
            <a:r>
              <a:rPr lang="en-US" sz="2400">
                <a:solidFill>
                  <a:schemeClr val="tx1"/>
                </a:solidFill>
              </a:rPr>
              <a:t>The development industry stands ready to play its role in addressing housing challenges in regional Victoria.</a:t>
            </a:r>
          </a:p>
        </p:txBody>
      </p:sp>
    </p:spTree>
    <p:extLst>
      <p:ext uri="{BB962C8B-B14F-4D97-AF65-F5344CB8AC3E}">
        <p14:creationId xmlns:p14="http://schemas.microsoft.com/office/powerpoint/2010/main" val="384328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45AC-8428-53BE-1431-7B314A8F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DDB590-7508-C1EF-F384-347D5571A13A}"/>
              </a:ext>
            </a:extLst>
          </p:cNvPr>
          <p:cNvSpPr txBox="1"/>
          <p:nvPr/>
        </p:nvSpPr>
        <p:spPr>
          <a:xfrm rot="16200000">
            <a:off x="-3187403" y="2596201"/>
            <a:ext cx="750425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200" i="0" u="none" strike="noStrike" spc="300">
                <a:latin typeface="Montserrat SemiBold"/>
              </a:rPr>
              <a:t>CURRENT MARKET CONDITIONS</a:t>
            </a:r>
            <a:endParaRPr lang="en-AU" sz="3200" spc="300">
              <a:latin typeface="Montserrat SemiBold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772C013-A9DF-6F63-CE64-58AFE7EA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29" y="711200"/>
            <a:ext cx="10736957" cy="460451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Regional migration surged during COVID but has since reversed net internal migration dropped from over 6,000 to just over 1,000 per quarter (ABS).</a:t>
            </a:r>
          </a:p>
          <a:p>
            <a:r>
              <a:rPr lang="en-US" sz="1800">
                <a:solidFill>
                  <a:schemeClr val="tx1"/>
                </a:solidFill>
              </a:rPr>
              <a:t>This reversal demonstrates that regional population growth is not self-sustaining—it relies on planning, infrastructure and housing being ready.</a:t>
            </a:r>
          </a:p>
          <a:p>
            <a:r>
              <a:rPr lang="en-US" sz="1800">
                <a:solidFill>
                  <a:schemeClr val="tx1"/>
                </a:solidFill>
              </a:rPr>
              <a:t>The Victorian Government’s Plan for Victoria sets a target of 28,000 infill homes in Ballarat by 2051, or around 1,100 per year. Only 95 infill homes per year are currently being delivered (</a:t>
            </a:r>
            <a:r>
              <a:rPr lang="en-US" sz="1800" err="1">
                <a:solidFill>
                  <a:schemeClr val="tx1"/>
                </a:solidFill>
              </a:rPr>
              <a:t>Pricefinder</a:t>
            </a:r>
            <a:r>
              <a:rPr lang="en-US" sz="1800">
                <a:solidFill>
                  <a:schemeClr val="tx1"/>
                </a:solidFill>
              </a:rPr>
              <a:t>).</a:t>
            </a:r>
          </a:p>
          <a:p>
            <a:r>
              <a:rPr lang="en-US" sz="1800">
                <a:solidFill>
                  <a:schemeClr val="tx1"/>
                </a:solidFill>
              </a:rPr>
              <a:t>Greenfield development is more closely aligned with buyer demand and remains the most affordable pathway to home ownership, but is increasingly constrained by tax, planning and infrastructure settings.</a:t>
            </a:r>
          </a:p>
          <a:p>
            <a:r>
              <a:rPr lang="en-US" sz="1800">
                <a:solidFill>
                  <a:schemeClr val="tx1"/>
                </a:solidFill>
              </a:rPr>
              <a:t>CoreLogic data shows regional sales activity is slowing: volumes are down 3.9% year-on-year and 12.4% below the five-year average (March 2025).</a:t>
            </a:r>
          </a:p>
          <a:p>
            <a:r>
              <a:rPr lang="en-US" sz="1800">
                <a:solidFill>
                  <a:schemeClr val="tx1"/>
                </a:solidFill>
              </a:rPr>
              <a:t>In Bendigo, active lot supply in residential estates may be exhausted within three years (Ethos Urban). </a:t>
            </a:r>
          </a:p>
        </p:txBody>
      </p:sp>
    </p:spTree>
    <p:extLst>
      <p:ext uri="{BB962C8B-B14F-4D97-AF65-F5344CB8AC3E}">
        <p14:creationId xmlns:p14="http://schemas.microsoft.com/office/powerpoint/2010/main" val="295109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0091-9726-DE89-4623-A046C1EF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7B6A11-6B0E-C40C-1727-8F921B9D91DC}"/>
              </a:ext>
            </a:extLst>
          </p:cNvPr>
          <p:cNvSpPr/>
          <p:nvPr/>
        </p:nvSpPr>
        <p:spPr>
          <a:xfrm>
            <a:off x="1364765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5FEF2-D66B-83EF-E911-4E2E476B42B3}"/>
              </a:ext>
            </a:extLst>
          </p:cNvPr>
          <p:cNvSpPr txBox="1"/>
          <p:nvPr/>
        </p:nvSpPr>
        <p:spPr>
          <a:xfrm>
            <a:off x="1364765" y="530246"/>
            <a:ext cx="19430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01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Review Windfall Gains Tax </a:t>
            </a:r>
            <a:br>
              <a:rPr lang="en-US" sz="1100">
                <a:latin typeface="Montserrat SemiBold" panose="00000700000000000000" pitchFamily="2" charset="0"/>
              </a:rPr>
            </a:br>
            <a:endParaRPr lang="en-US" sz="1100">
              <a:latin typeface="Montserrat SemiBold" panose="00000700000000000000" pitchFamily="2" charset="0"/>
            </a:endParaRPr>
          </a:p>
          <a:p>
            <a:r>
              <a:rPr lang="en-US" sz="1000">
                <a:latin typeface="Montserrat" panose="00000500000000000000" pitchFamily="2" charset="0"/>
              </a:rPr>
              <a:t>Cap or abolish the Windfall Gains Tax in regional areas to ensure tax settings don’t </a:t>
            </a:r>
            <a:r>
              <a:rPr lang="en-US" sz="1000" err="1">
                <a:latin typeface="Montserrat" panose="00000500000000000000" pitchFamily="2" charset="0"/>
              </a:rPr>
              <a:t>disincentivise</a:t>
            </a:r>
            <a:r>
              <a:rPr lang="en-US" sz="1000">
                <a:latin typeface="Montserrat" panose="00000500000000000000" pitchFamily="2" charset="0"/>
              </a:rPr>
              <a:t> rezoning and development, undermining housing supply and affordability.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7DFE1-6777-C891-2CAF-AC515F5756EF}"/>
              </a:ext>
            </a:extLst>
          </p:cNvPr>
          <p:cNvSpPr txBox="1"/>
          <p:nvPr/>
        </p:nvSpPr>
        <p:spPr>
          <a:xfrm rot="16200000">
            <a:off x="-2473852" y="2836170"/>
            <a:ext cx="609600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600" i="0" u="none" strike="noStrike" spc="300">
                <a:latin typeface="Montserrat SemiBold"/>
              </a:rPr>
              <a:t>RECOMMENDATIONS</a:t>
            </a:r>
            <a:endParaRPr lang="en-AU" sz="3600" spc="300">
              <a:latin typeface="Montserrat Semi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7113F-7FD8-6BC1-AE78-3DEC1D0D4E83}"/>
              </a:ext>
            </a:extLst>
          </p:cNvPr>
          <p:cNvSpPr/>
          <p:nvPr/>
        </p:nvSpPr>
        <p:spPr>
          <a:xfrm>
            <a:off x="3666476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69001-77E4-6794-15A8-4F0FA5A6A5CA}"/>
              </a:ext>
            </a:extLst>
          </p:cNvPr>
          <p:cNvSpPr txBox="1"/>
          <p:nvPr/>
        </p:nvSpPr>
        <p:spPr>
          <a:xfrm>
            <a:off x="3666476" y="530246"/>
            <a:ext cx="19430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02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Streamline rezoning and strategic planning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Establish faster, more certain rezoning pathways and complete regional settlement strategies to ensure a reliable pipeline of developable land.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38F47-F1AA-96BB-E361-171122F7DC0E}"/>
              </a:ext>
            </a:extLst>
          </p:cNvPr>
          <p:cNvSpPr/>
          <p:nvPr/>
        </p:nvSpPr>
        <p:spPr>
          <a:xfrm>
            <a:off x="5968187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5AB4C-0590-2707-F119-A71B4EE9B234}"/>
              </a:ext>
            </a:extLst>
          </p:cNvPr>
          <p:cNvSpPr txBox="1"/>
          <p:nvPr/>
        </p:nvSpPr>
        <p:spPr>
          <a:xfrm>
            <a:off x="5968187" y="530246"/>
            <a:ext cx="19430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03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Reform CHMP and post-PSP approvals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Review Cultural Heritage Management Plan processes to reduce delays and costs, while maintaining protection  aboriginal cultural heritage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00737-9BF0-4415-FF67-168B73853328}"/>
              </a:ext>
            </a:extLst>
          </p:cNvPr>
          <p:cNvSpPr/>
          <p:nvPr/>
        </p:nvSpPr>
        <p:spPr>
          <a:xfrm>
            <a:off x="8269898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09905-57D7-A5E6-456F-90CBC16594A4}"/>
              </a:ext>
            </a:extLst>
          </p:cNvPr>
          <p:cNvSpPr txBox="1"/>
          <p:nvPr/>
        </p:nvSpPr>
        <p:spPr>
          <a:xfrm>
            <a:off x="8269898" y="530246"/>
            <a:ext cx="19430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04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Fast-track PSPs and DCPs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Accelerate the preparation and approval of Precinct Structure Plans and Development Contributions Plans to unlock housing supply in designated growth areas.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600A5D-867B-2F4F-7D7D-822AEDEF7196}"/>
              </a:ext>
            </a:extLst>
          </p:cNvPr>
          <p:cNvSpPr/>
          <p:nvPr/>
        </p:nvSpPr>
        <p:spPr>
          <a:xfrm>
            <a:off x="1364765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862E8-2CB8-06D1-DE72-E36B570DCB43}"/>
              </a:ext>
            </a:extLst>
          </p:cNvPr>
          <p:cNvSpPr txBox="1"/>
          <p:nvPr/>
        </p:nvSpPr>
        <p:spPr>
          <a:xfrm>
            <a:off x="1364765" y="3768138"/>
            <a:ext cx="2028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05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Strengthen local planning and engineering capacity</a:t>
            </a:r>
            <a:br>
              <a:rPr lang="en-US" sz="1100" b="1"/>
            </a:br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Provide dedicated funding and third-party accreditation options to resolve skills shortages in regional planning departments and improve approval timelines.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3D447-8F59-D33E-E115-C56062F0C946}"/>
              </a:ext>
            </a:extLst>
          </p:cNvPr>
          <p:cNvSpPr/>
          <p:nvPr/>
        </p:nvSpPr>
        <p:spPr>
          <a:xfrm>
            <a:off x="3666476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90E7C-3DFB-AEB6-4621-64A74C5821E1}"/>
              </a:ext>
            </a:extLst>
          </p:cNvPr>
          <p:cNvSpPr txBox="1"/>
          <p:nvPr/>
        </p:nvSpPr>
        <p:spPr>
          <a:xfrm>
            <a:off x="3666476" y="3768138"/>
            <a:ext cx="194305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06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Develop integrated servicing strategies</a:t>
            </a:r>
            <a:br>
              <a:rPr lang="en-US" sz="1100" b="1"/>
            </a:br>
            <a:endParaRPr lang="en-US" sz="1100" b="1"/>
          </a:p>
          <a:p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Coordinate water, sewerage, drainage and power planning across government and utilities to ensure timely infrastructure delivery in growth corridors.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F7FA4-469E-AAA1-DDCF-EF1CFF9D7DC7}"/>
              </a:ext>
            </a:extLst>
          </p:cNvPr>
          <p:cNvSpPr/>
          <p:nvPr/>
        </p:nvSpPr>
        <p:spPr>
          <a:xfrm>
            <a:off x="5968187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974E7-CE3B-F969-B8D3-5E3F70ECD510}"/>
              </a:ext>
            </a:extLst>
          </p:cNvPr>
          <p:cNvSpPr txBox="1"/>
          <p:nvPr/>
        </p:nvSpPr>
        <p:spPr>
          <a:xfrm>
            <a:off x="5968187" y="3768138"/>
            <a:ext cx="1943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07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Align transport infrastructure and land use</a:t>
            </a:r>
            <a:br>
              <a:rPr lang="en-US" sz="1100" b="1"/>
            </a:br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Develop Integrated Transport Strategies that prioritise early investment in road, rail, and active transport to support regional housing growth.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4E1C-0C84-ECC7-D795-EBF72046EB40}"/>
              </a:ext>
            </a:extLst>
          </p:cNvPr>
          <p:cNvSpPr/>
          <p:nvPr/>
        </p:nvSpPr>
        <p:spPr>
          <a:xfrm>
            <a:off x="8269898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20832-2C03-AD68-9F2C-7FB6F00B8068}"/>
              </a:ext>
            </a:extLst>
          </p:cNvPr>
          <p:cNvSpPr txBox="1"/>
          <p:nvPr/>
        </p:nvSpPr>
        <p:spPr>
          <a:xfrm>
            <a:off x="8269898" y="3768138"/>
            <a:ext cx="1943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08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Deliver UDFs and infill frameworks</a:t>
            </a:r>
            <a:br>
              <a:rPr lang="en-US" sz="1100" b="1"/>
            </a:b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Prioritise Urban Design Frameworks and infill planning controls to support higher-density housing in regional areas near services and jobs.</a:t>
            </a:r>
            <a:endParaRPr lang="en-AU" sz="1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7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erial view of a neighborhood with houses and trees&#10;&#10;Description automatically generated">
            <a:extLst>
              <a:ext uri="{FF2B5EF4-FFF2-40B4-BE49-F238E27FC236}">
                <a16:creationId xmlns:a16="http://schemas.microsoft.com/office/drawing/2014/main" id="{4552446D-C1E0-C506-51A5-F7664F3B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30A60-6AE7-85A5-964C-91B1F9A7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74" y="2509284"/>
            <a:ext cx="6767736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Questions/Discussion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528378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3599A398073C574BBC5E7AB74D88AA51" ma:contentTypeVersion="25" ma:contentTypeDescription="Create a new document." ma:contentTypeScope="" ma:versionID="b7d2ffab65b8f55bd8c9de337be7d409">
  <xsd:schema xmlns:xsd="http://www.w3.org/2001/XMLSchema" xmlns:xs="http://www.w3.org/2001/XMLSchema" xmlns:p="http://schemas.microsoft.com/office/2006/metadata/properties" xmlns:ns2="46c61757-ad04-49d5-a16a-4020ae46aeb3" xmlns:ns3="474608a7-2664-4535-a61f-476faaff3ffa" targetNamespace="http://schemas.microsoft.com/office/2006/metadata/properties" ma:root="true" ma:fieldsID="782d1071733146b16537bca7c82528ed" ns2:_="" ns3:_="">
    <xsd:import namespace="46c61757-ad04-49d5-a16a-4020ae46aeb3"/>
    <xsd:import namespace="474608a7-2664-4535-a61f-476faaff3ffa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e210bc-c733-4398-bbee-f8201098da96}" ma:internalName="TaxCatchAll" ma:showField="CatchAllData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ce210bc-c733-4398-bbee-f8201098da96}" ma:internalName="TaxCatchAllLabel" ma:readOnly="true" ma:showField="CatchAllDataLabel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608a7-2664-4535-a61f-476faaff3ffa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1184</Value>
      <Value>199</Value>
      <Value>142</Value>
      <Value>1</Value>
    </TaxCatchAll>
    <Business_x005f_x0020_Identifier xmlns="46c61757-ad04-49d5-a16a-4020ae46aeb3">10939</Business_x005f_x0020_Identifier>
    <Witness_x005f_x0020_Id xmlns="46c61757-ad04-49d5-a16a-4020ae46aeb3">12565,12566,12567,12568</Witness_x005f_x0020_Id>
    <Committee_x0020_Start_x0020_Date xmlns="46c61757-ad04-49d5-a16a-4020ae46aeb3">2019-02-04T00:00:00+00:00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 Environment and Planning Committee</TermName>
          <TermId xmlns="http://schemas.microsoft.com/office/infopath/2007/PartnerControls">7771bd68-0b95-466c-9171-09ff64ec293d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6c673155-7d05-493d-b777-dc8304e4811b</TermId>
        </TermInfo>
      </Terms>
    </m3eeb9610e9c4640880ac1fecc69d01a>
    <Committee_x0020_Inquiry_x0020_Start_x0020_Date xmlns="46c61757-ad04-49d5-a16a-4020ae46aeb3">2024-12-02T00:00:00+00:00</Committee_x0020_Inquiry_x0020_Start_x0020_Date>
    <Committee_x0020_Inquiry_x0020_End_x0020_Date xmlns="46c61757-ad04-49d5-a16a-4020ae46aeb3">2025-12-15T00:00:00+00:00</Committee_x0020_Inquiry_x0020_End_x0020_Date>
    <MemberTaxHTField0 xmlns="474608a7-2664-4535-a61f-476faaff3ffa">
      <Terms xmlns="http://schemas.microsoft.com/office/infopath/2007/PartnerControls"/>
    </MemberTaxHTField0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Supply of Homes in Regional Victoria</TermName>
          <TermId xmlns="http://schemas.microsoft.com/office/infopath/2007/PartnerControls">d6afb8b5-e16d-4db6-b51c-147dc03cf69c</TermId>
        </TermInfo>
      </Terms>
    </pf0be3ffd4e84049b08b651cf27bfd30>
    <DocumentKey xmlns="46c61757-ad04-49d5-a16a-4020ae46aeb3">witness-transcripts</DocumentKey>
    <_dlc_DocId xmlns="474608a7-2664-4535-a61f-476faaff3ffa">JA5YY26XR4HT-577289029-9909</_dlc_DocId>
    <_dlc_DocIdUrl xmlns="474608a7-2664-4535-a61f-476faaff3ffa">
      <Url>https://pims-docs.parliament.vic.gov.au/ladocs/_layouts/15/DocIdRedir.aspx?ID=JA5YY26XR4HT-577289029-9909</Url>
      <Description>JA5YY26XR4HT-577289029-9909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981C727-FC62-4237-844A-58F4C20AA36D}"/>
</file>

<file path=customXml/itemProps2.xml><?xml version="1.0" encoding="utf-8"?>
<ds:datastoreItem xmlns:ds="http://schemas.openxmlformats.org/officeDocument/2006/customXml" ds:itemID="{6C5F2837-2416-4FC6-96FE-A1619FE3EBE8}">
  <ds:schemaRefs>
    <ds:schemaRef ds:uri="09faa0f9-4393-48dc-b3b1-12492fbaa19b"/>
    <ds:schemaRef ds:uri="87dc2dfb-78c9-46cd-b1d7-c2981af2d7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B6F7C-ABC1-47C1-8603-79886FD8DB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3A4A20-02D4-4089-B8B6-48A7196722EC}"/>
</file>

<file path=customXml/itemProps5.xml><?xml version="1.0" encoding="utf-8"?>
<ds:datastoreItem xmlns:ds="http://schemas.openxmlformats.org/officeDocument/2006/customXml" ds:itemID="{79BD9313-4639-48E7-83B3-E2D19BB7861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617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Anton-Regular</vt:lpstr>
      <vt:lpstr>Aptos</vt:lpstr>
      <vt:lpstr>Arial</vt:lpstr>
      <vt:lpstr>Calibri</vt:lpstr>
      <vt:lpstr>Century Gothic</vt:lpstr>
      <vt:lpstr>Montserrat</vt:lpstr>
      <vt:lpstr>Montserrat SemiBold</vt:lpstr>
      <vt:lpstr>Sagona ExtraLight</vt:lpstr>
      <vt:lpstr>Speak Pro</vt:lpstr>
      <vt:lpstr>Wingdings 3</vt:lpstr>
      <vt:lpstr>Slice</vt:lpstr>
      <vt:lpstr>Urban development perspective on the Supply of Homes in Regional Victoria</vt:lpstr>
      <vt:lpstr>UDIA Victoria</vt:lpstr>
      <vt:lpstr>PowerPoint Presentation</vt:lpstr>
      <vt:lpstr>PowerPoint Presentation</vt:lpstr>
      <vt:lpstr>PowerPoint Presentation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Allison</dc:creator>
  <cp:lastModifiedBy>Jack Vaughan</cp:lastModifiedBy>
  <cp:revision>1</cp:revision>
  <cp:lastPrinted>2025-02-23T21:37:24Z</cp:lastPrinted>
  <dcterms:created xsi:type="dcterms:W3CDTF">2024-11-11T03:57:31Z</dcterms:created>
  <dcterms:modified xsi:type="dcterms:W3CDTF">2025-04-03T05:56:23Z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0x010100A6113086DC73B842B7D060591F1D1F2D0202003599A398073C574BBC5E7AB74D88AA51</vt:lpwstr>
  </property>
  <property fmtid="{D5CDD505-2E9C-101B-9397-08002B2CF9AE}" pid="3" name="MediaServiceImageTags">
    <vt:lpwstr/>
  </property>
  <property fmtid="{D5CDD505-2E9C-101B-9397-08002B2CF9AE}" pid="4" name="Hansard Member">
    <vt:lpwstr/>
  </property>
  <property fmtid="{D5CDD505-2E9C-101B-9397-08002B2CF9AE}" pid="5" name="Committee Inquiry">
    <vt:lpwstr>1184;#Inquiry into the Supply of Homes in Regional Victoria|d6afb8b5-e16d-4db6-b51c-147dc03cf69c</vt:lpwstr>
  </property>
  <property fmtid="{D5CDD505-2E9C-101B-9397-08002B2CF9AE}" pid="6" name="House">
    <vt:lpwstr>1;#Legislative Assembly|6c673155-7d05-493d-b777-dc8304e4811b</vt:lpwstr>
  </property>
  <property fmtid="{D5CDD505-2E9C-101B-9397-08002B2CF9AE}" pid="7" name="Committee">
    <vt:lpwstr>142;#Legislative Assembly Environment and Planning Committee|7771bd68-0b95-466c-9171-09ff64ec293d</vt:lpwstr>
  </property>
  <property fmtid="{D5CDD505-2E9C-101B-9397-08002B2CF9AE}" pid="8" name="Committee Type">
    <vt:lpwstr>199;#Standing|c6eac104-10be-430c-9143-8ced1c7c473c</vt:lpwstr>
  </property>
  <property fmtid="{D5CDD505-2E9C-101B-9397-08002B2CF9AE}" pid="9" name="_dlc_DocIdItemGuid">
    <vt:lpwstr>cf202ad2-3c7f-4fb4-a136-6208f5a403cc</vt:lpwstr>
  </property>
</Properties>
</file>