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57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4" r:id="rId4"/>
    <p:sldMasterId id="2147483754" r:id="rId5"/>
    <p:sldMasterId id="2147483826" r:id="rId6"/>
  </p:sldMasterIdLst>
  <p:notesMasterIdLst>
    <p:notesMasterId r:id="rId21"/>
  </p:notesMasterIdLst>
  <p:sldIdLst>
    <p:sldId id="4829" r:id="rId7"/>
    <p:sldId id="1134" r:id="rId8"/>
    <p:sldId id="1117" r:id="rId9"/>
    <p:sldId id="1187" r:id="rId10"/>
    <p:sldId id="1111" r:id="rId11"/>
    <p:sldId id="4486" r:id="rId12"/>
    <p:sldId id="2147476981" r:id="rId13"/>
    <p:sldId id="2147476992" r:id="rId14"/>
    <p:sldId id="2147476993" r:id="rId15"/>
    <p:sldId id="2147476994" r:id="rId16"/>
    <p:sldId id="2147476995" r:id="rId17"/>
    <p:sldId id="2147476996" r:id="rId18"/>
    <p:sldId id="2147476982" r:id="rId19"/>
    <p:sldId id="2147476983" r:id="rId20"/>
  </p:sldIdLst>
  <p:sldSz cx="12192000" cy="6858000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ED0AAF-0FE0-493A-9648-D345932BDB0B}">
          <p14:sldIdLst>
            <p14:sldId id="4829"/>
            <p14:sldId id="1134"/>
            <p14:sldId id="1117"/>
            <p14:sldId id="1187"/>
            <p14:sldId id="1111"/>
            <p14:sldId id="4486"/>
            <p14:sldId id="2147476981"/>
            <p14:sldId id="2147476992"/>
            <p14:sldId id="2147476993"/>
            <p14:sldId id="2147476994"/>
            <p14:sldId id="2147476995"/>
            <p14:sldId id="2147476996"/>
            <p14:sldId id="2147476982"/>
            <p14:sldId id="2147476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7F9812-C1A7-F1E8-1A51-DFE2C320A328}" name="Hannah Clement" initials="HC" userId="S::Hannah.Clement@development.vic.gov.au::0f804747-f156-4f05-92af-546fb260bb26" providerId="AD"/>
  <p188:author id="{0B7E7B15-1ADB-7306-80D7-ED85FED13065}" name="Michele Schot" initials="MS" userId="S::michele.schot@development.vic.gov.au::9930e19c-ce14-4fc5-b744-b2a9bd347ca6" providerId="AD"/>
  <p188:author id="{6EC8CC1F-62B4-1B47-15FE-D7776AE4B784}" name="Hannah Clement" initials="HC" userId="S::hannah.clement@development.vic.gov.au::0f804747-f156-4f05-92af-546fb260bb26" providerId="AD"/>
  <p188:author id="{5396D628-77CC-8363-5ED0-385FEBD2A2C7}" name="Clare Parry" initials="CP" userId="S::Clare.Parry@development.vic.gov.au::62ca0adb-cfe8-4c38-bceb-b66fa4c266da" providerId="AD"/>
  <p188:author id="{B0239230-E3DB-40FA-378F-AF1BAAE358E7}" name="Michele Schot" initials="MS" userId="S::Michele.Schot@development.vic.gov.au::9930e19c-ce14-4fc5-b744-b2a9bd347ca6" providerId="AD"/>
  <p188:author id="{E4459633-B07B-EE12-49A6-2FB4C9C7F894}" name="Lucia Allende" initials="LA" userId="S::lucia.allende@development.vic.gov.au::a5fc8420-26af-4f2b-974f-ce8f4892fc67" providerId="AD"/>
  <p188:author id="{B0E82247-FFD6-6309-6013-F84B2E20A93D}" name="Niall Cunningham" initials="NC" userId="S::Niall.Cunningham@development.vic.gov.au::f2ae79bf-c539-444f-a374-2e876d4c75ce" providerId="AD"/>
  <p188:author id="{BDEC3F47-5570-B887-EA6D-516826BAB7B1}" name="Catherine Phillips" initials="CP" userId="S::Catherine.Phillips@development.vic.gov.au::456559a6-1528-4e74-851f-f6c3855879a9" providerId="AD"/>
  <p188:author id="{7F555047-36B9-12E9-6F91-D77C8DEF3CD3}" name="Emily Fambiatos" initials="EF" userId="S::emily.fambiatos@development.vic.gov.au::c086fdcf-6af5-489e-9304-51c0198c859e" providerId="AD"/>
  <p188:author id="{0A698F48-6044-32E8-F00F-5BDC93C5415E}" name="Emma Arkesteijn" initials="EA" userId="S::emma.arkesteijn@development.vic.gov.au::8565b663-55e7-4840-80e1-d5eabba4734f" providerId="AD"/>
  <p188:author id="{DA42194C-698F-A79B-1E4D-561443ED2616}" name="Bruce Atherton" initials="BA" userId="S::Bruce.Atherton@development.vic.gov.au::3d13d79a-4b1e-49dc-99f5-0801a82bf5f1" providerId="AD"/>
  <p188:author id="{E7B1B95E-B0F6-849E-17ED-7F4ACA949BE9}" name="Annick Pascal" initials="" userId="S::Annick.Pascal@development.vic.gov.au::821ebe87-8ae5-4ce8-b187-12ff62b58642" providerId="AD"/>
  <p188:author id="{B1239A5F-E508-7DDA-1BEB-8EAF256E54BF}" name="Elane Le" initials="EL" userId="S::Elane.Le@development.vic.gov.au::60e27aa2-8e0e-47e8-aa8a-3808c445aa8f" providerId="AD"/>
  <p188:author id="{6C969661-5E2F-BA06-8F37-5295512D2631}" name="Estelle Pages" initials="EP" userId="S::Estelle.Pages@development.vic.gov.au::363bf55a-a2ef-4ab3-857b-768e7bed6604" providerId="AD"/>
  <p188:author id="{DD91C563-B554-DAD1-2931-534A9EF8A75D}" name="Clare Parry" initials="CP" userId="S::clare.parry@development.vic.gov.au::62ca0adb-cfe8-4c38-bceb-b66fa4c266da" providerId="AD"/>
  <p188:author id="{DAC38464-9F34-6CFE-1C12-C2B797B469A6}" name="Nemesia Kennett" initials="" userId="S::Nemesia.Kennett@development.vic.gov.au::87525722-b41e-4d75-bdab-8ab3522f06f2" providerId="AD"/>
  <p188:author id="{14CB8168-F554-2CFE-23AA-A718A95664C6}" name="Louise Frost" initials="LF" userId="S::Louise.Frost@development.vic.gov.au::dd191fce-0a0a-4813-aaa3-8bf512fc3a79" providerId="AD"/>
  <p188:author id="{6C215C7F-61ED-5775-4191-BAD11B256F1C}" name="Annick Pascal" initials="AP" userId="S::annick.pascal@development.vic.gov.au::821ebe87-8ae5-4ce8-b187-12ff62b58642" providerId="AD"/>
  <p188:author id="{4D888C80-FCAC-EFA6-B307-F0812A3FCBBE}" name="Joanne Wandel" initials="JW" userId="S::joanne.wandel@development.vic.gov.au::0b203eea-a39b-4cfe-be3e-8ef8e7d85900" providerId="AD"/>
  <p188:author id="{15355D89-9211-944B-BDA4-A25DA30C96DA}" name="Estelle Pages" initials="EP" userId="S::estelle.pages@development.vic.gov.au::363bf55a-a2ef-4ab3-857b-768e7bed6604" providerId="AD"/>
  <p188:author id="{421DC189-3EA3-2C5E-AC3A-84177B85EA37}" name="Emily Fambiatos" initials="EF" userId="S::Emily.Fambiatos@development.vic.gov.au::c086fdcf-6af5-489e-9304-51c0198c859e" providerId="AD"/>
  <p188:author id="{13CE848B-8AA5-52BD-D818-55CB84B5C453}" name="Michael Martello" initials="MM" userId="S::Michael.Martello@development.vic.gov.au::ee9d0301-0c3e-4c17-8f2d-15965a14be0b" providerId="AD"/>
  <p188:author id="{41CC5A8F-EA81-04F7-D1CF-6023D477138F}" name="Bruce Atherton" initials="BA" userId="S::bruce.atherton@development.vic.gov.au::3d13d79a-4b1e-49dc-99f5-0801a82bf5f1" providerId="AD"/>
  <p188:author id="{8045FF92-0FB3-0D3D-DC03-23D634541720}" name="Penelope Forrest" initials="PF" userId="S::Penelope.Forrest@development.vic.gov.au::00550220-bd43-45ce-ab5b-d248f7c9a873" providerId="AD"/>
  <p188:author id="{41460394-EBD7-1CC0-0B31-D0F842AD3043}" name="Janneke Newson" initials="JN" userId="S::Janneke.Newson@development.vic.gov.au::d588de3f-d47b-4b1e-8be0-bf026892a4d6" providerId="AD"/>
  <p188:author id="{28FDA195-7179-247E-D002-67BA3942DFB1}" name="Amanda Harris" initials="AH" userId="S::amanda.harris@development.vic.gov.au::46476537-239f-46da-b3b8-5d51c9997f23" providerId="AD"/>
  <p188:author id="{2B9A6A9A-52BA-EDD6-0C31-F53595DD75F3}" name="Niall Cunningham" initials="NC" userId="S::niall.cunningham@development.vic.gov.au::f2ae79bf-c539-444f-a374-2e876d4c75ce" providerId="AD"/>
  <p188:author id="{8BB293A2-7AE9-C56F-581A-B68EDE5AFE01}" name="Brad Scott" initials="BS" userId="S::Brad.Scott@development.vic.gov.au::a4bcf2d1-0b70-405e-a575-d78ba2b46215" providerId="AD"/>
  <p188:author id="{77FE7BA7-4D1B-4F2C-33DE-D25FE0593BDB}" name="Joanne Donelly" initials="JD" userId="S::Joanne.Donelly@development.vic.gov.au::3b67420b-de7a-4b78-ae17-1db6070e46a0" providerId="AD"/>
  <p188:author id="{61C4BAA9-06FD-DBAB-D1D7-79AD012F5B8F}" name="Rod McLellan" initials="RM" userId="S::Rod.McLellan@development.vic.gov.au::8114f837-4c75-42ad-9adb-cca8c434c550" providerId="AD"/>
  <p188:author id="{23708AB1-C867-1B6D-4CBD-71E738E46986}" name="Alex Kennedy" initials="AK" userId="S::Alex.Kennedy@development.vic.gov.au::dcc46e35-40c6-4796-8b11-e2a5a10ae1c6" providerId="AD"/>
  <p188:author id="{3EBF30C8-06A1-B15C-A799-2B30C89AF3DB}" name="Amanda Harris" initials="" userId="S::Amanda.Harris@development.vic.gov.au::46476537-239f-46da-b3b8-5d51c9997f23" providerId="AD"/>
  <p188:author id="{F08752CC-FEBE-C212-0307-F98B0A784A34}" name="David Partington" initials="" userId="S::David.Partington@development.vic.gov.au::22e6d025-9a68-40f9-8119-6a6efab1c0ab" providerId="AD"/>
  <p188:author id="{8D93AAD3-3AE2-9F1D-075D-3487BDCE9CCF}" name="Emma Arkesteijn" initials="EA" userId="S::Emma.Arkesteijn@development.vic.gov.au::8565b663-55e7-4840-80e1-d5eabba4734f" providerId="AD"/>
  <p188:author id="{610CE7F8-F303-25F5-7D7E-4F74CA5F1561}" name="Joanne Donelly" initials="JD" userId="S::joanne.donelly@development.vic.gov.au::3b67420b-de7a-4b78-ae17-1db6070e46a0" providerId="AD"/>
  <p188:author id="{7C012AFC-B98D-7F5B-E164-E4F0DDEC6CD7}" name="Michael Martello" initials="MM" userId="S::michael.martello@development.vic.gov.au::ee9d0301-0c3e-4c17-8f2d-15965a14be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F836"/>
    <a:srgbClr val="339933"/>
    <a:srgbClr val="3366FF"/>
    <a:srgbClr val="55C755"/>
    <a:srgbClr val="7C51A0"/>
    <a:srgbClr val="39C6E0"/>
    <a:srgbClr val="F3FBF3"/>
    <a:srgbClr val="D74E29"/>
    <a:srgbClr val="D6F2D6"/>
    <a:srgbClr val="91D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10AB1-45AE-0D4F-E0A1-162938AFF366}" v="34" dt="2025-04-03T21:17:26.669"/>
    <p1510:client id="{5E96B8FB-1760-3505-0201-6B5C9FC9E95F}" v="4" dt="2025-04-03T03:48:04.890"/>
    <p1510:client id="{77026657-6CFD-BA5F-C097-4B957F83647C}" v="5" dt="2025-04-03T05:00:46.310"/>
    <p1510:client id="{77328A3C-0FCC-45ED-AFF6-8E1E09DF3AB5}" v="1" dt="2025-04-03T08:55:28.656"/>
    <p1510:client id="{BA5DE42C-C430-2D61-150A-522FAC879AA6}" v="21" dt="2025-04-02T10:25:59.759"/>
    <p1510:client id="{F378A7D4-36C5-4A74-B0B0-AEF3EEF9FBC8}" v="5" dt="2025-04-03T05:02:16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084" y="44"/>
      </p:cViewPr>
      <p:guideLst>
        <p:guide orient="horz" pos="8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ustomXml" Target="../customXml/item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28" Type="http://schemas.openxmlformats.org/officeDocument/2006/relationships/customXml" Target="../customXml/item4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2103B-C77D-49AE-903E-9402F5AB411A}" type="datetimeFigureOut">
              <a:rPr lang="en-AU" smtClean="0"/>
              <a:t>4/04/2025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3FA93-D77C-4521-A589-576E088FD4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50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6546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2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12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3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71500"/>
            <a:ext cx="5961063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AU" sz="105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815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558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09588"/>
            <a:ext cx="5961063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100" b="0" i="0" kern="1200">
              <a:solidFill>
                <a:schemeClr val="tx1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/>
          <a:lstStyle/>
          <a:p>
            <a:fld id="{88D3FA93-D77C-4521-A589-576E088FD46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691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b="0" i="0">
              <a:solidFill>
                <a:srgbClr val="15202B"/>
              </a:solidFill>
              <a:effectLst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606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0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407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71500"/>
            <a:ext cx="5961063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AU" sz="105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15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14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59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5117" y="5945329"/>
            <a:ext cx="1231623" cy="5823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BF5AB1C-CC6E-4691-BB46-C6F5EEB3FD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505A6B3-1954-48CF-957C-E6BA790A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9E1FF6-43D9-4AD3-B0A8-9F082E877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306" y="5654060"/>
            <a:ext cx="2667008" cy="1203940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306054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498647 w 2143760"/>
              <a:gd name="connsiteY0" fmla="*/ 0 h 914160"/>
              <a:gd name="connsiteX1" fmla="*/ 2143760 w 2143760"/>
              <a:gd name="connsiteY1" fmla="*/ 26848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0 h 914160"/>
              <a:gd name="connsiteX1" fmla="*/ 2137414 w 2143760"/>
              <a:gd name="connsiteY1" fmla="*/ 14157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760" h="919039">
                <a:moveTo>
                  <a:pt x="498647" y="4879"/>
                </a:moveTo>
                <a:lnTo>
                  <a:pt x="2137414" y="0"/>
                </a:lnTo>
                <a:cubicBezTo>
                  <a:pt x="2139529" y="300001"/>
                  <a:pt x="2141645" y="619038"/>
                  <a:pt x="2143760" y="919039"/>
                </a:cubicBezTo>
                <a:lnTo>
                  <a:pt x="0" y="919039"/>
                </a:lnTo>
                <a:lnTo>
                  <a:pt x="498647" y="48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8FD5CE-21DC-4888-AE89-7C6204488D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03994" y="5963460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250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C142A55-394E-4DE2-9209-D1CB758707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"/>
            <a:ext cx="4946400" cy="3092400"/>
          </a:xfrm>
          <a:custGeom>
            <a:avLst/>
            <a:gdLst>
              <a:gd name="connsiteX0" fmla="*/ 0 w 4946400"/>
              <a:gd name="connsiteY0" fmla="*/ 0 h 3886200"/>
              <a:gd name="connsiteX1" fmla="*/ 4946400 w 4946400"/>
              <a:gd name="connsiteY1" fmla="*/ 0 h 3886200"/>
              <a:gd name="connsiteX2" fmla="*/ 2860200 w 4946400"/>
              <a:gd name="connsiteY2" fmla="*/ 3886200 h 3886200"/>
              <a:gd name="connsiteX3" fmla="*/ 0 w 4946400"/>
              <a:gd name="connsiteY3" fmla="*/ 3092400 h 3886200"/>
              <a:gd name="connsiteX0" fmla="*/ 0 w 4946400"/>
              <a:gd name="connsiteY0" fmla="*/ 0 h 3113116"/>
              <a:gd name="connsiteX1" fmla="*/ 4946400 w 4946400"/>
              <a:gd name="connsiteY1" fmla="*/ 0 h 3113116"/>
              <a:gd name="connsiteX2" fmla="*/ 2951640 w 4946400"/>
              <a:gd name="connsiteY2" fmla="*/ 3113116 h 3113116"/>
              <a:gd name="connsiteX3" fmla="*/ 0 w 4946400"/>
              <a:gd name="connsiteY3" fmla="*/ 3092400 h 3113116"/>
              <a:gd name="connsiteX4" fmla="*/ 0 w 4946400"/>
              <a:gd name="connsiteY4" fmla="*/ 0 h 3113116"/>
              <a:gd name="connsiteX0" fmla="*/ 0 w 4946400"/>
              <a:gd name="connsiteY0" fmla="*/ 0 h 3104804"/>
              <a:gd name="connsiteX1" fmla="*/ 4946400 w 4946400"/>
              <a:gd name="connsiteY1" fmla="*/ 0 h 3104804"/>
              <a:gd name="connsiteX2" fmla="*/ 2951640 w 4946400"/>
              <a:gd name="connsiteY2" fmla="*/ 3104804 h 3104804"/>
              <a:gd name="connsiteX3" fmla="*/ 0 w 4946400"/>
              <a:gd name="connsiteY3" fmla="*/ 3092400 h 3104804"/>
              <a:gd name="connsiteX4" fmla="*/ 0 w 4946400"/>
              <a:gd name="connsiteY4" fmla="*/ 0 h 3104804"/>
              <a:gd name="connsiteX0" fmla="*/ 0 w 4946400"/>
              <a:gd name="connsiteY0" fmla="*/ 0 h 3092400"/>
              <a:gd name="connsiteX1" fmla="*/ 4946400 w 4946400"/>
              <a:gd name="connsiteY1" fmla="*/ 0 h 3092400"/>
              <a:gd name="connsiteX2" fmla="*/ 2959953 w 4946400"/>
              <a:gd name="connsiteY2" fmla="*/ 3088178 h 3092400"/>
              <a:gd name="connsiteX3" fmla="*/ 0 w 4946400"/>
              <a:gd name="connsiteY3" fmla="*/ 3092400 h 3092400"/>
              <a:gd name="connsiteX4" fmla="*/ 0 w 4946400"/>
              <a:gd name="connsiteY4" fmla="*/ 0 h 30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400" h="3092400">
                <a:moveTo>
                  <a:pt x="0" y="0"/>
                </a:moveTo>
                <a:lnTo>
                  <a:pt x="4946400" y="0"/>
                </a:lnTo>
                <a:lnTo>
                  <a:pt x="2959953" y="3088178"/>
                </a:lnTo>
                <a:lnTo>
                  <a:pt x="0" y="309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04000" tIns="504000" rIns="504000"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buNone/>
              <a:defRPr sz="1400" b="0">
                <a:solidFill>
                  <a:schemeClr val="bg1"/>
                </a:solidFill>
              </a:defRPr>
            </a:lvl3pPr>
            <a:lvl4pPr marL="0" indent="0" algn="l"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92C91C9-895E-4E10-99BA-074430D231E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04000" y="5129999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239275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8302111-5272-4621-9293-27443387AD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4D44D3C-2AE5-4ACF-A1F8-B52D90027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89804"/>
            </a:scheme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C142A55-394E-4DE2-9209-D1CB758707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"/>
            <a:ext cx="4946400" cy="3092400"/>
          </a:xfrm>
          <a:custGeom>
            <a:avLst/>
            <a:gdLst>
              <a:gd name="connsiteX0" fmla="*/ 0 w 4946400"/>
              <a:gd name="connsiteY0" fmla="*/ 0 h 3886200"/>
              <a:gd name="connsiteX1" fmla="*/ 4946400 w 4946400"/>
              <a:gd name="connsiteY1" fmla="*/ 0 h 3886200"/>
              <a:gd name="connsiteX2" fmla="*/ 2860200 w 4946400"/>
              <a:gd name="connsiteY2" fmla="*/ 3886200 h 3886200"/>
              <a:gd name="connsiteX3" fmla="*/ 0 w 4946400"/>
              <a:gd name="connsiteY3" fmla="*/ 3092400 h 3886200"/>
              <a:gd name="connsiteX0" fmla="*/ 0 w 4946400"/>
              <a:gd name="connsiteY0" fmla="*/ 0 h 3092400"/>
              <a:gd name="connsiteX1" fmla="*/ 4946400 w 4946400"/>
              <a:gd name="connsiteY1" fmla="*/ 0 h 3092400"/>
              <a:gd name="connsiteX2" fmla="*/ 3009830 w 4946400"/>
              <a:gd name="connsiteY2" fmla="*/ 3088178 h 3092400"/>
              <a:gd name="connsiteX3" fmla="*/ 0 w 4946400"/>
              <a:gd name="connsiteY3" fmla="*/ 3092400 h 3092400"/>
              <a:gd name="connsiteX4" fmla="*/ 0 w 4946400"/>
              <a:gd name="connsiteY4" fmla="*/ 0 h 30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400" h="3092400">
                <a:moveTo>
                  <a:pt x="0" y="0"/>
                </a:moveTo>
                <a:lnTo>
                  <a:pt x="4946400" y="0"/>
                </a:lnTo>
                <a:lnTo>
                  <a:pt x="3009830" y="3088178"/>
                </a:lnTo>
                <a:lnTo>
                  <a:pt x="0" y="30924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504000" rIns="720000"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buNone/>
              <a:defRPr sz="1400" b="0">
                <a:solidFill>
                  <a:schemeClr val="bg1"/>
                </a:solidFill>
              </a:defRPr>
            </a:lvl3pPr>
            <a:lvl4pPr marL="0" indent="0" algn="l"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18828ED-3294-458B-99DD-827BE07C6DC7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04000" y="5129999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375669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8FC3B70-6134-4D5F-A023-107B99AEB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10205"/>
            <a:ext cx="3866466" cy="1947796"/>
          </a:xfrm>
          <a:custGeom>
            <a:avLst/>
            <a:gdLst>
              <a:gd name="connsiteX0" fmla="*/ 2231051 w 3866466"/>
              <a:gd name="connsiteY0" fmla="*/ 0 h 2727047"/>
              <a:gd name="connsiteX1" fmla="*/ 3866466 w 3866466"/>
              <a:gd name="connsiteY1" fmla="*/ 2727047 h 2727047"/>
              <a:gd name="connsiteX2" fmla="*/ 0 w 3866466"/>
              <a:gd name="connsiteY2" fmla="*/ 2727047 h 2727047"/>
              <a:gd name="connsiteX3" fmla="*/ 0 w 3866466"/>
              <a:gd name="connsiteY3" fmla="*/ 546494 h 2727047"/>
              <a:gd name="connsiteX0" fmla="*/ 2231051 w 3866466"/>
              <a:gd name="connsiteY0" fmla="*/ 0 h 2727047"/>
              <a:gd name="connsiteX1" fmla="*/ 2709949 w 3866466"/>
              <a:gd name="connsiteY1" fmla="*/ 806807 h 2727047"/>
              <a:gd name="connsiteX2" fmla="*/ 3866466 w 3866466"/>
              <a:gd name="connsiteY2" fmla="*/ 2727047 h 2727047"/>
              <a:gd name="connsiteX3" fmla="*/ 0 w 3866466"/>
              <a:gd name="connsiteY3" fmla="*/ 2727047 h 2727047"/>
              <a:gd name="connsiteX4" fmla="*/ 0 w 3866466"/>
              <a:gd name="connsiteY4" fmla="*/ 546494 h 2727047"/>
              <a:gd name="connsiteX5" fmla="*/ 2231051 w 3866466"/>
              <a:gd name="connsiteY5" fmla="*/ 0 h 2727047"/>
              <a:gd name="connsiteX0" fmla="*/ 0 w 3866466"/>
              <a:gd name="connsiteY0" fmla="*/ 0 h 2180553"/>
              <a:gd name="connsiteX1" fmla="*/ 2709949 w 3866466"/>
              <a:gd name="connsiteY1" fmla="*/ 260313 h 2180553"/>
              <a:gd name="connsiteX2" fmla="*/ 3866466 w 3866466"/>
              <a:gd name="connsiteY2" fmla="*/ 2180553 h 2180553"/>
              <a:gd name="connsiteX3" fmla="*/ 0 w 3866466"/>
              <a:gd name="connsiteY3" fmla="*/ 2180553 h 2180553"/>
              <a:gd name="connsiteX4" fmla="*/ 0 w 3866466"/>
              <a:gd name="connsiteY4" fmla="*/ 0 h 2180553"/>
              <a:gd name="connsiteX0" fmla="*/ 8313 w 3866466"/>
              <a:gd name="connsiteY0" fmla="*/ 0 h 1964422"/>
              <a:gd name="connsiteX1" fmla="*/ 2709949 w 3866466"/>
              <a:gd name="connsiteY1" fmla="*/ 44182 h 1964422"/>
              <a:gd name="connsiteX2" fmla="*/ 3866466 w 3866466"/>
              <a:gd name="connsiteY2" fmla="*/ 1964422 h 1964422"/>
              <a:gd name="connsiteX3" fmla="*/ 0 w 3866466"/>
              <a:gd name="connsiteY3" fmla="*/ 1964422 h 1964422"/>
              <a:gd name="connsiteX4" fmla="*/ 8313 w 3866466"/>
              <a:gd name="connsiteY4" fmla="*/ 0 h 1964422"/>
              <a:gd name="connsiteX0" fmla="*/ 1 w 3866466"/>
              <a:gd name="connsiteY0" fmla="*/ 0 h 1947796"/>
              <a:gd name="connsiteX1" fmla="*/ 2709949 w 3866466"/>
              <a:gd name="connsiteY1" fmla="*/ 27556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  <a:gd name="connsiteX0" fmla="*/ 1 w 3866466"/>
              <a:gd name="connsiteY0" fmla="*/ 0 h 1947796"/>
              <a:gd name="connsiteX1" fmla="*/ 2718262 w 3866466"/>
              <a:gd name="connsiteY1" fmla="*/ 2617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466" h="1947796">
                <a:moveTo>
                  <a:pt x="1" y="0"/>
                </a:moveTo>
                <a:lnTo>
                  <a:pt x="2718262" y="2617"/>
                </a:lnTo>
                <a:lnTo>
                  <a:pt x="3866466" y="1947796"/>
                </a:lnTo>
                <a:lnTo>
                  <a:pt x="0" y="1947796"/>
                </a:lnTo>
                <a:cubicBezTo>
                  <a:pt x="0" y="1298531"/>
                  <a:pt x="1" y="649265"/>
                  <a:pt x="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504000" rIns="504000" bIns="504000" anchor="b" anchorCtr="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20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8FC3B70-6134-4D5F-A023-107B99AEB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10205"/>
            <a:ext cx="3866466" cy="1947796"/>
          </a:xfrm>
          <a:custGeom>
            <a:avLst/>
            <a:gdLst>
              <a:gd name="connsiteX0" fmla="*/ 2231051 w 3866466"/>
              <a:gd name="connsiteY0" fmla="*/ 0 h 2727047"/>
              <a:gd name="connsiteX1" fmla="*/ 3866466 w 3866466"/>
              <a:gd name="connsiteY1" fmla="*/ 2727047 h 2727047"/>
              <a:gd name="connsiteX2" fmla="*/ 0 w 3866466"/>
              <a:gd name="connsiteY2" fmla="*/ 2727047 h 2727047"/>
              <a:gd name="connsiteX3" fmla="*/ 0 w 3866466"/>
              <a:gd name="connsiteY3" fmla="*/ 546494 h 2727047"/>
              <a:gd name="connsiteX0" fmla="*/ 2231051 w 3866466"/>
              <a:gd name="connsiteY0" fmla="*/ 0 h 2727047"/>
              <a:gd name="connsiteX1" fmla="*/ 2709949 w 3866466"/>
              <a:gd name="connsiteY1" fmla="*/ 806807 h 2727047"/>
              <a:gd name="connsiteX2" fmla="*/ 3866466 w 3866466"/>
              <a:gd name="connsiteY2" fmla="*/ 2727047 h 2727047"/>
              <a:gd name="connsiteX3" fmla="*/ 0 w 3866466"/>
              <a:gd name="connsiteY3" fmla="*/ 2727047 h 2727047"/>
              <a:gd name="connsiteX4" fmla="*/ 0 w 3866466"/>
              <a:gd name="connsiteY4" fmla="*/ 546494 h 2727047"/>
              <a:gd name="connsiteX5" fmla="*/ 2231051 w 3866466"/>
              <a:gd name="connsiteY5" fmla="*/ 0 h 2727047"/>
              <a:gd name="connsiteX0" fmla="*/ 0 w 3866466"/>
              <a:gd name="connsiteY0" fmla="*/ 0 h 2180553"/>
              <a:gd name="connsiteX1" fmla="*/ 2709949 w 3866466"/>
              <a:gd name="connsiteY1" fmla="*/ 260313 h 2180553"/>
              <a:gd name="connsiteX2" fmla="*/ 3866466 w 3866466"/>
              <a:gd name="connsiteY2" fmla="*/ 2180553 h 2180553"/>
              <a:gd name="connsiteX3" fmla="*/ 0 w 3866466"/>
              <a:gd name="connsiteY3" fmla="*/ 2180553 h 2180553"/>
              <a:gd name="connsiteX4" fmla="*/ 0 w 3866466"/>
              <a:gd name="connsiteY4" fmla="*/ 0 h 2180553"/>
              <a:gd name="connsiteX0" fmla="*/ 8313 w 3866466"/>
              <a:gd name="connsiteY0" fmla="*/ 0 h 1964422"/>
              <a:gd name="connsiteX1" fmla="*/ 2709949 w 3866466"/>
              <a:gd name="connsiteY1" fmla="*/ 44182 h 1964422"/>
              <a:gd name="connsiteX2" fmla="*/ 3866466 w 3866466"/>
              <a:gd name="connsiteY2" fmla="*/ 1964422 h 1964422"/>
              <a:gd name="connsiteX3" fmla="*/ 0 w 3866466"/>
              <a:gd name="connsiteY3" fmla="*/ 1964422 h 1964422"/>
              <a:gd name="connsiteX4" fmla="*/ 8313 w 3866466"/>
              <a:gd name="connsiteY4" fmla="*/ 0 h 1964422"/>
              <a:gd name="connsiteX0" fmla="*/ 1 w 3866466"/>
              <a:gd name="connsiteY0" fmla="*/ 0 h 1947796"/>
              <a:gd name="connsiteX1" fmla="*/ 2709949 w 3866466"/>
              <a:gd name="connsiteY1" fmla="*/ 27556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  <a:gd name="connsiteX0" fmla="*/ 1 w 3866466"/>
              <a:gd name="connsiteY0" fmla="*/ 0 h 1947796"/>
              <a:gd name="connsiteX1" fmla="*/ 2718262 w 3866466"/>
              <a:gd name="connsiteY1" fmla="*/ 2617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466" h="1947796">
                <a:moveTo>
                  <a:pt x="1" y="0"/>
                </a:moveTo>
                <a:lnTo>
                  <a:pt x="2718262" y="2617"/>
                </a:lnTo>
                <a:lnTo>
                  <a:pt x="3866466" y="1947796"/>
                </a:lnTo>
                <a:lnTo>
                  <a:pt x="0" y="1947796"/>
                </a:lnTo>
                <a:cubicBezTo>
                  <a:pt x="0" y="1298531"/>
                  <a:pt x="1" y="649265"/>
                  <a:pt x="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504000" tIns="504000" rIns="504000" bIns="504000" anchor="b" anchorCtr="0">
            <a:no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149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E5AFEC7-5206-4BA8-8F75-2A4984EA7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" y="-1"/>
            <a:ext cx="8637049" cy="6862908"/>
          </a:xfrm>
          <a:custGeom>
            <a:avLst/>
            <a:gdLst>
              <a:gd name="connsiteX0" fmla="*/ 0 w 5785978"/>
              <a:gd name="connsiteY0" fmla="*/ 0 h 6858000"/>
              <a:gd name="connsiteX1" fmla="*/ 5785978 w 5785978"/>
              <a:gd name="connsiteY1" fmla="*/ 3069212 h 6858000"/>
              <a:gd name="connsiteX2" fmla="*/ 4718153 w 5785978"/>
              <a:gd name="connsiteY2" fmla="*/ 6858000 h 6858000"/>
              <a:gd name="connsiteX3" fmla="*/ 0 w 5785978"/>
              <a:gd name="connsiteY3" fmla="*/ 6858000 h 6858000"/>
              <a:gd name="connsiteX0" fmla="*/ 0 w 4913141"/>
              <a:gd name="connsiteY0" fmla="*/ 0 h 6858000"/>
              <a:gd name="connsiteX1" fmla="*/ 4913141 w 4913141"/>
              <a:gd name="connsiteY1" fmla="*/ 2902957 h 6858000"/>
              <a:gd name="connsiteX2" fmla="*/ 4718153 w 4913141"/>
              <a:gd name="connsiteY2" fmla="*/ 6858000 h 6858000"/>
              <a:gd name="connsiteX3" fmla="*/ 0 w 4913141"/>
              <a:gd name="connsiteY3" fmla="*/ 6858000 h 6858000"/>
              <a:gd name="connsiteX4" fmla="*/ 0 w 4913141"/>
              <a:gd name="connsiteY4" fmla="*/ 0 h 6858000"/>
              <a:gd name="connsiteX0" fmla="*/ 0 w 4805075"/>
              <a:gd name="connsiteY0" fmla="*/ 0 h 6858000"/>
              <a:gd name="connsiteX1" fmla="*/ 4805075 w 4805075"/>
              <a:gd name="connsiteY1" fmla="*/ 2902957 h 6858000"/>
              <a:gd name="connsiteX2" fmla="*/ 4718153 w 4805075"/>
              <a:gd name="connsiteY2" fmla="*/ 6858000 h 6858000"/>
              <a:gd name="connsiteX3" fmla="*/ 0 w 4805075"/>
              <a:gd name="connsiteY3" fmla="*/ 6858000 h 6858000"/>
              <a:gd name="connsiteX4" fmla="*/ 0 w 4805075"/>
              <a:gd name="connsiteY4" fmla="*/ 0 h 6858000"/>
              <a:gd name="connsiteX0" fmla="*/ 0 w 4763511"/>
              <a:gd name="connsiteY0" fmla="*/ 0 h 6858000"/>
              <a:gd name="connsiteX1" fmla="*/ 4763511 w 4763511"/>
              <a:gd name="connsiteY1" fmla="*/ 2902957 h 6858000"/>
              <a:gd name="connsiteX2" fmla="*/ 4718153 w 4763511"/>
              <a:gd name="connsiteY2" fmla="*/ 6858000 h 6858000"/>
              <a:gd name="connsiteX3" fmla="*/ 0 w 4763511"/>
              <a:gd name="connsiteY3" fmla="*/ 6858000 h 6858000"/>
              <a:gd name="connsiteX4" fmla="*/ 0 w 4763511"/>
              <a:gd name="connsiteY4" fmla="*/ 0 h 6858000"/>
              <a:gd name="connsiteX0" fmla="*/ 0 w 4718153"/>
              <a:gd name="connsiteY0" fmla="*/ 0 h 6858000"/>
              <a:gd name="connsiteX1" fmla="*/ 4705322 w 4718153"/>
              <a:gd name="connsiteY1" fmla="*/ 2902957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4718153"/>
              <a:gd name="connsiteY0" fmla="*/ 0 h 6858000"/>
              <a:gd name="connsiteX1" fmla="*/ 4713635 w 4718153"/>
              <a:gd name="connsiteY1" fmla="*/ 2886332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8637049"/>
              <a:gd name="connsiteY0" fmla="*/ 0 h 6862908"/>
              <a:gd name="connsiteX1" fmla="*/ 8637049 w 8637049"/>
              <a:gd name="connsiteY1" fmla="*/ 6862908 h 6862908"/>
              <a:gd name="connsiteX2" fmla="*/ 4718153 w 8637049"/>
              <a:gd name="connsiteY2" fmla="*/ 6858000 h 6862908"/>
              <a:gd name="connsiteX3" fmla="*/ 0 w 8637049"/>
              <a:gd name="connsiteY3" fmla="*/ 6858000 h 6862908"/>
              <a:gd name="connsiteX4" fmla="*/ 0 w 8637049"/>
              <a:gd name="connsiteY4" fmla="*/ 0 h 686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7049" h="6862908">
                <a:moveTo>
                  <a:pt x="0" y="0"/>
                </a:moveTo>
                <a:lnTo>
                  <a:pt x="8637049" y="6862908"/>
                </a:lnTo>
                <a:lnTo>
                  <a:pt x="47181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2700000" rIns="504000" bIns="504000">
            <a:no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719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E5AFEC7-5206-4BA8-8F75-2A4984EA7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-1"/>
            <a:ext cx="9253738" cy="6862909"/>
          </a:xfrm>
          <a:custGeom>
            <a:avLst/>
            <a:gdLst>
              <a:gd name="connsiteX0" fmla="*/ 0 w 5785978"/>
              <a:gd name="connsiteY0" fmla="*/ 0 h 6858000"/>
              <a:gd name="connsiteX1" fmla="*/ 5785978 w 5785978"/>
              <a:gd name="connsiteY1" fmla="*/ 3069212 h 6858000"/>
              <a:gd name="connsiteX2" fmla="*/ 4718153 w 5785978"/>
              <a:gd name="connsiteY2" fmla="*/ 6858000 h 6858000"/>
              <a:gd name="connsiteX3" fmla="*/ 0 w 5785978"/>
              <a:gd name="connsiteY3" fmla="*/ 6858000 h 6858000"/>
              <a:gd name="connsiteX0" fmla="*/ 0 w 4913141"/>
              <a:gd name="connsiteY0" fmla="*/ 0 h 6858000"/>
              <a:gd name="connsiteX1" fmla="*/ 4913141 w 4913141"/>
              <a:gd name="connsiteY1" fmla="*/ 2902957 h 6858000"/>
              <a:gd name="connsiteX2" fmla="*/ 4718153 w 4913141"/>
              <a:gd name="connsiteY2" fmla="*/ 6858000 h 6858000"/>
              <a:gd name="connsiteX3" fmla="*/ 0 w 4913141"/>
              <a:gd name="connsiteY3" fmla="*/ 6858000 h 6858000"/>
              <a:gd name="connsiteX4" fmla="*/ 0 w 4913141"/>
              <a:gd name="connsiteY4" fmla="*/ 0 h 6858000"/>
              <a:gd name="connsiteX0" fmla="*/ 0 w 4805075"/>
              <a:gd name="connsiteY0" fmla="*/ 0 h 6858000"/>
              <a:gd name="connsiteX1" fmla="*/ 4805075 w 4805075"/>
              <a:gd name="connsiteY1" fmla="*/ 2902957 h 6858000"/>
              <a:gd name="connsiteX2" fmla="*/ 4718153 w 4805075"/>
              <a:gd name="connsiteY2" fmla="*/ 6858000 h 6858000"/>
              <a:gd name="connsiteX3" fmla="*/ 0 w 4805075"/>
              <a:gd name="connsiteY3" fmla="*/ 6858000 h 6858000"/>
              <a:gd name="connsiteX4" fmla="*/ 0 w 4805075"/>
              <a:gd name="connsiteY4" fmla="*/ 0 h 6858000"/>
              <a:gd name="connsiteX0" fmla="*/ 0 w 4763511"/>
              <a:gd name="connsiteY0" fmla="*/ 0 h 6858000"/>
              <a:gd name="connsiteX1" fmla="*/ 4763511 w 4763511"/>
              <a:gd name="connsiteY1" fmla="*/ 2902957 h 6858000"/>
              <a:gd name="connsiteX2" fmla="*/ 4718153 w 4763511"/>
              <a:gd name="connsiteY2" fmla="*/ 6858000 h 6858000"/>
              <a:gd name="connsiteX3" fmla="*/ 0 w 4763511"/>
              <a:gd name="connsiteY3" fmla="*/ 6858000 h 6858000"/>
              <a:gd name="connsiteX4" fmla="*/ 0 w 4763511"/>
              <a:gd name="connsiteY4" fmla="*/ 0 h 6858000"/>
              <a:gd name="connsiteX0" fmla="*/ 0 w 4718153"/>
              <a:gd name="connsiteY0" fmla="*/ 0 h 6858000"/>
              <a:gd name="connsiteX1" fmla="*/ 4705322 w 4718153"/>
              <a:gd name="connsiteY1" fmla="*/ 2902957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4718153"/>
              <a:gd name="connsiteY0" fmla="*/ 0 h 6858000"/>
              <a:gd name="connsiteX1" fmla="*/ 4713635 w 4718153"/>
              <a:gd name="connsiteY1" fmla="*/ 2886332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9253738"/>
              <a:gd name="connsiteY0" fmla="*/ 0 h 6862909"/>
              <a:gd name="connsiteX1" fmla="*/ 9253738 w 9253738"/>
              <a:gd name="connsiteY1" fmla="*/ 6862909 h 6862909"/>
              <a:gd name="connsiteX2" fmla="*/ 4718153 w 9253738"/>
              <a:gd name="connsiteY2" fmla="*/ 6858000 h 6862909"/>
              <a:gd name="connsiteX3" fmla="*/ 0 w 9253738"/>
              <a:gd name="connsiteY3" fmla="*/ 6858000 h 6862909"/>
              <a:gd name="connsiteX4" fmla="*/ 0 w 9253738"/>
              <a:gd name="connsiteY4" fmla="*/ 0 h 686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3738" h="6862909">
                <a:moveTo>
                  <a:pt x="0" y="0"/>
                </a:moveTo>
                <a:lnTo>
                  <a:pt x="9253738" y="6862909"/>
                </a:lnTo>
                <a:lnTo>
                  <a:pt x="47181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tIns="2700000" rIns="504000" bIns="504000">
            <a:noAutofit/>
          </a:bodyPr>
          <a:lstStyle>
            <a:lvl1pPr marL="0" indent="0" algn="l">
              <a:buNone/>
              <a:defRPr sz="3600" b="1">
                <a:solidFill>
                  <a:schemeClr val="accent2"/>
                </a:solidFill>
              </a:defRPr>
            </a:lvl1pPr>
            <a:lvl2pPr marL="0" indent="0" algn="l"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192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820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A3455-50AA-46BF-A90C-14732E36B328}"/>
              </a:ext>
            </a:extLst>
          </p:cNvPr>
          <p:cNvSpPr/>
          <p:nvPr userDrawn="1"/>
        </p:nvSpPr>
        <p:spPr>
          <a:xfrm>
            <a:off x="11397343" y="6207967"/>
            <a:ext cx="66869" cy="3085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2490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CD7050-C35B-42BD-B104-7A80CAA3EB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82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765718-1BE2-4927-9AB7-D6D948CC26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2000" y="0"/>
            <a:ext cx="8880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DF8D9-8EC2-4128-B822-B3FE6A7AC05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65800" y="6156514"/>
            <a:ext cx="7488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38348-C9EA-400C-9A41-FEF2446F91D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A974A3-A84A-405F-AF91-93612535C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120" y="852805"/>
            <a:ext cx="2340000" cy="4860000"/>
          </a:xfrm>
        </p:spPr>
        <p:txBody>
          <a:bodyPr/>
          <a:lstStyle>
            <a:lvl1pPr>
              <a:defRPr sz="180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165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 - Coloured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7923E1-31CA-4A49-BF49-F02475B0F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0B196-8CFE-42F4-8205-FAB7CA768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rgbClr val="0D334C">
              <a:alpha val="89804"/>
            </a:srgb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A358C-A6E3-4793-BD48-1BB48C0C82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306" y="5654060"/>
            <a:ext cx="2667008" cy="1203940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306054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498647 w 2143760"/>
              <a:gd name="connsiteY0" fmla="*/ 0 h 914160"/>
              <a:gd name="connsiteX1" fmla="*/ 2143760 w 2143760"/>
              <a:gd name="connsiteY1" fmla="*/ 26848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0 h 914160"/>
              <a:gd name="connsiteX1" fmla="*/ 2137414 w 2143760"/>
              <a:gd name="connsiteY1" fmla="*/ 14157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760" h="919039">
                <a:moveTo>
                  <a:pt x="498647" y="4879"/>
                </a:moveTo>
                <a:lnTo>
                  <a:pt x="2137414" y="0"/>
                </a:lnTo>
                <a:cubicBezTo>
                  <a:pt x="2139529" y="300001"/>
                  <a:pt x="2141645" y="619038"/>
                  <a:pt x="2143760" y="919039"/>
                </a:cubicBezTo>
                <a:lnTo>
                  <a:pt x="0" y="919039"/>
                </a:lnTo>
                <a:lnTo>
                  <a:pt x="498647" y="48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F8244C4-C8A5-4F3F-B0B4-86F57708F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98000" y="5963460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026C930-2B16-4E34-AD5A-02B69409A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GB"/>
              <a:t>Subtitle or presenters name and date</a:t>
            </a:r>
            <a:br>
              <a:rPr lang="en-GB"/>
            </a:br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87A29E1-A78E-4600-8AE7-D17A9A5B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9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765718-1BE2-4927-9AB7-D6D948CC26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2000" y="0"/>
            <a:ext cx="8880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A974A3-A84A-405F-AF91-93612535C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120" y="852805"/>
            <a:ext cx="2340000" cy="486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0382BD-1C73-4D6E-A071-24162C331E1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65800" y="6156514"/>
            <a:ext cx="7488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25AEFD-B604-4464-B7FB-CEAE3226AB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06200" y="6156514"/>
            <a:ext cx="346751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80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D9FBF-B59C-4B7C-9709-5BCE47597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51D74-E4BF-43EF-B3F5-AB505AA153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119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1DF3089-D316-4E9F-AF2F-21282855A1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9120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682448A-88D5-4A34-A56F-469367528D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48684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F5065A-9975-47EB-9D4D-B0DBF0F642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18248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5B3DBAA-E8AA-479B-A33D-2BA8EFDB95E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87813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0C315F2-DD0D-4B4D-9B62-8B84581F56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8684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2BDBEAB-3333-48A6-8571-793CA5155A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8248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070DFE8-0994-48AB-9B18-F4E53128B2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87813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950AF6-3A14-4951-A048-BF47BA20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6177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51D74-E4BF-43EF-B3F5-AB505AA153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119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1DF3089-D316-4E9F-AF2F-21282855A1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9120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682448A-88D5-4A34-A56F-469367528D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48684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F5065A-9975-47EB-9D4D-B0DBF0F642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18248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5B3DBAA-E8AA-479B-A33D-2BA8EFDB95E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87813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0C315F2-DD0D-4B4D-9B62-8B84581F56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8684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2BDBEAB-3333-48A6-8571-793CA5155A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8248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070DFE8-0994-48AB-9B18-F4E53128B2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87813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950AF6-3A14-4951-A048-BF47BA20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85B023-9DEF-4454-8C76-651F6C978206}"/>
              </a:ext>
            </a:extLst>
          </p:cNvPr>
          <p:cNvSpPr/>
          <p:nvPr userDrawn="1"/>
        </p:nvSpPr>
        <p:spPr>
          <a:xfrm>
            <a:off x="11414182" y="6156514"/>
            <a:ext cx="45719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4680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5D062F-E843-4A25-8158-D25D0BA905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63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883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174" y="3735"/>
            <a:ext cx="11693826" cy="837883"/>
          </a:xfrm>
        </p:spPr>
        <p:txBody>
          <a:bodyPr/>
          <a:lstStyle>
            <a:lvl1pPr>
              <a:defRPr sz="2400" b="0">
                <a:solidFill>
                  <a:schemeClr val="tx2"/>
                </a:solidFill>
                <a:latin typeface="Lexend Medium" pitchFamily="2" charset="0"/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9087" y="954011"/>
            <a:ext cx="11693826" cy="560261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 marL="288000" indent="0">
              <a:buNone/>
              <a:defRPr/>
            </a:lvl3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D1A15-CA9A-459B-908A-9907AFE64EE5}"/>
              </a:ext>
            </a:extLst>
          </p:cNvPr>
          <p:cNvSpPr/>
          <p:nvPr userDrawn="1"/>
        </p:nvSpPr>
        <p:spPr>
          <a:xfrm>
            <a:off x="11397343" y="6207967"/>
            <a:ext cx="66869" cy="3085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52224A-25A6-1878-E421-99E139791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602" y="6635044"/>
            <a:ext cx="5317094" cy="1552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AU"/>
              <a:t>Development Victoria </a:t>
            </a:r>
          </a:p>
          <a:p>
            <a:r>
              <a:rPr lang="en-AU" sz="900"/>
              <a:t>Legislative Assembly Environment and Planning Committee Regional Housing Inquiry Submission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DAFE9A-D438-D454-6592-4CD7F5C37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3515" y="6635044"/>
            <a:ext cx="226883" cy="1552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  <a:latin typeface="VIC" panose="00000500000000000000" pitchFamily="50" charset="0"/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8C7D09-FDEC-3215-8B4B-B5CCCA70C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000" y="763200"/>
            <a:ext cx="116938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741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D9FBF-B59C-4B7C-9709-5BCE47597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4820D2-7A9F-4ED2-BE0D-9F4ABB03F5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522000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EE5559-4647-42C3-895E-380951334D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3800" y="1825625"/>
            <a:ext cx="522000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595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4820D2-7A9F-4ED2-BE0D-9F4ABB03F5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522000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EE5559-4647-42C3-895E-380951334D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3800" y="1825625"/>
            <a:ext cx="522000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950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with bran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341420" y="5851060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 level</a:t>
            </a:r>
          </a:p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Sixth level</a:t>
            </a:r>
          </a:p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Seventh level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Eighth level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Ninth level</a:t>
            </a:r>
            <a:endParaRPr kumimoji="0" lang="en-AU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35C1E68-B76C-409B-89BD-44C373DBF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6680" y="5643827"/>
            <a:ext cx="2691946" cy="1214174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6451"/>
              <a:gd name="connsiteY0" fmla="*/ 0 h 1193366"/>
              <a:gd name="connsiteX1" fmla="*/ 2156451 w 2156451"/>
              <a:gd name="connsiteY1" fmla="*/ 267981 h 1193366"/>
              <a:gd name="connsiteX2" fmla="*/ 2143760 w 2156451"/>
              <a:gd name="connsiteY2" fmla="*/ 1193366 h 1193366"/>
              <a:gd name="connsiteX3" fmla="*/ 0 w 2156451"/>
              <a:gd name="connsiteY3" fmla="*/ 1193366 h 1193366"/>
              <a:gd name="connsiteX4" fmla="*/ 631905 w 2156451"/>
              <a:gd name="connsiteY4" fmla="*/ 0 h 1193366"/>
              <a:gd name="connsiteX0" fmla="*/ 574794 w 2156451"/>
              <a:gd name="connsiteY0" fmla="*/ 0 h 926851"/>
              <a:gd name="connsiteX1" fmla="*/ 2156451 w 2156451"/>
              <a:gd name="connsiteY1" fmla="*/ 1466 h 926851"/>
              <a:gd name="connsiteX2" fmla="*/ 2143760 w 2156451"/>
              <a:gd name="connsiteY2" fmla="*/ 926851 h 926851"/>
              <a:gd name="connsiteX3" fmla="*/ 0 w 2156451"/>
              <a:gd name="connsiteY3" fmla="*/ 926851 h 926851"/>
              <a:gd name="connsiteX4" fmla="*/ 574794 w 2156451"/>
              <a:gd name="connsiteY4" fmla="*/ 0 h 926851"/>
              <a:gd name="connsiteX0" fmla="*/ 473264 w 2054921"/>
              <a:gd name="connsiteY0" fmla="*/ 0 h 926851"/>
              <a:gd name="connsiteX1" fmla="*/ 2054921 w 2054921"/>
              <a:gd name="connsiteY1" fmla="*/ 1466 h 926851"/>
              <a:gd name="connsiteX2" fmla="*/ 2042230 w 2054921"/>
              <a:gd name="connsiteY2" fmla="*/ 926851 h 926851"/>
              <a:gd name="connsiteX3" fmla="*/ 0 w 2054921"/>
              <a:gd name="connsiteY3" fmla="*/ 926851 h 926851"/>
              <a:gd name="connsiteX4" fmla="*/ 473264 w 2054921"/>
              <a:gd name="connsiteY4" fmla="*/ 0 h 9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1" h="926851">
                <a:moveTo>
                  <a:pt x="473264" y="0"/>
                </a:moveTo>
                <a:lnTo>
                  <a:pt x="2054921" y="1466"/>
                </a:lnTo>
                <a:lnTo>
                  <a:pt x="2042230" y="926851"/>
                </a:lnTo>
                <a:lnTo>
                  <a:pt x="0" y="926851"/>
                </a:lnTo>
                <a:lnTo>
                  <a:pt x="47326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4159B7F-D28F-458C-B3A7-52272FE09BCF}"/>
              </a:ext>
            </a:extLst>
          </p:cNvPr>
          <p:cNvSpPr txBox="1">
            <a:spLocks/>
          </p:cNvSpPr>
          <p:nvPr userDrawn="1"/>
        </p:nvSpPr>
        <p:spPr>
          <a:xfrm>
            <a:off x="10546029" y="5908992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9305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1ABAD-B698-4680-BDFD-6A714BF4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0D4A2-053D-403B-B411-E40A4A42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5C8E5-567C-4AC1-BE25-C07FE247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48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0B7E5F1-DCBB-47D8-9BB1-53DA70507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6680" y="5643827"/>
            <a:ext cx="2691946" cy="1214174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6451"/>
              <a:gd name="connsiteY0" fmla="*/ 0 h 1193366"/>
              <a:gd name="connsiteX1" fmla="*/ 2156451 w 2156451"/>
              <a:gd name="connsiteY1" fmla="*/ 267981 h 1193366"/>
              <a:gd name="connsiteX2" fmla="*/ 2143760 w 2156451"/>
              <a:gd name="connsiteY2" fmla="*/ 1193366 h 1193366"/>
              <a:gd name="connsiteX3" fmla="*/ 0 w 2156451"/>
              <a:gd name="connsiteY3" fmla="*/ 1193366 h 1193366"/>
              <a:gd name="connsiteX4" fmla="*/ 631905 w 2156451"/>
              <a:gd name="connsiteY4" fmla="*/ 0 h 1193366"/>
              <a:gd name="connsiteX0" fmla="*/ 574794 w 2156451"/>
              <a:gd name="connsiteY0" fmla="*/ 0 h 926851"/>
              <a:gd name="connsiteX1" fmla="*/ 2156451 w 2156451"/>
              <a:gd name="connsiteY1" fmla="*/ 1466 h 926851"/>
              <a:gd name="connsiteX2" fmla="*/ 2143760 w 2156451"/>
              <a:gd name="connsiteY2" fmla="*/ 926851 h 926851"/>
              <a:gd name="connsiteX3" fmla="*/ 0 w 2156451"/>
              <a:gd name="connsiteY3" fmla="*/ 926851 h 926851"/>
              <a:gd name="connsiteX4" fmla="*/ 574794 w 2156451"/>
              <a:gd name="connsiteY4" fmla="*/ 0 h 926851"/>
              <a:gd name="connsiteX0" fmla="*/ 473264 w 2054921"/>
              <a:gd name="connsiteY0" fmla="*/ 0 h 926851"/>
              <a:gd name="connsiteX1" fmla="*/ 2054921 w 2054921"/>
              <a:gd name="connsiteY1" fmla="*/ 1466 h 926851"/>
              <a:gd name="connsiteX2" fmla="*/ 2042230 w 2054921"/>
              <a:gd name="connsiteY2" fmla="*/ 926851 h 926851"/>
              <a:gd name="connsiteX3" fmla="*/ 0 w 2054921"/>
              <a:gd name="connsiteY3" fmla="*/ 926851 h 926851"/>
              <a:gd name="connsiteX4" fmla="*/ 473264 w 2054921"/>
              <a:gd name="connsiteY4" fmla="*/ 0 h 9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1" h="926851">
                <a:moveTo>
                  <a:pt x="473264" y="0"/>
                </a:moveTo>
                <a:lnTo>
                  <a:pt x="2054921" y="1466"/>
                </a:lnTo>
                <a:lnTo>
                  <a:pt x="2042230" y="926851"/>
                </a:lnTo>
                <a:lnTo>
                  <a:pt x="0" y="926851"/>
                </a:lnTo>
                <a:lnTo>
                  <a:pt x="47326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B47D7C-31FA-4151-BF40-CF2B9A71C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89688" y="5958344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A36594-1F78-484D-BA1B-1F7DB5C36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73269B4-9581-44FC-ACB2-C7FB4DB5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7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with bran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A71C7E03-EB22-4BE3-A70B-3339073D8BA7}"/>
              </a:ext>
            </a:extLst>
          </p:cNvPr>
          <p:cNvSpPr>
            <a:spLocks/>
          </p:cNvSpPr>
          <p:nvPr userDrawn="1"/>
        </p:nvSpPr>
        <p:spPr bwMode="auto">
          <a:xfrm>
            <a:off x="9383677" y="5294691"/>
            <a:ext cx="2808323" cy="1563309"/>
          </a:xfrm>
          <a:custGeom>
            <a:avLst/>
            <a:gdLst>
              <a:gd name="T0" fmla="*/ 0 w 7182"/>
              <a:gd name="T1" fmla="*/ 3998 h 3998"/>
              <a:gd name="T2" fmla="*/ 7182 w 7182"/>
              <a:gd name="T3" fmla="*/ 3998 h 3998"/>
              <a:gd name="T4" fmla="*/ 7182 w 7182"/>
              <a:gd name="T5" fmla="*/ 1408 h 3998"/>
              <a:gd name="T6" fmla="*/ 2117 w 7182"/>
              <a:gd name="T7" fmla="*/ 0 h 3998"/>
              <a:gd name="T8" fmla="*/ 0 w 7182"/>
              <a:gd name="T9" fmla="*/ 3998 h 3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82" h="3998">
                <a:moveTo>
                  <a:pt x="0" y="3998"/>
                </a:moveTo>
                <a:lnTo>
                  <a:pt x="7182" y="3998"/>
                </a:lnTo>
                <a:lnTo>
                  <a:pt x="7182" y="1408"/>
                </a:lnTo>
                <a:lnTo>
                  <a:pt x="2117" y="0"/>
                </a:lnTo>
                <a:lnTo>
                  <a:pt x="0" y="3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341420" y="5851060"/>
            <a:ext cx="1231624" cy="585139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 level</a:t>
            </a:r>
          </a:p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Sixth level</a:t>
            </a:r>
          </a:p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Seventh level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Eighth level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Ninth level</a:t>
            </a:r>
            <a:endParaRPr kumimoji="0" lang="en-AU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22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">
    <p:bg>
      <p:bgPr>
        <a:solidFill>
          <a:srgbClr val="0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2" y="5671296"/>
            <a:ext cx="1434117" cy="508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50" y="5779178"/>
            <a:ext cx="1053741" cy="438038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076325" y="2935978"/>
            <a:ext cx="6442865" cy="276999"/>
          </a:xfrm>
        </p:spPr>
        <p:txBody>
          <a:bodyPr lIns="0" tIns="0" rIns="0" bIns="0" anchor="t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Month 2017</a:t>
            </a:r>
            <a:endParaRPr lang="en-AU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086641" y="2298358"/>
            <a:ext cx="6432551" cy="338554"/>
          </a:xfrm>
        </p:spPr>
        <p:txBody>
          <a:bodyPr anchor="t" anchorCtr="0">
            <a:spAutoFit/>
          </a:bodyPr>
          <a:lstStyle>
            <a:lvl1pPr marL="0">
              <a:spcAft>
                <a:spcPts val="100"/>
              </a:spcAft>
              <a:defRPr sz="2200">
                <a:solidFill>
                  <a:schemeClr val="bg1"/>
                </a:solidFill>
              </a:defRPr>
            </a:lvl1pPr>
            <a:lvl2pPr marL="0">
              <a:spcAft>
                <a:spcPts val="100"/>
              </a:spcAft>
              <a:defRPr sz="2200">
                <a:solidFill>
                  <a:schemeClr val="bg1"/>
                </a:solidFill>
              </a:defRPr>
            </a:lvl2pPr>
            <a:lvl3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3pPr>
            <a:lvl4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4pPr>
            <a:lvl5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5pPr>
            <a:lvl6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6pPr>
            <a:lvl7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7pPr>
            <a:lvl8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8pPr>
            <a:lvl9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17681" y="1167716"/>
            <a:ext cx="8534400" cy="677108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377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">
    <p:bg>
      <p:bgPr>
        <a:solidFill>
          <a:srgbClr val="0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980"/>
            <a:ext cx="12192000" cy="511302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086641" y="2060849"/>
            <a:ext cx="4721328" cy="2077492"/>
          </a:xfrm>
        </p:spPr>
        <p:txBody>
          <a:bodyPr anchor="t">
            <a:spAutoFit/>
          </a:bodyPr>
          <a:lstStyle>
            <a:lvl1pPr marL="0">
              <a:spcAft>
                <a:spcPts val="100"/>
              </a:spcAft>
              <a:defRPr sz="4500">
                <a:solidFill>
                  <a:schemeClr val="bg1"/>
                </a:solidFill>
              </a:defRPr>
            </a:lvl1pPr>
            <a:lvl2pPr marL="0">
              <a:spcAft>
                <a:spcPts val="100"/>
              </a:spcAft>
              <a:defRPr sz="2200">
                <a:solidFill>
                  <a:schemeClr val="bg1"/>
                </a:solidFill>
              </a:defRPr>
            </a:lvl2pPr>
            <a:lvl3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3pPr>
            <a:lvl4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4pPr>
            <a:lvl5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5pPr>
            <a:lvl6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6pPr>
            <a:lvl7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7pPr>
            <a:lvl8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8pPr>
            <a:lvl9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21" y="182527"/>
            <a:ext cx="2053356" cy="898796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794587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" y="1765374"/>
            <a:ext cx="12192000" cy="509262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086641" y="2060849"/>
            <a:ext cx="4721328" cy="2077492"/>
          </a:xfrm>
        </p:spPr>
        <p:txBody>
          <a:bodyPr anchor="t">
            <a:spAutoFit/>
          </a:bodyPr>
          <a:lstStyle>
            <a:lvl1pPr marL="0">
              <a:spcAft>
                <a:spcPts val="100"/>
              </a:spcAft>
              <a:defRPr sz="4500">
                <a:solidFill>
                  <a:schemeClr val="tx1"/>
                </a:solidFill>
              </a:defRPr>
            </a:lvl1pPr>
            <a:lvl2pPr marL="0">
              <a:spcAft>
                <a:spcPts val="100"/>
              </a:spcAft>
              <a:defRPr sz="2200">
                <a:solidFill>
                  <a:schemeClr val="bg1"/>
                </a:solidFill>
              </a:defRPr>
            </a:lvl2pPr>
            <a:lvl3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3pPr>
            <a:lvl4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4pPr>
            <a:lvl5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5pPr>
            <a:lvl6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6pPr>
            <a:lvl7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7pPr>
            <a:lvl8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8pPr>
            <a:lvl9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7" y="172207"/>
            <a:ext cx="2112235" cy="9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62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94066" y="2605034"/>
            <a:ext cx="9551335" cy="3108543"/>
          </a:xfrm>
        </p:spPr>
        <p:txBody>
          <a:bodyPr>
            <a:spAutoFit/>
          </a:bodyPr>
          <a:lstStyle>
            <a:lvl5pPr>
              <a:defRPr baseline="0"/>
            </a:lvl5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31800" y="1412777"/>
            <a:ext cx="11313600" cy="246221"/>
          </a:xfrm>
        </p:spPr>
        <p:txBody>
          <a:bodyPr anchor="t">
            <a:spAutoFit/>
          </a:bodyPr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576936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94066" y="2605034"/>
            <a:ext cx="4574009" cy="3444586"/>
          </a:xfrm>
        </p:spPr>
        <p:txBody>
          <a:bodyPr>
            <a:spAutoFit/>
          </a:bodyPr>
          <a:lstStyle>
            <a:lvl5pPr>
              <a:defRPr baseline="0"/>
            </a:lvl5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31801" y="1412777"/>
            <a:ext cx="11311577" cy="246221"/>
          </a:xfrm>
        </p:spPr>
        <p:txBody>
          <a:bodyPr anchor="t">
            <a:spAutoFit/>
          </a:bodyPr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169369" y="2606400"/>
            <a:ext cx="4574009" cy="3444586"/>
          </a:xfrm>
        </p:spPr>
        <p:txBody>
          <a:bodyPr>
            <a:spAutoFit/>
          </a:bodyPr>
          <a:lstStyle>
            <a:lvl5pPr>
              <a:defRPr baseline="0"/>
            </a:lvl5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938524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</p:spPr>
        <p:txBody>
          <a:bodyPr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94066" y="2605034"/>
            <a:ext cx="4574009" cy="3444586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31801" y="1412776"/>
            <a:ext cx="11311577" cy="246221"/>
          </a:xfrm>
        </p:spPr>
        <p:txBody>
          <a:bodyPr anchor="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171200" y="2606400"/>
            <a:ext cx="4574400" cy="2462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166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737287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7" y="172207"/>
            <a:ext cx="2112235" cy="9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20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7" y="172207"/>
            <a:ext cx="2112235" cy="924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33" y="5877272"/>
            <a:ext cx="6218868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5F23B97-878B-429E-B6DE-87F9F238BA6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71C7E03-EB22-4BE3-A70B-3339073D8BA7}"/>
              </a:ext>
            </a:extLst>
          </p:cNvPr>
          <p:cNvSpPr>
            <a:spLocks/>
          </p:cNvSpPr>
          <p:nvPr userDrawn="1"/>
        </p:nvSpPr>
        <p:spPr bwMode="auto">
          <a:xfrm>
            <a:off x="9508460" y="5660431"/>
            <a:ext cx="2691966" cy="1197570"/>
          </a:xfrm>
          <a:custGeom>
            <a:avLst/>
            <a:gdLst>
              <a:gd name="T0" fmla="*/ 0 w 7182"/>
              <a:gd name="T1" fmla="*/ 3998 h 3998"/>
              <a:gd name="T2" fmla="*/ 7182 w 7182"/>
              <a:gd name="T3" fmla="*/ 3998 h 3998"/>
              <a:gd name="T4" fmla="*/ 7182 w 7182"/>
              <a:gd name="T5" fmla="*/ 1408 h 3998"/>
              <a:gd name="T6" fmla="*/ 2117 w 7182"/>
              <a:gd name="T7" fmla="*/ 0 h 3998"/>
              <a:gd name="T8" fmla="*/ 0 w 7182"/>
              <a:gd name="T9" fmla="*/ 3998 h 3998"/>
              <a:gd name="connsiteX0" fmla="*/ 0 w 10000"/>
              <a:gd name="connsiteY0" fmla="*/ 7926 h 7926"/>
              <a:gd name="connsiteX1" fmla="*/ 10000 w 10000"/>
              <a:gd name="connsiteY1" fmla="*/ 7926 h 7926"/>
              <a:gd name="connsiteX2" fmla="*/ 10000 w 10000"/>
              <a:gd name="connsiteY2" fmla="*/ 1448 h 7926"/>
              <a:gd name="connsiteX3" fmla="*/ 2830 w 10000"/>
              <a:gd name="connsiteY3" fmla="*/ 0 h 7926"/>
              <a:gd name="connsiteX4" fmla="*/ 0 w 10000"/>
              <a:gd name="connsiteY4" fmla="*/ 7926 h 7926"/>
              <a:gd name="connsiteX0" fmla="*/ 0 w 10030"/>
              <a:gd name="connsiteY0" fmla="*/ 10000 h 10000"/>
              <a:gd name="connsiteX1" fmla="*/ 10000 w 10030"/>
              <a:gd name="connsiteY1" fmla="*/ 10000 h 10000"/>
              <a:gd name="connsiteX2" fmla="*/ 10030 w 10030"/>
              <a:gd name="connsiteY2" fmla="*/ 351 h 10000"/>
              <a:gd name="connsiteX3" fmla="*/ 2830 w 10030"/>
              <a:gd name="connsiteY3" fmla="*/ 0 h 10000"/>
              <a:gd name="connsiteX4" fmla="*/ 0 w 10030"/>
              <a:gd name="connsiteY4" fmla="*/ 10000 h 10000"/>
              <a:gd name="connsiteX0" fmla="*/ 0 w 10030"/>
              <a:gd name="connsiteY0" fmla="*/ 9665 h 9665"/>
              <a:gd name="connsiteX1" fmla="*/ 10000 w 10030"/>
              <a:gd name="connsiteY1" fmla="*/ 9665 h 9665"/>
              <a:gd name="connsiteX2" fmla="*/ 10030 w 10030"/>
              <a:gd name="connsiteY2" fmla="*/ 16 h 9665"/>
              <a:gd name="connsiteX3" fmla="*/ 2800 w 10030"/>
              <a:gd name="connsiteY3" fmla="*/ 0 h 9665"/>
              <a:gd name="connsiteX4" fmla="*/ 0 w 10030"/>
              <a:gd name="connsiteY4" fmla="*/ 9665 h 9665"/>
              <a:gd name="connsiteX0" fmla="*/ 0 w 9557"/>
              <a:gd name="connsiteY0" fmla="*/ 10000 h 10000"/>
              <a:gd name="connsiteX1" fmla="*/ 9527 w 9557"/>
              <a:gd name="connsiteY1" fmla="*/ 10000 h 10000"/>
              <a:gd name="connsiteX2" fmla="*/ 9557 w 9557"/>
              <a:gd name="connsiteY2" fmla="*/ 17 h 10000"/>
              <a:gd name="connsiteX3" fmla="*/ 2349 w 9557"/>
              <a:gd name="connsiteY3" fmla="*/ 0 h 10000"/>
              <a:gd name="connsiteX4" fmla="*/ 0 w 955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" h="10000">
                <a:moveTo>
                  <a:pt x="0" y="10000"/>
                </a:moveTo>
                <a:lnTo>
                  <a:pt x="9527" y="10000"/>
                </a:lnTo>
                <a:cubicBezTo>
                  <a:pt x="9537" y="6673"/>
                  <a:pt x="9547" y="3344"/>
                  <a:pt x="9557" y="17"/>
                </a:cubicBezTo>
                <a:lnTo>
                  <a:pt x="234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543029" y="5966646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8416A9-ABA3-4CB3-91CF-02FE698CE5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18E25FA-EAFA-4594-A481-E7A5D8B7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813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462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845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33" y="5877272"/>
            <a:ext cx="6218868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2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29" y="5877271"/>
            <a:ext cx="6218871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2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33" y="5859629"/>
            <a:ext cx="6218868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9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494"/>
            <a:ext cx="6288021" cy="558450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371" y="3284984"/>
            <a:ext cx="5088565" cy="723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5525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1580"/>
            <a:ext cx="4725069" cy="41964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371" y="4509121"/>
            <a:ext cx="4510616" cy="723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0707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3496"/>
            <a:ext cx="6288020" cy="5584505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371" y="3284984"/>
            <a:ext cx="5088565" cy="723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4959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61580"/>
            <a:ext cx="4725069" cy="41964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371" y="4509121"/>
            <a:ext cx="4510616" cy="72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28851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533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5117" y="5945329"/>
            <a:ext cx="1231623" cy="5823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BF5AB1C-CC6E-4691-BB46-C6F5EEB3FD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505A6B3-1954-48CF-957C-E6BA790A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9E1FF6-43D9-4AD3-B0A8-9F082E877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306" y="5654060"/>
            <a:ext cx="2667008" cy="1203940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306054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498647 w 2143760"/>
              <a:gd name="connsiteY0" fmla="*/ 0 h 914160"/>
              <a:gd name="connsiteX1" fmla="*/ 2143760 w 2143760"/>
              <a:gd name="connsiteY1" fmla="*/ 26848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0 h 914160"/>
              <a:gd name="connsiteX1" fmla="*/ 2137414 w 2143760"/>
              <a:gd name="connsiteY1" fmla="*/ 14157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760" h="919039">
                <a:moveTo>
                  <a:pt x="498647" y="4879"/>
                </a:moveTo>
                <a:lnTo>
                  <a:pt x="2137414" y="0"/>
                </a:lnTo>
                <a:cubicBezTo>
                  <a:pt x="2139529" y="300001"/>
                  <a:pt x="2141645" y="619038"/>
                  <a:pt x="2143760" y="919039"/>
                </a:cubicBezTo>
                <a:lnTo>
                  <a:pt x="0" y="919039"/>
                </a:lnTo>
                <a:lnTo>
                  <a:pt x="498647" y="48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8FD5CE-21DC-4888-AE89-7C6204488D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03994" y="5963460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98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 - with icon placehol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7923E1-31CA-4A49-BF49-F02475B0F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0B196-8CFE-42F4-8205-FAB7CA768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89804"/>
            </a:scheme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987331-8C35-454B-AF76-65A7421D0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8366" y="5635515"/>
            <a:ext cx="2691948" cy="1222486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0106"/>
              <a:gd name="connsiteY0" fmla="*/ 0 h 1193366"/>
              <a:gd name="connsiteX1" fmla="*/ 2150106 w 2150106"/>
              <a:gd name="connsiteY1" fmla="*/ 267980 h 1193366"/>
              <a:gd name="connsiteX2" fmla="*/ 2143760 w 2150106"/>
              <a:gd name="connsiteY2" fmla="*/ 1193366 h 1193366"/>
              <a:gd name="connsiteX3" fmla="*/ 0 w 2150106"/>
              <a:gd name="connsiteY3" fmla="*/ 1193366 h 1193366"/>
              <a:gd name="connsiteX4" fmla="*/ 631905 w 2150106"/>
              <a:gd name="connsiteY4" fmla="*/ 0 h 1193366"/>
              <a:gd name="connsiteX0" fmla="*/ 562103 w 2150106"/>
              <a:gd name="connsiteY0" fmla="*/ 0 h 933196"/>
              <a:gd name="connsiteX1" fmla="*/ 2150106 w 2150106"/>
              <a:gd name="connsiteY1" fmla="*/ 7810 h 933196"/>
              <a:gd name="connsiteX2" fmla="*/ 2143760 w 2150106"/>
              <a:gd name="connsiteY2" fmla="*/ 933196 h 933196"/>
              <a:gd name="connsiteX3" fmla="*/ 0 w 2150106"/>
              <a:gd name="connsiteY3" fmla="*/ 933196 h 933196"/>
              <a:gd name="connsiteX4" fmla="*/ 562103 w 2150106"/>
              <a:gd name="connsiteY4" fmla="*/ 0 h 933196"/>
              <a:gd name="connsiteX0" fmla="*/ 466920 w 2054923"/>
              <a:gd name="connsiteY0" fmla="*/ 0 h 933196"/>
              <a:gd name="connsiteX1" fmla="*/ 2054923 w 2054923"/>
              <a:gd name="connsiteY1" fmla="*/ 7810 h 933196"/>
              <a:gd name="connsiteX2" fmla="*/ 2048577 w 2054923"/>
              <a:gd name="connsiteY2" fmla="*/ 933196 h 933196"/>
              <a:gd name="connsiteX3" fmla="*/ 0 w 2054923"/>
              <a:gd name="connsiteY3" fmla="*/ 933196 h 933196"/>
              <a:gd name="connsiteX4" fmla="*/ 466920 w 2054923"/>
              <a:gd name="connsiteY4" fmla="*/ 0 h 9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3" h="933196">
                <a:moveTo>
                  <a:pt x="466920" y="0"/>
                </a:moveTo>
                <a:lnTo>
                  <a:pt x="2054923" y="7810"/>
                </a:lnTo>
                <a:cubicBezTo>
                  <a:pt x="2052808" y="316272"/>
                  <a:pt x="2050692" y="624734"/>
                  <a:pt x="2048577" y="933196"/>
                </a:cubicBezTo>
                <a:lnTo>
                  <a:pt x="0" y="933196"/>
                </a:lnTo>
                <a:lnTo>
                  <a:pt x="46692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F179BD3-EA71-43EE-93AF-EAC57C4426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B91ADAF-2EE7-4A88-886B-0E86AB9F0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1498" y="5954188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6555A21-4B1D-457F-99A6-A36F29578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>
              <a:defRPr/>
            </a:pPr>
            <a:r>
              <a:rPr lang="en-AU"/>
              <a:t>Subtitle or presenters name and date</a:t>
            </a:r>
            <a:br>
              <a:rPr lang="en-AU"/>
            </a:br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3EAC362-1D67-4B19-A295-B9E37347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035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- Colou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7923E1-31CA-4A49-BF49-F02475B0F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0B196-8CFE-42F4-8205-FAB7CA768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rgbClr val="0D334C">
              <a:alpha val="89804"/>
            </a:srgb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A358C-A6E3-4793-BD48-1BB48C0C82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306" y="5654060"/>
            <a:ext cx="2667008" cy="1203940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306054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498647 w 2143760"/>
              <a:gd name="connsiteY0" fmla="*/ 0 h 914160"/>
              <a:gd name="connsiteX1" fmla="*/ 2143760 w 2143760"/>
              <a:gd name="connsiteY1" fmla="*/ 26848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0 h 914160"/>
              <a:gd name="connsiteX1" fmla="*/ 2137414 w 2143760"/>
              <a:gd name="connsiteY1" fmla="*/ 14157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760" h="919039">
                <a:moveTo>
                  <a:pt x="498647" y="4879"/>
                </a:moveTo>
                <a:lnTo>
                  <a:pt x="2137414" y="0"/>
                </a:lnTo>
                <a:cubicBezTo>
                  <a:pt x="2139529" y="300001"/>
                  <a:pt x="2141645" y="619038"/>
                  <a:pt x="2143760" y="919039"/>
                </a:cubicBezTo>
                <a:lnTo>
                  <a:pt x="0" y="919039"/>
                </a:lnTo>
                <a:lnTo>
                  <a:pt x="498647" y="48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F8244C4-C8A5-4F3F-B0B4-86F57708F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98000" y="5963460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026C930-2B16-4E34-AD5A-02B69409A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GB"/>
              <a:t>Subtitle or presenters name and date</a:t>
            </a:r>
            <a:br>
              <a:rPr lang="en-GB"/>
            </a:br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87A29E1-A78E-4600-8AE7-D17A9A5B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804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0B7E5F1-DCBB-47D8-9BB1-53DA70507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6680" y="5643827"/>
            <a:ext cx="2691946" cy="1214174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6451"/>
              <a:gd name="connsiteY0" fmla="*/ 0 h 1193366"/>
              <a:gd name="connsiteX1" fmla="*/ 2156451 w 2156451"/>
              <a:gd name="connsiteY1" fmla="*/ 267981 h 1193366"/>
              <a:gd name="connsiteX2" fmla="*/ 2143760 w 2156451"/>
              <a:gd name="connsiteY2" fmla="*/ 1193366 h 1193366"/>
              <a:gd name="connsiteX3" fmla="*/ 0 w 2156451"/>
              <a:gd name="connsiteY3" fmla="*/ 1193366 h 1193366"/>
              <a:gd name="connsiteX4" fmla="*/ 631905 w 2156451"/>
              <a:gd name="connsiteY4" fmla="*/ 0 h 1193366"/>
              <a:gd name="connsiteX0" fmla="*/ 574794 w 2156451"/>
              <a:gd name="connsiteY0" fmla="*/ 0 h 926851"/>
              <a:gd name="connsiteX1" fmla="*/ 2156451 w 2156451"/>
              <a:gd name="connsiteY1" fmla="*/ 1466 h 926851"/>
              <a:gd name="connsiteX2" fmla="*/ 2143760 w 2156451"/>
              <a:gd name="connsiteY2" fmla="*/ 926851 h 926851"/>
              <a:gd name="connsiteX3" fmla="*/ 0 w 2156451"/>
              <a:gd name="connsiteY3" fmla="*/ 926851 h 926851"/>
              <a:gd name="connsiteX4" fmla="*/ 574794 w 2156451"/>
              <a:gd name="connsiteY4" fmla="*/ 0 h 926851"/>
              <a:gd name="connsiteX0" fmla="*/ 473264 w 2054921"/>
              <a:gd name="connsiteY0" fmla="*/ 0 h 926851"/>
              <a:gd name="connsiteX1" fmla="*/ 2054921 w 2054921"/>
              <a:gd name="connsiteY1" fmla="*/ 1466 h 926851"/>
              <a:gd name="connsiteX2" fmla="*/ 2042230 w 2054921"/>
              <a:gd name="connsiteY2" fmla="*/ 926851 h 926851"/>
              <a:gd name="connsiteX3" fmla="*/ 0 w 2054921"/>
              <a:gd name="connsiteY3" fmla="*/ 926851 h 926851"/>
              <a:gd name="connsiteX4" fmla="*/ 473264 w 2054921"/>
              <a:gd name="connsiteY4" fmla="*/ 0 h 9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1" h="926851">
                <a:moveTo>
                  <a:pt x="473264" y="0"/>
                </a:moveTo>
                <a:lnTo>
                  <a:pt x="2054921" y="1466"/>
                </a:lnTo>
                <a:lnTo>
                  <a:pt x="2042230" y="926851"/>
                </a:lnTo>
                <a:lnTo>
                  <a:pt x="0" y="926851"/>
                </a:lnTo>
                <a:lnTo>
                  <a:pt x="47326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B47D7C-31FA-4151-BF40-CF2B9A71C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89688" y="5958344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A36594-1F78-484D-BA1B-1F7DB5C36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73269B4-9581-44FC-ACB2-C7FB4DB5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70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5F23B97-878B-429E-B6DE-87F9F238BA6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71C7E03-EB22-4BE3-A70B-3339073D8BA7}"/>
              </a:ext>
            </a:extLst>
          </p:cNvPr>
          <p:cNvSpPr>
            <a:spLocks/>
          </p:cNvSpPr>
          <p:nvPr userDrawn="1"/>
        </p:nvSpPr>
        <p:spPr bwMode="auto">
          <a:xfrm>
            <a:off x="9508460" y="5660431"/>
            <a:ext cx="2691966" cy="1197570"/>
          </a:xfrm>
          <a:custGeom>
            <a:avLst/>
            <a:gdLst>
              <a:gd name="T0" fmla="*/ 0 w 7182"/>
              <a:gd name="T1" fmla="*/ 3998 h 3998"/>
              <a:gd name="T2" fmla="*/ 7182 w 7182"/>
              <a:gd name="T3" fmla="*/ 3998 h 3998"/>
              <a:gd name="T4" fmla="*/ 7182 w 7182"/>
              <a:gd name="T5" fmla="*/ 1408 h 3998"/>
              <a:gd name="T6" fmla="*/ 2117 w 7182"/>
              <a:gd name="T7" fmla="*/ 0 h 3998"/>
              <a:gd name="T8" fmla="*/ 0 w 7182"/>
              <a:gd name="T9" fmla="*/ 3998 h 3998"/>
              <a:gd name="connsiteX0" fmla="*/ 0 w 10000"/>
              <a:gd name="connsiteY0" fmla="*/ 7926 h 7926"/>
              <a:gd name="connsiteX1" fmla="*/ 10000 w 10000"/>
              <a:gd name="connsiteY1" fmla="*/ 7926 h 7926"/>
              <a:gd name="connsiteX2" fmla="*/ 10000 w 10000"/>
              <a:gd name="connsiteY2" fmla="*/ 1448 h 7926"/>
              <a:gd name="connsiteX3" fmla="*/ 2830 w 10000"/>
              <a:gd name="connsiteY3" fmla="*/ 0 h 7926"/>
              <a:gd name="connsiteX4" fmla="*/ 0 w 10000"/>
              <a:gd name="connsiteY4" fmla="*/ 7926 h 7926"/>
              <a:gd name="connsiteX0" fmla="*/ 0 w 10030"/>
              <a:gd name="connsiteY0" fmla="*/ 10000 h 10000"/>
              <a:gd name="connsiteX1" fmla="*/ 10000 w 10030"/>
              <a:gd name="connsiteY1" fmla="*/ 10000 h 10000"/>
              <a:gd name="connsiteX2" fmla="*/ 10030 w 10030"/>
              <a:gd name="connsiteY2" fmla="*/ 351 h 10000"/>
              <a:gd name="connsiteX3" fmla="*/ 2830 w 10030"/>
              <a:gd name="connsiteY3" fmla="*/ 0 h 10000"/>
              <a:gd name="connsiteX4" fmla="*/ 0 w 10030"/>
              <a:gd name="connsiteY4" fmla="*/ 10000 h 10000"/>
              <a:gd name="connsiteX0" fmla="*/ 0 w 10030"/>
              <a:gd name="connsiteY0" fmla="*/ 9665 h 9665"/>
              <a:gd name="connsiteX1" fmla="*/ 10000 w 10030"/>
              <a:gd name="connsiteY1" fmla="*/ 9665 h 9665"/>
              <a:gd name="connsiteX2" fmla="*/ 10030 w 10030"/>
              <a:gd name="connsiteY2" fmla="*/ 16 h 9665"/>
              <a:gd name="connsiteX3" fmla="*/ 2800 w 10030"/>
              <a:gd name="connsiteY3" fmla="*/ 0 h 9665"/>
              <a:gd name="connsiteX4" fmla="*/ 0 w 10030"/>
              <a:gd name="connsiteY4" fmla="*/ 9665 h 9665"/>
              <a:gd name="connsiteX0" fmla="*/ 0 w 9557"/>
              <a:gd name="connsiteY0" fmla="*/ 10000 h 10000"/>
              <a:gd name="connsiteX1" fmla="*/ 9527 w 9557"/>
              <a:gd name="connsiteY1" fmla="*/ 10000 h 10000"/>
              <a:gd name="connsiteX2" fmla="*/ 9557 w 9557"/>
              <a:gd name="connsiteY2" fmla="*/ 17 h 10000"/>
              <a:gd name="connsiteX3" fmla="*/ 2349 w 9557"/>
              <a:gd name="connsiteY3" fmla="*/ 0 h 10000"/>
              <a:gd name="connsiteX4" fmla="*/ 0 w 955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" h="10000">
                <a:moveTo>
                  <a:pt x="0" y="10000"/>
                </a:moveTo>
                <a:lnTo>
                  <a:pt x="9527" y="10000"/>
                </a:lnTo>
                <a:cubicBezTo>
                  <a:pt x="9537" y="6673"/>
                  <a:pt x="9547" y="3344"/>
                  <a:pt x="9557" y="17"/>
                </a:cubicBezTo>
                <a:lnTo>
                  <a:pt x="234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543029" y="5966646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8416A9-ABA3-4CB3-91CF-02FE698CE5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18E25FA-EAFA-4594-A481-E7A5D8B7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247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7923E1-31CA-4A49-BF49-F02475B0F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0B196-8CFE-42F4-8205-FAB7CA768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89804"/>
            </a:scheme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987331-8C35-454B-AF76-65A7421D0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8366" y="5635515"/>
            <a:ext cx="2691948" cy="1222486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0106"/>
              <a:gd name="connsiteY0" fmla="*/ 0 h 1193366"/>
              <a:gd name="connsiteX1" fmla="*/ 2150106 w 2150106"/>
              <a:gd name="connsiteY1" fmla="*/ 267980 h 1193366"/>
              <a:gd name="connsiteX2" fmla="*/ 2143760 w 2150106"/>
              <a:gd name="connsiteY2" fmla="*/ 1193366 h 1193366"/>
              <a:gd name="connsiteX3" fmla="*/ 0 w 2150106"/>
              <a:gd name="connsiteY3" fmla="*/ 1193366 h 1193366"/>
              <a:gd name="connsiteX4" fmla="*/ 631905 w 2150106"/>
              <a:gd name="connsiteY4" fmla="*/ 0 h 1193366"/>
              <a:gd name="connsiteX0" fmla="*/ 562103 w 2150106"/>
              <a:gd name="connsiteY0" fmla="*/ 0 h 933196"/>
              <a:gd name="connsiteX1" fmla="*/ 2150106 w 2150106"/>
              <a:gd name="connsiteY1" fmla="*/ 7810 h 933196"/>
              <a:gd name="connsiteX2" fmla="*/ 2143760 w 2150106"/>
              <a:gd name="connsiteY2" fmla="*/ 933196 h 933196"/>
              <a:gd name="connsiteX3" fmla="*/ 0 w 2150106"/>
              <a:gd name="connsiteY3" fmla="*/ 933196 h 933196"/>
              <a:gd name="connsiteX4" fmla="*/ 562103 w 2150106"/>
              <a:gd name="connsiteY4" fmla="*/ 0 h 933196"/>
              <a:gd name="connsiteX0" fmla="*/ 466920 w 2054923"/>
              <a:gd name="connsiteY0" fmla="*/ 0 h 933196"/>
              <a:gd name="connsiteX1" fmla="*/ 2054923 w 2054923"/>
              <a:gd name="connsiteY1" fmla="*/ 7810 h 933196"/>
              <a:gd name="connsiteX2" fmla="*/ 2048577 w 2054923"/>
              <a:gd name="connsiteY2" fmla="*/ 933196 h 933196"/>
              <a:gd name="connsiteX3" fmla="*/ 0 w 2054923"/>
              <a:gd name="connsiteY3" fmla="*/ 933196 h 933196"/>
              <a:gd name="connsiteX4" fmla="*/ 466920 w 2054923"/>
              <a:gd name="connsiteY4" fmla="*/ 0 h 9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3" h="933196">
                <a:moveTo>
                  <a:pt x="466920" y="0"/>
                </a:moveTo>
                <a:lnTo>
                  <a:pt x="2054923" y="7810"/>
                </a:lnTo>
                <a:cubicBezTo>
                  <a:pt x="2052808" y="316272"/>
                  <a:pt x="2050692" y="624734"/>
                  <a:pt x="2048577" y="933196"/>
                </a:cubicBezTo>
                <a:lnTo>
                  <a:pt x="0" y="933196"/>
                </a:lnTo>
                <a:lnTo>
                  <a:pt x="46692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F179BD3-EA71-43EE-93AF-EAC57C4426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B91ADAF-2EE7-4A88-886B-0E86AB9F0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1498" y="5954188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6555A21-4B1D-457F-99A6-A36F29578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>
              <a:defRPr/>
            </a:pPr>
            <a:r>
              <a:rPr lang="en-AU"/>
              <a:t>Subtitle or presenters name and date</a:t>
            </a:r>
            <a:br>
              <a:rPr lang="en-AU"/>
            </a:br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3EAC362-1D67-4B19-A295-B9E37347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211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58B951-E082-4E3C-9F3A-85E08EF5E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053" y="5635515"/>
            <a:ext cx="2691947" cy="1222486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267981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568449 w 2143760"/>
              <a:gd name="connsiteY0" fmla="*/ 0 h 933196"/>
              <a:gd name="connsiteX1" fmla="*/ 2143760 w 2143760"/>
              <a:gd name="connsiteY1" fmla="*/ 7811 h 933196"/>
              <a:gd name="connsiteX2" fmla="*/ 2143760 w 2143760"/>
              <a:gd name="connsiteY2" fmla="*/ 933196 h 933196"/>
              <a:gd name="connsiteX3" fmla="*/ 0 w 2143760"/>
              <a:gd name="connsiteY3" fmla="*/ 933196 h 933196"/>
              <a:gd name="connsiteX4" fmla="*/ 568449 w 2143760"/>
              <a:gd name="connsiteY4" fmla="*/ 0 h 933196"/>
              <a:gd name="connsiteX0" fmla="*/ 479611 w 2054922"/>
              <a:gd name="connsiteY0" fmla="*/ 0 h 933196"/>
              <a:gd name="connsiteX1" fmla="*/ 2054922 w 2054922"/>
              <a:gd name="connsiteY1" fmla="*/ 7811 h 933196"/>
              <a:gd name="connsiteX2" fmla="*/ 2054922 w 2054922"/>
              <a:gd name="connsiteY2" fmla="*/ 933196 h 933196"/>
              <a:gd name="connsiteX3" fmla="*/ 0 w 2054922"/>
              <a:gd name="connsiteY3" fmla="*/ 933196 h 933196"/>
              <a:gd name="connsiteX4" fmla="*/ 479611 w 2054922"/>
              <a:gd name="connsiteY4" fmla="*/ 0 h 9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2" h="933196">
                <a:moveTo>
                  <a:pt x="479611" y="0"/>
                </a:moveTo>
                <a:lnTo>
                  <a:pt x="2054922" y="7811"/>
                </a:lnTo>
                <a:lnTo>
                  <a:pt x="2054922" y="933196"/>
                </a:lnTo>
                <a:lnTo>
                  <a:pt x="0" y="933196"/>
                </a:lnTo>
                <a:lnTo>
                  <a:pt x="47961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FFF94F-D06B-4671-A1F8-AE4151D4D13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7B30ED-0B01-45E7-A6A8-59435187B8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48124" y="5954188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66846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D4E3883-0DF8-456C-B639-155AFEA9D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24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5999" y="1809000"/>
            <a:ext cx="6840000" cy="3240000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0" indent="0" algn="ctr">
              <a:buNone/>
              <a:defRPr sz="2000" b="0">
                <a:solidFill>
                  <a:schemeClr val="bg1"/>
                </a:solidFill>
              </a:defRPr>
            </a:lvl2pPr>
            <a:lvl3pPr marL="0" indent="0" algn="ctr">
              <a:buNone/>
              <a:defRPr sz="2000" b="0">
                <a:solidFill>
                  <a:schemeClr val="bg1"/>
                </a:solidFill>
              </a:defRPr>
            </a:lvl3pPr>
            <a:lvl4pPr marL="0" indent="0" algn="ctr">
              <a:buNone/>
              <a:defRPr sz="2000" b="0">
                <a:solidFill>
                  <a:schemeClr val="bg1"/>
                </a:solidFill>
              </a:defRPr>
            </a:lvl4pPr>
            <a:lvl5pPr marL="0" indent="0" algn="ctr">
              <a:buNone/>
              <a:defRPr sz="2000" b="0">
                <a:solidFill>
                  <a:schemeClr val="bg1"/>
                </a:solidFill>
              </a:defRPr>
            </a:lvl5pPr>
            <a:lvl6pPr marL="0" indent="0" algn="ctr">
              <a:buNone/>
              <a:defRPr sz="2000" b="0">
                <a:solidFill>
                  <a:schemeClr val="bg1"/>
                </a:solidFill>
              </a:defRPr>
            </a:lvl6pPr>
            <a:lvl7pPr marL="0" indent="0" algn="ctr">
              <a:buNone/>
              <a:defRPr sz="2000" b="0">
                <a:solidFill>
                  <a:schemeClr val="bg1"/>
                </a:solidFill>
              </a:defRPr>
            </a:lvl7pPr>
            <a:lvl8pPr marL="0" indent="0" algn="ctr">
              <a:buNone/>
              <a:defRPr sz="2000" b="0">
                <a:solidFill>
                  <a:schemeClr val="bg1"/>
                </a:solidFill>
              </a:defRPr>
            </a:lvl8pPr>
            <a:lvl9pPr marL="0" indent="0" algn="ctr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AU"/>
              <a:t>“Click to add quote text”</a:t>
            </a:r>
            <a:endParaRPr lang="en-GB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A85E762-DC1F-4CC2-B9A3-CC4436ED5A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41525184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5999" y="1809000"/>
            <a:ext cx="6840000" cy="3240000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2"/>
                </a:solidFill>
              </a:defRPr>
            </a:lvl1pPr>
            <a:lvl2pPr marL="0" indent="0" algn="ctr">
              <a:buNone/>
              <a:defRPr sz="2000" b="0">
                <a:solidFill>
                  <a:schemeClr val="tx1"/>
                </a:solidFill>
              </a:defRPr>
            </a:lvl2pPr>
            <a:lvl3pPr marL="0" indent="0" algn="ctr">
              <a:buNone/>
              <a:defRPr sz="2000" b="0">
                <a:solidFill>
                  <a:schemeClr val="tx1"/>
                </a:solidFill>
              </a:defRPr>
            </a:lvl3pPr>
            <a:lvl4pPr marL="0" indent="0" algn="ctr">
              <a:buNone/>
              <a:defRPr sz="2000" b="0">
                <a:solidFill>
                  <a:schemeClr val="tx1"/>
                </a:solidFill>
              </a:defRPr>
            </a:lvl4pPr>
            <a:lvl5pPr marL="0" indent="0" algn="ctr">
              <a:buNone/>
              <a:defRPr sz="2000" b="0">
                <a:solidFill>
                  <a:schemeClr val="tx1"/>
                </a:solidFill>
              </a:defRPr>
            </a:lvl5pPr>
            <a:lvl6pPr marL="0" indent="0" algn="ctr">
              <a:buNone/>
              <a:defRPr sz="2000" b="0">
                <a:solidFill>
                  <a:schemeClr val="tx1"/>
                </a:solidFill>
              </a:defRPr>
            </a:lvl6pPr>
            <a:lvl7pPr marL="0" indent="0" algn="ctr">
              <a:buNone/>
              <a:defRPr sz="2000" b="0">
                <a:solidFill>
                  <a:schemeClr val="tx1"/>
                </a:solidFill>
              </a:defRPr>
            </a:lvl7pPr>
            <a:lvl8pPr marL="0" indent="0" algn="ctr">
              <a:buNone/>
              <a:defRPr sz="2000" b="0">
                <a:solidFill>
                  <a:schemeClr val="tx1"/>
                </a:solidFill>
              </a:defRPr>
            </a:lvl8pPr>
            <a:lvl9pPr marL="0" indent="0" algn="ctr"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/>
              <a:t>“Click to add quote text”</a:t>
            </a:r>
            <a:endParaRPr lang="en-GB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A85E762-DC1F-4CC2-B9A3-CC4436ED5A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2732197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C142A55-394E-4DE2-9209-D1CB758707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"/>
            <a:ext cx="4946400" cy="3092400"/>
          </a:xfrm>
          <a:custGeom>
            <a:avLst/>
            <a:gdLst>
              <a:gd name="connsiteX0" fmla="*/ 0 w 4946400"/>
              <a:gd name="connsiteY0" fmla="*/ 0 h 3886200"/>
              <a:gd name="connsiteX1" fmla="*/ 4946400 w 4946400"/>
              <a:gd name="connsiteY1" fmla="*/ 0 h 3886200"/>
              <a:gd name="connsiteX2" fmla="*/ 2860200 w 4946400"/>
              <a:gd name="connsiteY2" fmla="*/ 3886200 h 3886200"/>
              <a:gd name="connsiteX3" fmla="*/ 0 w 4946400"/>
              <a:gd name="connsiteY3" fmla="*/ 3092400 h 3886200"/>
              <a:gd name="connsiteX0" fmla="*/ 0 w 4946400"/>
              <a:gd name="connsiteY0" fmla="*/ 0 h 3113116"/>
              <a:gd name="connsiteX1" fmla="*/ 4946400 w 4946400"/>
              <a:gd name="connsiteY1" fmla="*/ 0 h 3113116"/>
              <a:gd name="connsiteX2" fmla="*/ 2951640 w 4946400"/>
              <a:gd name="connsiteY2" fmla="*/ 3113116 h 3113116"/>
              <a:gd name="connsiteX3" fmla="*/ 0 w 4946400"/>
              <a:gd name="connsiteY3" fmla="*/ 3092400 h 3113116"/>
              <a:gd name="connsiteX4" fmla="*/ 0 w 4946400"/>
              <a:gd name="connsiteY4" fmla="*/ 0 h 3113116"/>
              <a:gd name="connsiteX0" fmla="*/ 0 w 4946400"/>
              <a:gd name="connsiteY0" fmla="*/ 0 h 3104804"/>
              <a:gd name="connsiteX1" fmla="*/ 4946400 w 4946400"/>
              <a:gd name="connsiteY1" fmla="*/ 0 h 3104804"/>
              <a:gd name="connsiteX2" fmla="*/ 2951640 w 4946400"/>
              <a:gd name="connsiteY2" fmla="*/ 3104804 h 3104804"/>
              <a:gd name="connsiteX3" fmla="*/ 0 w 4946400"/>
              <a:gd name="connsiteY3" fmla="*/ 3092400 h 3104804"/>
              <a:gd name="connsiteX4" fmla="*/ 0 w 4946400"/>
              <a:gd name="connsiteY4" fmla="*/ 0 h 3104804"/>
              <a:gd name="connsiteX0" fmla="*/ 0 w 4946400"/>
              <a:gd name="connsiteY0" fmla="*/ 0 h 3092400"/>
              <a:gd name="connsiteX1" fmla="*/ 4946400 w 4946400"/>
              <a:gd name="connsiteY1" fmla="*/ 0 h 3092400"/>
              <a:gd name="connsiteX2" fmla="*/ 2959953 w 4946400"/>
              <a:gd name="connsiteY2" fmla="*/ 3088178 h 3092400"/>
              <a:gd name="connsiteX3" fmla="*/ 0 w 4946400"/>
              <a:gd name="connsiteY3" fmla="*/ 3092400 h 3092400"/>
              <a:gd name="connsiteX4" fmla="*/ 0 w 4946400"/>
              <a:gd name="connsiteY4" fmla="*/ 0 h 30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400" h="3092400">
                <a:moveTo>
                  <a:pt x="0" y="0"/>
                </a:moveTo>
                <a:lnTo>
                  <a:pt x="4946400" y="0"/>
                </a:lnTo>
                <a:lnTo>
                  <a:pt x="2959953" y="3088178"/>
                </a:lnTo>
                <a:lnTo>
                  <a:pt x="0" y="309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04000" tIns="504000" rIns="504000"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buNone/>
              <a:defRPr sz="1400" b="0">
                <a:solidFill>
                  <a:schemeClr val="bg1"/>
                </a:solidFill>
              </a:defRPr>
            </a:lvl3pPr>
            <a:lvl4pPr marL="0" indent="0" algn="l"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92C91C9-895E-4E10-99BA-074430D231E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04000" y="5129999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348602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8302111-5272-4621-9293-27443387AD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4D44D3C-2AE5-4ACF-A1F8-B52D90027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89804"/>
            </a:scheme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C142A55-394E-4DE2-9209-D1CB758707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"/>
            <a:ext cx="4946400" cy="3092400"/>
          </a:xfrm>
          <a:custGeom>
            <a:avLst/>
            <a:gdLst>
              <a:gd name="connsiteX0" fmla="*/ 0 w 4946400"/>
              <a:gd name="connsiteY0" fmla="*/ 0 h 3886200"/>
              <a:gd name="connsiteX1" fmla="*/ 4946400 w 4946400"/>
              <a:gd name="connsiteY1" fmla="*/ 0 h 3886200"/>
              <a:gd name="connsiteX2" fmla="*/ 2860200 w 4946400"/>
              <a:gd name="connsiteY2" fmla="*/ 3886200 h 3886200"/>
              <a:gd name="connsiteX3" fmla="*/ 0 w 4946400"/>
              <a:gd name="connsiteY3" fmla="*/ 3092400 h 3886200"/>
              <a:gd name="connsiteX0" fmla="*/ 0 w 4946400"/>
              <a:gd name="connsiteY0" fmla="*/ 0 h 3092400"/>
              <a:gd name="connsiteX1" fmla="*/ 4946400 w 4946400"/>
              <a:gd name="connsiteY1" fmla="*/ 0 h 3092400"/>
              <a:gd name="connsiteX2" fmla="*/ 3009830 w 4946400"/>
              <a:gd name="connsiteY2" fmla="*/ 3088178 h 3092400"/>
              <a:gd name="connsiteX3" fmla="*/ 0 w 4946400"/>
              <a:gd name="connsiteY3" fmla="*/ 3092400 h 3092400"/>
              <a:gd name="connsiteX4" fmla="*/ 0 w 4946400"/>
              <a:gd name="connsiteY4" fmla="*/ 0 h 30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400" h="3092400">
                <a:moveTo>
                  <a:pt x="0" y="0"/>
                </a:moveTo>
                <a:lnTo>
                  <a:pt x="4946400" y="0"/>
                </a:lnTo>
                <a:lnTo>
                  <a:pt x="3009830" y="3088178"/>
                </a:lnTo>
                <a:lnTo>
                  <a:pt x="0" y="30924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504000" rIns="720000"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buNone/>
              <a:defRPr sz="1400" b="0">
                <a:solidFill>
                  <a:schemeClr val="bg1"/>
                </a:solidFill>
              </a:defRPr>
            </a:lvl3pPr>
            <a:lvl4pPr marL="0" indent="0" algn="l"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18828ED-3294-458B-99DD-827BE07C6DC7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04000" y="5129999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321943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58B951-E082-4E3C-9F3A-85E08EF5E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053" y="5635515"/>
            <a:ext cx="2691947" cy="1222486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267981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568449 w 2143760"/>
              <a:gd name="connsiteY0" fmla="*/ 0 h 933196"/>
              <a:gd name="connsiteX1" fmla="*/ 2143760 w 2143760"/>
              <a:gd name="connsiteY1" fmla="*/ 7811 h 933196"/>
              <a:gd name="connsiteX2" fmla="*/ 2143760 w 2143760"/>
              <a:gd name="connsiteY2" fmla="*/ 933196 h 933196"/>
              <a:gd name="connsiteX3" fmla="*/ 0 w 2143760"/>
              <a:gd name="connsiteY3" fmla="*/ 933196 h 933196"/>
              <a:gd name="connsiteX4" fmla="*/ 568449 w 2143760"/>
              <a:gd name="connsiteY4" fmla="*/ 0 h 933196"/>
              <a:gd name="connsiteX0" fmla="*/ 479611 w 2054922"/>
              <a:gd name="connsiteY0" fmla="*/ 0 h 933196"/>
              <a:gd name="connsiteX1" fmla="*/ 2054922 w 2054922"/>
              <a:gd name="connsiteY1" fmla="*/ 7811 h 933196"/>
              <a:gd name="connsiteX2" fmla="*/ 2054922 w 2054922"/>
              <a:gd name="connsiteY2" fmla="*/ 933196 h 933196"/>
              <a:gd name="connsiteX3" fmla="*/ 0 w 2054922"/>
              <a:gd name="connsiteY3" fmla="*/ 933196 h 933196"/>
              <a:gd name="connsiteX4" fmla="*/ 479611 w 2054922"/>
              <a:gd name="connsiteY4" fmla="*/ 0 h 9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2" h="933196">
                <a:moveTo>
                  <a:pt x="479611" y="0"/>
                </a:moveTo>
                <a:lnTo>
                  <a:pt x="2054922" y="7811"/>
                </a:lnTo>
                <a:lnTo>
                  <a:pt x="2054922" y="933196"/>
                </a:lnTo>
                <a:lnTo>
                  <a:pt x="0" y="933196"/>
                </a:lnTo>
                <a:lnTo>
                  <a:pt x="47961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FFF94F-D06B-4671-A1F8-AE4151D4D13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7B30ED-0B01-45E7-A6A8-59435187B8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48124" y="5954188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759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8FC3B70-6134-4D5F-A023-107B99AEB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10205"/>
            <a:ext cx="3866466" cy="1947796"/>
          </a:xfrm>
          <a:custGeom>
            <a:avLst/>
            <a:gdLst>
              <a:gd name="connsiteX0" fmla="*/ 2231051 w 3866466"/>
              <a:gd name="connsiteY0" fmla="*/ 0 h 2727047"/>
              <a:gd name="connsiteX1" fmla="*/ 3866466 w 3866466"/>
              <a:gd name="connsiteY1" fmla="*/ 2727047 h 2727047"/>
              <a:gd name="connsiteX2" fmla="*/ 0 w 3866466"/>
              <a:gd name="connsiteY2" fmla="*/ 2727047 h 2727047"/>
              <a:gd name="connsiteX3" fmla="*/ 0 w 3866466"/>
              <a:gd name="connsiteY3" fmla="*/ 546494 h 2727047"/>
              <a:gd name="connsiteX0" fmla="*/ 2231051 w 3866466"/>
              <a:gd name="connsiteY0" fmla="*/ 0 h 2727047"/>
              <a:gd name="connsiteX1" fmla="*/ 2709949 w 3866466"/>
              <a:gd name="connsiteY1" fmla="*/ 806807 h 2727047"/>
              <a:gd name="connsiteX2" fmla="*/ 3866466 w 3866466"/>
              <a:gd name="connsiteY2" fmla="*/ 2727047 h 2727047"/>
              <a:gd name="connsiteX3" fmla="*/ 0 w 3866466"/>
              <a:gd name="connsiteY3" fmla="*/ 2727047 h 2727047"/>
              <a:gd name="connsiteX4" fmla="*/ 0 w 3866466"/>
              <a:gd name="connsiteY4" fmla="*/ 546494 h 2727047"/>
              <a:gd name="connsiteX5" fmla="*/ 2231051 w 3866466"/>
              <a:gd name="connsiteY5" fmla="*/ 0 h 2727047"/>
              <a:gd name="connsiteX0" fmla="*/ 0 w 3866466"/>
              <a:gd name="connsiteY0" fmla="*/ 0 h 2180553"/>
              <a:gd name="connsiteX1" fmla="*/ 2709949 w 3866466"/>
              <a:gd name="connsiteY1" fmla="*/ 260313 h 2180553"/>
              <a:gd name="connsiteX2" fmla="*/ 3866466 w 3866466"/>
              <a:gd name="connsiteY2" fmla="*/ 2180553 h 2180553"/>
              <a:gd name="connsiteX3" fmla="*/ 0 w 3866466"/>
              <a:gd name="connsiteY3" fmla="*/ 2180553 h 2180553"/>
              <a:gd name="connsiteX4" fmla="*/ 0 w 3866466"/>
              <a:gd name="connsiteY4" fmla="*/ 0 h 2180553"/>
              <a:gd name="connsiteX0" fmla="*/ 8313 w 3866466"/>
              <a:gd name="connsiteY0" fmla="*/ 0 h 1964422"/>
              <a:gd name="connsiteX1" fmla="*/ 2709949 w 3866466"/>
              <a:gd name="connsiteY1" fmla="*/ 44182 h 1964422"/>
              <a:gd name="connsiteX2" fmla="*/ 3866466 w 3866466"/>
              <a:gd name="connsiteY2" fmla="*/ 1964422 h 1964422"/>
              <a:gd name="connsiteX3" fmla="*/ 0 w 3866466"/>
              <a:gd name="connsiteY3" fmla="*/ 1964422 h 1964422"/>
              <a:gd name="connsiteX4" fmla="*/ 8313 w 3866466"/>
              <a:gd name="connsiteY4" fmla="*/ 0 h 1964422"/>
              <a:gd name="connsiteX0" fmla="*/ 1 w 3866466"/>
              <a:gd name="connsiteY0" fmla="*/ 0 h 1947796"/>
              <a:gd name="connsiteX1" fmla="*/ 2709949 w 3866466"/>
              <a:gd name="connsiteY1" fmla="*/ 27556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  <a:gd name="connsiteX0" fmla="*/ 1 w 3866466"/>
              <a:gd name="connsiteY0" fmla="*/ 0 h 1947796"/>
              <a:gd name="connsiteX1" fmla="*/ 2718262 w 3866466"/>
              <a:gd name="connsiteY1" fmla="*/ 2617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466" h="1947796">
                <a:moveTo>
                  <a:pt x="1" y="0"/>
                </a:moveTo>
                <a:lnTo>
                  <a:pt x="2718262" y="2617"/>
                </a:lnTo>
                <a:lnTo>
                  <a:pt x="3866466" y="1947796"/>
                </a:lnTo>
                <a:lnTo>
                  <a:pt x="0" y="1947796"/>
                </a:lnTo>
                <a:cubicBezTo>
                  <a:pt x="0" y="1298531"/>
                  <a:pt x="1" y="649265"/>
                  <a:pt x="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504000" rIns="504000" bIns="504000" anchor="b" anchorCtr="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153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8FC3B70-6134-4D5F-A023-107B99AEB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10205"/>
            <a:ext cx="3866466" cy="1947796"/>
          </a:xfrm>
          <a:custGeom>
            <a:avLst/>
            <a:gdLst>
              <a:gd name="connsiteX0" fmla="*/ 2231051 w 3866466"/>
              <a:gd name="connsiteY0" fmla="*/ 0 h 2727047"/>
              <a:gd name="connsiteX1" fmla="*/ 3866466 w 3866466"/>
              <a:gd name="connsiteY1" fmla="*/ 2727047 h 2727047"/>
              <a:gd name="connsiteX2" fmla="*/ 0 w 3866466"/>
              <a:gd name="connsiteY2" fmla="*/ 2727047 h 2727047"/>
              <a:gd name="connsiteX3" fmla="*/ 0 w 3866466"/>
              <a:gd name="connsiteY3" fmla="*/ 546494 h 2727047"/>
              <a:gd name="connsiteX0" fmla="*/ 2231051 w 3866466"/>
              <a:gd name="connsiteY0" fmla="*/ 0 h 2727047"/>
              <a:gd name="connsiteX1" fmla="*/ 2709949 w 3866466"/>
              <a:gd name="connsiteY1" fmla="*/ 806807 h 2727047"/>
              <a:gd name="connsiteX2" fmla="*/ 3866466 w 3866466"/>
              <a:gd name="connsiteY2" fmla="*/ 2727047 h 2727047"/>
              <a:gd name="connsiteX3" fmla="*/ 0 w 3866466"/>
              <a:gd name="connsiteY3" fmla="*/ 2727047 h 2727047"/>
              <a:gd name="connsiteX4" fmla="*/ 0 w 3866466"/>
              <a:gd name="connsiteY4" fmla="*/ 546494 h 2727047"/>
              <a:gd name="connsiteX5" fmla="*/ 2231051 w 3866466"/>
              <a:gd name="connsiteY5" fmla="*/ 0 h 2727047"/>
              <a:gd name="connsiteX0" fmla="*/ 0 w 3866466"/>
              <a:gd name="connsiteY0" fmla="*/ 0 h 2180553"/>
              <a:gd name="connsiteX1" fmla="*/ 2709949 w 3866466"/>
              <a:gd name="connsiteY1" fmla="*/ 260313 h 2180553"/>
              <a:gd name="connsiteX2" fmla="*/ 3866466 w 3866466"/>
              <a:gd name="connsiteY2" fmla="*/ 2180553 h 2180553"/>
              <a:gd name="connsiteX3" fmla="*/ 0 w 3866466"/>
              <a:gd name="connsiteY3" fmla="*/ 2180553 h 2180553"/>
              <a:gd name="connsiteX4" fmla="*/ 0 w 3866466"/>
              <a:gd name="connsiteY4" fmla="*/ 0 h 2180553"/>
              <a:gd name="connsiteX0" fmla="*/ 8313 w 3866466"/>
              <a:gd name="connsiteY0" fmla="*/ 0 h 1964422"/>
              <a:gd name="connsiteX1" fmla="*/ 2709949 w 3866466"/>
              <a:gd name="connsiteY1" fmla="*/ 44182 h 1964422"/>
              <a:gd name="connsiteX2" fmla="*/ 3866466 w 3866466"/>
              <a:gd name="connsiteY2" fmla="*/ 1964422 h 1964422"/>
              <a:gd name="connsiteX3" fmla="*/ 0 w 3866466"/>
              <a:gd name="connsiteY3" fmla="*/ 1964422 h 1964422"/>
              <a:gd name="connsiteX4" fmla="*/ 8313 w 3866466"/>
              <a:gd name="connsiteY4" fmla="*/ 0 h 1964422"/>
              <a:gd name="connsiteX0" fmla="*/ 1 w 3866466"/>
              <a:gd name="connsiteY0" fmla="*/ 0 h 1947796"/>
              <a:gd name="connsiteX1" fmla="*/ 2709949 w 3866466"/>
              <a:gd name="connsiteY1" fmla="*/ 27556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  <a:gd name="connsiteX0" fmla="*/ 1 w 3866466"/>
              <a:gd name="connsiteY0" fmla="*/ 0 h 1947796"/>
              <a:gd name="connsiteX1" fmla="*/ 2718262 w 3866466"/>
              <a:gd name="connsiteY1" fmla="*/ 2617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466" h="1947796">
                <a:moveTo>
                  <a:pt x="1" y="0"/>
                </a:moveTo>
                <a:lnTo>
                  <a:pt x="2718262" y="2617"/>
                </a:lnTo>
                <a:lnTo>
                  <a:pt x="3866466" y="1947796"/>
                </a:lnTo>
                <a:lnTo>
                  <a:pt x="0" y="1947796"/>
                </a:lnTo>
                <a:cubicBezTo>
                  <a:pt x="0" y="1298531"/>
                  <a:pt x="1" y="649265"/>
                  <a:pt x="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504000" tIns="504000" rIns="504000" bIns="504000" anchor="b" anchorCtr="0">
            <a:no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325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E5AFEC7-5206-4BA8-8F75-2A4984EA7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" y="-1"/>
            <a:ext cx="8637049" cy="6862908"/>
          </a:xfrm>
          <a:custGeom>
            <a:avLst/>
            <a:gdLst>
              <a:gd name="connsiteX0" fmla="*/ 0 w 5785978"/>
              <a:gd name="connsiteY0" fmla="*/ 0 h 6858000"/>
              <a:gd name="connsiteX1" fmla="*/ 5785978 w 5785978"/>
              <a:gd name="connsiteY1" fmla="*/ 3069212 h 6858000"/>
              <a:gd name="connsiteX2" fmla="*/ 4718153 w 5785978"/>
              <a:gd name="connsiteY2" fmla="*/ 6858000 h 6858000"/>
              <a:gd name="connsiteX3" fmla="*/ 0 w 5785978"/>
              <a:gd name="connsiteY3" fmla="*/ 6858000 h 6858000"/>
              <a:gd name="connsiteX0" fmla="*/ 0 w 4913141"/>
              <a:gd name="connsiteY0" fmla="*/ 0 h 6858000"/>
              <a:gd name="connsiteX1" fmla="*/ 4913141 w 4913141"/>
              <a:gd name="connsiteY1" fmla="*/ 2902957 h 6858000"/>
              <a:gd name="connsiteX2" fmla="*/ 4718153 w 4913141"/>
              <a:gd name="connsiteY2" fmla="*/ 6858000 h 6858000"/>
              <a:gd name="connsiteX3" fmla="*/ 0 w 4913141"/>
              <a:gd name="connsiteY3" fmla="*/ 6858000 h 6858000"/>
              <a:gd name="connsiteX4" fmla="*/ 0 w 4913141"/>
              <a:gd name="connsiteY4" fmla="*/ 0 h 6858000"/>
              <a:gd name="connsiteX0" fmla="*/ 0 w 4805075"/>
              <a:gd name="connsiteY0" fmla="*/ 0 h 6858000"/>
              <a:gd name="connsiteX1" fmla="*/ 4805075 w 4805075"/>
              <a:gd name="connsiteY1" fmla="*/ 2902957 h 6858000"/>
              <a:gd name="connsiteX2" fmla="*/ 4718153 w 4805075"/>
              <a:gd name="connsiteY2" fmla="*/ 6858000 h 6858000"/>
              <a:gd name="connsiteX3" fmla="*/ 0 w 4805075"/>
              <a:gd name="connsiteY3" fmla="*/ 6858000 h 6858000"/>
              <a:gd name="connsiteX4" fmla="*/ 0 w 4805075"/>
              <a:gd name="connsiteY4" fmla="*/ 0 h 6858000"/>
              <a:gd name="connsiteX0" fmla="*/ 0 w 4763511"/>
              <a:gd name="connsiteY0" fmla="*/ 0 h 6858000"/>
              <a:gd name="connsiteX1" fmla="*/ 4763511 w 4763511"/>
              <a:gd name="connsiteY1" fmla="*/ 2902957 h 6858000"/>
              <a:gd name="connsiteX2" fmla="*/ 4718153 w 4763511"/>
              <a:gd name="connsiteY2" fmla="*/ 6858000 h 6858000"/>
              <a:gd name="connsiteX3" fmla="*/ 0 w 4763511"/>
              <a:gd name="connsiteY3" fmla="*/ 6858000 h 6858000"/>
              <a:gd name="connsiteX4" fmla="*/ 0 w 4763511"/>
              <a:gd name="connsiteY4" fmla="*/ 0 h 6858000"/>
              <a:gd name="connsiteX0" fmla="*/ 0 w 4718153"/>
              <a:gd name="connsiteY0" fmla="*/ 0 h 6858000"/>
              <a:gd name="connsiteX1" fmla="*/ 4705322 w 4718153"/>
              <a:gd name="connsiteY1" fmla="*/ 2902957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4718153"/>
              <a:gd name="connsiteY0" fmla="*/ 0 h 6858000"/>
              <a:gd name="connsiteX1" fmla="*/ 4713635 w 4718153"/>
              <a:gd name="connsiteY1" fmla="*/ 2886332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8637049"/>
              <a:gd name="connsiteY0" fmla="*/ 0 h 6862908"/>
              <a:gd name="connsiteX1" fmla="*/ 8637049 w 8637049"/>
              <a:gd name="connsiteY1" fmla="*/ 6862908 h 6862908"/>
              <a:gd name="connsiteX2" fmla="*/ 4718153 w 8637049"/>
              <a:gd name="connsiteY2" fmla="*/ 6858000 h 6862908"/>
              <a:gd name="connsiteX3" fmla="*/ 0 w 8637049"/>
              <a:gd name="connsiteY3" fmla="*/ 6858000 h 6862908"/>
              <a:gd name="connsiteX4" fmla="*/ 0 w 8637049"/>
              <a:gd name="connsiteY4" fmla="*/ 0 h 686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7049" h="6862908">
                <a:moveTo>
                  <a:pt x="0" y="0"/>
                </a:moveTo>
                <a:lnTo>
                  <a:pt x="8637049" y="6862908"/>
                </a:lnTo>
                <a:lnTo>
                  <a:pt x="47181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2700000" rIns="504000" bIns="504000">
            <a:no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686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E5AFEC7-5206-4BA8-8F75-2A4984EA7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-1"/>
            <a:ext cx="9253738" cy="6862909"/>
          </a:xfrm>
          <a:custGeom>
            <a:avLst/>
            <a:gdLst>
              <a:gd name="connsiteX0" fmla="*/ 0 w 5785978"/>
              <a:gd name="connsiteY0" fmla="*/ 0 h 6858000"/>
              <a:gd name="connsiteX1" fmla="*/ 5785978 w 5785978"/>
              <a:gd name="connsiteY1" fmla="*/ 3069212 h 6858000"/>
              <a:gd name="connsiteX2" fmla="*/ 4718153 w 5785978"/>
              <a:gd name="connsiteY2" fmla="*/ 6858000 h 6858000"/>
              <a:gd name="connsiteX3" fmla="*/ 0 w 5785978"/>
              <a:gd name="connsiteY3" fmla="*/ 6858000 h 6858000"/>
              <a:gd name="connsiteX0" fmla="*/ 0 w 4913141"/>
              <a:gd name="connsiteY0" fmla="*/ 0 h 6858000"/>
              <a:gd name="connsiteX1" fmla="*/ 4913141 w 4913141"/>
              <a:gd name="connsiteY1" fmla="*/ 2902957 h 6858000"/>
              <a:gd name="connsiteX2" fmla="*/ 4718153 w 4913141"/>
              <a:gd name="connsiteY2" fmla="*/ 6858000 h 6858000"/>
              <a:gd name="connsiteX3" fmla="*/ 0 w 4913141"/>
              <a:gd name="connsiteY3" fmla="*/ 6858000 h 6858000"/>
              <a:gd name="connsiteX4" fmla="*/ 0 w 4913141"/>
              <a:gd name="connsiteY4" fmla="*/ 0 h 6858000"/>
              <a:gd name="connsiteX0" fmla="*/ 0 w 4805075"/>
              <a:gd name="connsiteY0" fmla="*/ 0 h 6858000"/>
              <a:gd name="connsiteX1" fmla="*/ 4805075 w 4805075"/>
              <a:gd name="connsiteY1" fmla="*/ 2902957 h 6858000"/>
              <a:gd name="connsiteX2" fmla="*/ 4718153 w 4805075"/>
              <a:gd name="connsiteY2" fmla="*/ 6858000 h 6858000"/>
              <a:gd name="connsiteX3" fmla="*/ 0 w 4805075"/>
              <a:gd name="connsiteY3" fmla="*/ 6858000 h 6858000"/>
              <a:gd name="connsiteX4" fmla="*/ 0 w 4805075"/>
              <a:gd name="connsiteY4" fmla="*/ 0 h 6858000"/>
              <a:gd name="connsiteX0" fmla="*/ 0 w 4763511"/>
              <a:gd name="connsiteY0" fmla="*/ 0 h 6858000"/>
              <a:gd name="connsiteX1" fmla="*/ 4763511 w 4763511"/>
              <a:gd name="connsiteY1" fmla="*/ 2902957 h 6858000"/>
              <a:gd name="connsiteX2" fmla="*/ 4718153 w 4763511"/>
              <a:gd name="connsiteY2" fmla="*/ 6858000 h 6858000"/>
              <a:gd name="connsiteX3" fmla="*/ 0 w 4763511"/>
              <a:gd name="connsiteY3" fmla="*/ 6858000 h 6858000"/>
              <a:gd name="connsiteX4" fmla="*/ 0 w 4763511"/>
              <a:gd name="connsiteY4" fmla="*/ 0 h 6858000"/>
              <a:gd name="connsiteX0" fmla="*/ 0 w 4718153"/>
              <a:gd name="connsiteY0" fmla="*/ 0 h 6858000"/>
              <a:gd name="connsiteX1" fmla="*/ 4705322 w 4718153"/>
              <a:gd name="connsiteY1" fmla="*/ 2902957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4718153"/>
              <a:gd name="connsiteY0" fmla="*/ 0 h 6858000"/>
              <a:gd name="connsiteX1" fmla="*/ 4713635 w 4718153"/>
              <a:gd name="connsiteY1" fmla="*/ 2886332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9253738"/>
              <a:gd name="connsiteY0" fmla="*/ 0 h 6862909"/>
              <a:gd name="connsiteX1" fmla="*/ 9253738 w 9253738"/>
              <a:gd name="connsiteY1" fmla="*/ 6862909 h 6862909"/>
              <a:gd name="connsiteX2" fmla="*/ 4718153 w 9253738"/>
              <a:gd name="connsiteY2" fmla="*/ 6858000 h 6862909"/>
              <a:gd name="connsiteX3" fmla="*/ 0 w 9253738"/>
              <a:gd name="connsiteY3" fmla="*/ 6858000 h 6862909"/>
              <a:gd name="connsiteX4" fmla="*/ 0 w 9253738"/>
              <a:gd name="connsiteY4" fmla="*/ 0 h 686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3738" h="6862909">
                <a:moveTo>
                  <a:pt x="0" y="0"/>
                </a:moveTo>
                <a:lnTo>
                  <a:pt x="9253738" y="6862909"/>
                </a:lnTo>
                <a:lnTo>
                  <a:pt x="47181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tIns="2700000" rIns="504000" bIns="504000">
            <a:noAutofit/>
          </a:bodyPr>
          <a:lstStyle>
            <a:lvl1pPr marL="0" indent="0" algn="l">
              <a:buNone/>
              <a:defRPr sz="3600" b="1">
                <a:solidFill>
                  <a:schemeClr val="accent2"/>
                </a:solidFill>
              </a:defRPr>
            </a:lvl1pPr>
            <a:lvl2pPr marL="0" indent="0" algn="l"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970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AAD86-2271-4C16-9BE1-9A17C5E4C22C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785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BE143-315A-41BA-B049-56CBBE065A5D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2261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CD7050-C35B-42BD-B104-7A80CAA3EB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805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765718-1BE2-4927-9AB7-D6D948CC26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2000" y="0"/>
            <a:ext cx="8880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DF8D9-8EC2-4128-B822-B3FE6A7AC05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65800" y="6156514"/>
            <a:ext cx="7488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38348-C9EA-400C-9A41-FEF2446F91D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A974A3-A84A-405F-AF91-93612535C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120" y="852805"/>
            <a:ext cx="2340000" cy="4860000"/>
          </a:xfrm>
        </p:spPr>
        <p:txBody>
          <a:bodyPr/>
          <a:lstStyle>
            <a:lvl1pPr>
              <a:defRPr sz="180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771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765718-1BE2-4927-9AB7-D6D948CC26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2000" y="0"/>
            <a:ext cx="8880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A974A3-A84A-405F-AF91-93612535C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120" y="852805"/>
            <a:ext cx="2340000" cy="486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0382BD-1C73-4D6E-A071-24162C331E1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65800" y="6156514"/>
            <a:ext cx="7488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25AEFD-B604-4464-B7FB-CEAE3226AB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06200" y="6156514"/>
            <a:ext cx="346751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58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D9FBF-B59C-4B7C-9709-5BCE47597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746F871-59BF-41DA-8BFA-7DCD30FC07BC}"/>
              </a:ext>
            </a:extLst>
          </p:cNvPr>
          <p:cNvSpPr txBox="1">
            <a:spLocks/>
          </p:cNvSpPr>
          <p:nvPr userDrawn="1"/>
        </p:nvSpPr>
        <p:spPr>
          <a:xfrm>
            <a:off x="11425555" y="6246514"/>
            <a:ext cx="36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51D74-E4BF-43EF-B3F5-AB505AA153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119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1DF3089-D316-4E9F-AF2F-21282855A1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9120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682448A-88D5-4A34-A56F-469367528D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48684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F5065A-9975-47EB-9D4D-B0DBF0F642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18248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5B3DBAA-E8AA-479B-A33D-2BA8EFDB95E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87813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0C315F2-DD0D-4B4D-9B62-8B84581F56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8684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2BDBEAB-3333-48A6-8571-793CA5155A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8248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070DFE8-0994-48AB-9B18-F4E53128B2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87813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950AF6-3A14-4951-A048-BF47BA20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951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5917806-C31C-4FD2-898D-4AE9EF7796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059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5D062F-E843-4A25-8158-D25D0BA905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70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2C8F25-EC54-4619-9652-276C85C76E2C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804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C869EE-D0C3-470F-BD51-74D3F3BBBD8A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066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D9FBF-B59C-4B7C-9709-5BCE47597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4820D2-7A9F-4ED2-BE0D-9F4ABB03F5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522000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EE5559-4647-42C3-895E-380951334D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3800" y="1825625"/>
            <a:ext cx="522000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69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4820D2-7A9F-4ED2-BE0D-9F4ABB03F5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522000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EE5559-4647-42C3-895E-380951334D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3800" y="1825625"/>
            <a:ext cx="522000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FC023D-A98E-4BC8-84F1-AAE6B9CA1840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1373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with bran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341420" y="5851060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 level</a:t>
            </a:r>
          </a:p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Sixth level</a:t>
            </a:r>
          </a:p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Seventh level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Eighth level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Ninth level</a:t>
            </a:r>
            <a:endParaRPr kumimoji="0" lang="en-AU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35C1E68-B76C-409B-89BD-44C373DBF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6680" y="5643827"/>
            <a:ext cx="2691946" cy="1214174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6451"/>
              <a:gd name="connsiteY0" fmla="*/ 0 h 1193366"/>
              <a:gd name="connsiteX1" fmla="*/ 2156451 w 2156451"/>
              <a:gd name="connsiteY1" fmla="*/ 267981 h 1193366"/>
              <a:gd name="connsiteX2" fmla="*/ 2143760 w 2156451"/>
              <a:gd name="connsiteY2" fmla="*/ 1193366 h 1193366"/>
              <a:gd name="connsiteX3" fmla="*/ 0 w 2156451"/>
              <a:gd name="connsiteY3" fmla="*/ 1193366 h 1193366"/>
              <a:gd name="connsiteX4" fmla="*/ 631905 w 2156451"/>
              <a:gd name="connsiteY4" fmla="*/ 0 h 1193366"/>
              <a:gd name="connsiteX0" fmla="*/ 574794 w 2156451"/>
              <a:gd name="connsiteY0" fmla="*/ 0 h 926851"/>
              <a:gd name="connsiteX1" fmla="*/ 2156451 w 2156451"/>
              <a:gd name="connsiteY1" fmla="*/ 1466 h 926851"/>
              <a:gd name="connsiteX2" fmla="*/ 2143760 w 2156451"/>
              <a:gd name="connsiteY2" fmla="*/ 926851 h 926851"/>
              <a:gd name="connsiteX3" fmla="*/ 0 w 2156451"/>
              <a:gd name="connsiteY3" fmla="*/ 926851 h 926851"/>
              <a:gd name="connsiteX4" fmla="*/ 574794 w 2156451"/>
              <a:gd name="connsiteY4" fmla="*/ 0 h 926851"/>
              <a:gd name="connsiteX0" fmla="*/ 473264 w 2054921"/>
              <a:gd name="connsiteY0" fmla="*/ 0 h 926851"/>
              <a:gd name="connsiteX1" fmla="*/ 2054921 w 2054921"/>
              <a:gd name="connsiteY1" fmla="*/ 1466 h 926851"/>
              <a:gd name="connsiteX2" fmla="*/ 2042230 w 2054921"/>
              <a:gd name="connsiteY2" fmla="*/ 926851 h 926851"/>
              <a:gd name="connsiteX3" fmla="*/ 0 w 2054921"/>
              <a:gd name="connsiteY3" fmla="*/ 926851 h 926851"/>
              <a:gd name="connsiteX4" fmla="*/ 473264 w 2054921"/>
              <a:gd name="connsiteY4" fmla="*/ 0 h 9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1" h="926851">
                <a:moveTo>
                  <a:pt x="473264" y="0"/>
                </a:moveTo>
                <a:lnTo>
                  <a:pt x="2054921" y="1466"/>
                </a:lnTo>
                <a:lnTo>
                  <a:pt x="2042230" y="926851"/>
                </a:lnTo>
                <a:lnTo>
                  <a:pt x="0" y="926851"/>
                </a:lnTo>
                <a:lnTo>
                  <a:pt x="47326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4159B7F-D28F-458C-B3A7-52272FE09BCF}"/>
              </a:ext>
            </a:extLst>
          </p:cNvPr>
          <p:cNvSpPr txBox="1">
            <a:spLocks/>
          </p:cNvSpPr>
          <p:nvPr userDrawn="1"/>
        </p:nvSpPr>
        <p:spPr>
          <a:xfrm>
            <a:off x="10546029" y="5908992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0308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1ABAD-B698-4680-BDFD-6A714BF4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0D4A2-053D-403B-B411-E40A4A42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5C8E5-567C-4AC1-BE25-C07FE247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7FB5F-5FC7-42F2-AFF4-A128CE6BB5E9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1440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7701">
              <a:spcBef>
                <a:spcPts val="82"/>
              </a:spcBef>
            </a:pPr>
            <a:r>
              <a:rPr lang="en-US"/>
              <a:t>Change in slide master</a:t>
            </a:r>
            <a:endParaRPr lang="en-US" spc="-12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0910">
              <a:spcBef>
                <a:spcPts val="173"/>
              </a:spcBef>
            </a:pPr>
            <a:fld id="{81D60167-4931-47E6-BA6A-407CBD079E47}" type="slidenum">
              <a:rPr lang="en-AU" spc="-30" smtClean="0"/>
              <a:pPr marL="120910">
                <a:spcBef>
                  <a:spcPts val="173"/>
                </a:spcBef>
              </a:pPr>
              <a:t>‹#›</a:t>
            </a:fld>
            <a:endParaRPr lang="en-AU" spc="-30"/>
          </a:p>
        </p:txBody>
      </p:sp>
    </p:spTree>
    <p:extLst>
      <p:ext uri="{BB962C8B-B14F-4D97-AF65-F5344CB8AC3E}">
        <p14:creationId xmlns:p14="http://schemas.microsoft.com/office/powerpoint/2010/main" val="336091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5999" y="1809000"/>
            <a:ext cx="6840000" cy="3240000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0" indent="0" algn="ctr">
              <a:buNone/>
              <a:defRPr sz="2000" b="0">
                <a:solidFill>
                  <a:schemeClr val="bg1"/>
                </a:solidFill>
              </a:defRPr>
            </a:lvl2pPr>
            <a:lvl3pPr marL="0" indent="0" algn="ctr">
              <a:buNone/>
              <a:defRPr sz="2000" b="0">
                <a:solidFill>
                  <a:schemeClr val="bg1"/>
                </a:solidFill>
              </a:defRPr>
            </a:lvl3pPr>
            <a:lvl4pPr marL="0" indent="0" algn="ctr">
              <a:buNone/>
              <a:defRPr sz="2000" b="0">
                <a:solidFill>
                  <a:schemeClr val="bg1"/>
                </a:solidFill>
              </a:defRPr>
            </a:lvl4pPr>
            <a:lvl5pPr marL="0" indent="0" algn="ctr">
              <a:buNone/>
              <a:defRPr sz="2000" b="0">
                <a:solidFill>
                  <a:schemeClr val="bg1"/>
                </a:solidFill>
              </a:defRPr>
            </a:lvl5pPr>
            <a:lvl6pPr marL="0" indent="0" algn="ctr">
              <a:buNone/>
              <a:defRPr sz="2000" b="0">
                <a:solidFill>
                  <a:schemeClr val="bg1"/>
                </a:solidFill>
              </a:defRPr>
            </a:lvl6pPr>
            <a:lvl7pPr marL="0" indent="0" algn="ctr">
              <a:buNone/>
              <a:defRPr sz="2000" b="0">
                <a:solidFill>
                  <a:schemeClr val="bg1"/>
                </a:solidFill>
              </a:defRPr>
            </a:lvl7pPr>
            <a:lvl8pPr marL="0" indent="0" algn="ctr">
              <a:buNone/>
              <a:defRPr sz="2000" b="0">
                <a:solidFill>
                  <a:schemeClr val="bg1"/>
                </a:solidFill>
              </a:defRPr>
            </a:lvl8pPr>
            <a:lvl9pPr marL="0" indent="0" algn="ctr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AU"/>
              <a:t>“Click to add quote text”</a:t>
            </a:r>
            <a:endParaRPr lang="en-GB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A85E762-DC1F-4CC2-B9A3-CC4436ED5A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231233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5999" y="1809000"/>
            <a:ext cx="6840000" cy="3240000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2"/>
                </a:solidFill>
              </a:defRPr>
            </a:lvl1pPr>
            <a:lvl2pPr marL="0" indent="0" algn="ctr">
              <a:buNone/>
              <a:defRPr sz="2000" b="0">
                <a:solidFill>
                  <a:schemeClr val="tx1"/>
                </a:solidFill>
              </a:defRPr>
            </a:lvl2pPr>
            <a:lvl3pPr marL="0" indent="0" algn="ctr">
              <a:buNone/>
              <a:defRPr sz="2000" b="0">
                <a:solidFill>
                  <a:schemeClr val="tx1"/>
                </a:solidFill>
              </a:defRPr>
            </a:lvl3pPr>
            <a:lvl4pPr marL="0" indent="0" algn="ctr">
              <a:buNone/>
              <a:defRPr sz="2000" b="0">
                <a:solidFill>
                  <a:schemeClr val="tx1"/>
                </a:solidFill>
              </a:defRPr>
            </a:lvl4pPr>
            <a:lvl5pPr marL="0" indent="0" algn="ctr">
              <a:buNone/>
              <a:defRPr sz="2000" b="0">
                <a:solidFill>
                  <a:schemeClr val="tx1"/>
                </a:solidFill>
              </a:defRPr>
            </a:lvl5pPr>
            <a:lvl6pPr marL="0" indent="0" algn="ctr">
              <a:buNone/>
              <a:defRPr sz="2000" b="0">
                <a:solidFill>
                  <a:schemeClr val="tx1"/>
                </a:solidFill>
              </a:defRPr>
            </a:lvl6pPr>
            <a:lvl7pPr marL="0" indent="0" algn="ctr">
              <a:buNone/>
              <a:defRPr sz="2000" b="0">
                <a:solidFill>
                  <a:schemeClr val="tx1"/>
                </a:solidFill>
              </a:defRPr>
            </a:lvl7pPr>
            <a:lvl8pPr marL="0" indent="0" algn="ctr">
              <a:buNone/>
              <a:defRPr sz="2000" b="0">
                <a:solidFill>
                  <a:schemeClr val="tx1"/>
                </a:solidFill>
              </a:defRPr>
            </a:lvl8pPr>
            <a:lvl9pPr marL="0" indent="0" algn="ctr"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/>
              <a:t>“Click to add quote text”</a:t>
            </a:r>
            <a:endParaRPr lang="en-GB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A85E762-DC1F-4CC2-B9A3-CC4436ED5A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87459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120" y="502601"/>
            <a:ext cx="10774680" cy="83788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" y="1506126"/>
            <a:ext cx="10774680" cy="38457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9120" y="6156514"/>
            <a:ext cx="2196000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5800" y="6156514"/>
            <a:ext cx="7488000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0" y="6156514"/>
            <a:ext cx="346751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9A3868A-DE80-4F4F-A1AD-B9062B0F51AE}"/>
              </a:ext>
            </a:extLst>
          </p:cNvPr>
          <p:cNvSpPr txBox="1">
            <a:spLocks/>
          </p:cNvSpPr>
          <p:nvPr userDrawn="1"/>
        </p:nvSpPr>
        <p:spPr>
          <a:xfrm>
            <a:off x="11425555" y="6246514"/>
            <a:ext cx="36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794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825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7" y="172207"/>
            <a:ext cx="2112235" cy="9245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065" y="2605035"/>
            <a:ext cx="9552000" cy="406265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1372" y="1052736"/>
            <a:ext cx="11346561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31371" y="6446579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Month 2017</a:t>
            </a:r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33" y="5877272"/>
            <a:ext cx="6218868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8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750"/>
        </a:spcAft>
        <a:buFont typeface="Arial" pitchFamily="34" charset="0"/>
        <a:buNone/>
        <a:defRPr sz="1600" b="1" kern="1200" baseline="0">
          <a:solidFill>
            <a:schemeClr val="tx2"/>
          </a:solidFill>
          <a:latin typeface="+mn-lt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0"/>
        </a:spcBef>
        <a:spcAft>
          <a:spcPts val="1750"/>
        </a:spcAft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2pPr>
      <a:lvl3pPr marL="216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3pPr>
      <a:lvl4pPr marL="432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4pPr>
      <a:lvl5pPr marL="648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 baseline="0">
          <a:solidFill>
            <a:schemeClr val="tx2"/>
          </a:solidFill>
          <a:latin typeface="+mn-lt"/>
          <a:ea typeface="+mn-ea"/>
          <a:cs typeface="Arial" pitchFamily="34" charset="0"/>
        </a:defRPr>
      </a:lvl5pPr>
      <a:lvl6pPr marL="864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6pPr>
      <a:lvl7pPr marL="1080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7pPr>
      <a:lvl8pPr marL="1296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8pPr>
      <a:lvl9pPr marL="1512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55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120" y="502601"/>
            <a:ext cx="10774680" cy="83788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" y="1506126"/>
            <a:ext cx="10774680" cy="38457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9120" y="6156514"/>
            <a:ext cx="2196000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5800" y="6156514"/>
            <a:ext cx="7488000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0" y="6156514"/>
            <a:ext cx="346751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9A3868A-DE80-4F4F-A1AD-B9062B0F51AE}"/>
              </a:ext>
            </a:extLst>
          </p:cNvPr>
          <p:cNvSpPr txBox="1">
            <a:spLocks/>
          </p:cNvSpPr>
          <p:nvPr userDrawn="1"/>
        </p:nvSpPr>
        <p:spPr>
          <a:xfrm>
            <a:off x="11425555" y="6246514"/>
            <a:ext cx="36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936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field with a path in the middle&#10;&#10;Description automatically generated with medium confidence">
            <a:extLst>
              <a:ext uri="{FF2B5EF4-FFF2-40B4-BE49-F238E27FC236}">
                <a16:creationId xmlns:a16="http://schemas.microsoft.com/office/drawing/2014/main" id="{DB84655F-72B1-DEA5-5297-B9F8F638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" y="0"/>
            <a:ext cx="12179129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48CB54-7476-25FB-1430-C26FC4456EEC}"/>
              </a:ext>
            </a:extLst>
          </p:cNvPr>
          <p:cNvSpPr txBox="1"/>
          <p:nvPr/>
        </p:nvSpPr>
        <p:spPr>
          <a:xfrm>
            <a:off x="595578" y="6543483"/>
            <a:ext cx="2179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Waurn Ponds, Geelong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41111-7B86-945F-484E-ACD89E128E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626A8-9A52-BFED-3583-85941B945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9567D1-3CE1-6C0A-1D98-20F80F7A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06" y="2043675"/>
            <a:ext cx="10944524" cy="2160000"/>
          </a:xfrm>
        </p:spPr>
        <p:txBody>
          <a:bodyPr/>
          <a:lstStyle/>
          <a:p>
            <a:r>
              <a:rPr lang="en-A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LEGISLATIVE ASSEMBLY ​</a:t>
            </a:r>
            <a:br>
              <a:rPr lang="en-A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ENVIRONMENT AND PLANNING COMMITTEE ​</a:t>
            </a:r>
            <a:br>
              <a:rPr lang="en-AU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Regional Housing Inquiry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71BCAF71-A77A-0E99-759E-F1557A4D1B66}"/>
              </a:ext>
            </a:extLst>
          </p:cNvPr>
          <p:cNvSpPr txBox="1">
            <a:spLocks/>
          </p:cNvSpPr>
          <p:nvPr/>
        </p:nvSpPr>
        <p:spPr>
          <a:xfrm>
            <a:off x="384792" y="3438193"/>
            <a:ext cx="5759999" cy="10800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47590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rwell photos - Travel Victoria: accommodation &amp; visitor guide">
            <a:extLst>
              <a:ext uri="{FF2B5EF4-FFF2-40B4-BE49-F238E27FC236}">
                <a16:creationId xmlns:a16="http://schemas.microsoft.com/office/drawing/2014/main" id="{827FCEE2-EBB6-3BBE-89A1-3B60B6BA6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3154" y="-9939"/>
            <a:ext cx="8288846" cy="68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38281" y="-9939"/>
            <a:ext cx="7690365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40" y="2373111"/>
            <a:ext cx="5401741" cy="837883"/>
          </a:xfrm>
        </p:spPr>
        <p:txBody>
          <a:bodyPr/>
          <a:lstStyle/>
          <a:p>
            <a:r>
              <a:rPr lang="en-AU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193776" y="3143396"/>
            <a:ext cx="5273372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English Street Morwell</a:t>
            </a: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Unlocks surplus government land to help deliver more home across Gippsland close to jobs services, schools and transport. </a:t>
            </a:r>
          </a:p>
          <a:p>
            <a:endParaRPr lang="en-A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Site features: 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delivery of 70 land lots 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10% social and affordable homes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close to jobs, service and transport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early works to commence in 2026.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Other local projects: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Gippsland Sports and Entertainment Park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Morwell Gun Club</a:t>
            </a: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56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A city with a clock tower&#10;&#10;Description automatically generated with low confidence">
            <a:extLst>
              <a:ext uri="{FF2B5EF4-FFF2-40B4-BE49-F238E27FC236}">
                <a16:creationId xmlns:a16="http://schemas.microsoft.com/office/drawing/2014/main" id="{364B0FBA-7725-2A2E-FB3E-24FFC5476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54" y="-7220"/>
            <a:ext cx="12276528" cy="6865219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0" y="-16844"/>
            <a:ext cx="7690365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09" y="2197382"/>
            <a:ext cx="5401741" cy="837883"/>
          </a:xfrm>
        </p:spPr>
        <p:txBody>
          <a:bodyPr/>
          <a:lstStyle/>
          <a:p>
            <a:r>
              <a:rPr lang="en-AU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Ballarat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298809" y="2986732"/>
            <a:ext cx="5273372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Ballarat Saleyards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Unlocking the former Ballarat Saleyards for future development.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Remediation is expected to begin mid 2025 and take up to 12 months, subject to site conditions. 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The future use of the site, including potential for housing, will be identified following a strategic planning process</a:t>
            </a:r>
            <a:r>
              <a:rPr lang="en-AU" sz="1600" b="0">
                <a:latin typeface="Arial" panose="020B0604020202020204" pitchFamily="34" charset="0"/>
                <a:cs typeface="Arial" panose="020B0604020202020204" pitchFamily="34" charset="0"/>
              </a:rPr>
              <a:t> led by the City of Ballarat.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6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Other local projects: </a:t>
            </a:r>
            <a:endParaRPr lang="en-A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Ballarat Major Events Precinct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Ballarat West Employment Zone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Acacia residential land development </a:t>
            </a:r>
            <a:r>
              <a:rPr lang="en-AU" sz="1600" i="1">
                <a:latin typeface="Arial" panose="020B0604020202020204" pitchFamily="34" charset="0"/>
                <a:cs typeface="Arial" panose="020B0604020202020204" pitchFamily="34" charset="0"/>
              </a:rPr>
              <a:t>[complete]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err="1">
                <a:latin typeface="Arial" panose="020B0604020202020204" pitchFamily="34" charset="0"/>
                <a:cs typeface="Arial" panose="020B0604020202020204" pitchFamily="34" charset="0"/>
              </a:rPr>
              <a:t>GovHub</a:t>
            </a: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i="1">
                <a:latin typeface="Arial" panose="020B0604020202020204" pitchFamily="34" charset="0"/>
                <a:cs typeface="Arial" panose="020B0604020202020204" pitchFamily="34" charset="0"/>
              </a:rPr>
              <a:t>[complete]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Ballarat Off-site Storage </a:t>
            </a:r>
            <a:r>
              <a:rPr lang="en-AU" sz="1600" i="1">
                <a:latin typeface="Arial" panose="020B0604020202020204" pitchFamily="34" charset="0"/>
                <a:cs typeface="Arial" panose="020B0604020202020204" pitchFamily="34" charset="0"/>
              </a:rPr>
              <a:t>[complete]</a:t>
            </a:r>
          </a:p>
        </p:txBody>
      </p:sp>
    </p:spTree>
    <p:extLst>
      <p:ext uri="{BB962C8B-B14F-4D97-AF65-F5344CB8AC3E}">
        <p14:creationId xmlns:p14="http://schemas.microsoft.com/office/powerpoint/2010/main" val="168507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5BB4D-EE09-EA6A-9BC9-E61158A61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" y="15351"/>
            <a:ext cx="11777472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0" y="-16844"/>
            <a:ext cx="7690365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90" y="2848303"/>
            <a:ext cx="5401741" cy="837883"/>
          </a:xfrm>
        </p:spPr>
        <p:txBody>
          <a:bodyPr/>
          <a:lstStyle/>
          <a:p>
            <a:r>
              <a:rPr lang="en-AU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Wodonga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198590" y="3590755"/>
            <a:ext cx="5273372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Junction Place</a:t>
            </a: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One of Australia’s largest regional urban renewal precincts, which will double the size of Wodonga's CBD, provide homes and support local jobs.</a:t>
            </a:r>
            <a:b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Features: 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local regional developer appointed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short stay accommodation and combination of mixed use and residential developments, including approximately 200 homes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project will support more than 1,000 local jobs and boost economic growth. </a:t>
            </a:r>
          </a:p>
        </p:txBody>
      </p:sp>
    </p:spTree>
    <p:extLst>
      <p:ext uri="{BB962C8B-B14F-4D97-AF65-F5344CB8AC3E}">
        <p14:creationId xmlns:p14="http://schemas.microsoft.com/office/powerpoint/2010/main" val="287727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ld 25 (Lot 22) Vineyard Avenue, Avenel VIC 3664 on 08 Aug 2023 - 2017728375 | Domain">
            <a:extLst>
              <a:ext uri="{FF2B5EF4-FFF2-40B4-BE49-F238E27FC236}">
                <a16:creationId xmlns:a16="http://schemas.microsoft.com/office/drawing/2014/main" id="{3C6A789F-1702-E20C-A62D-8708BF38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95155BE8-2031-4F44-BB41-540F206E7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17215" y="-9625"/>
            <a:ext cx="8939834" cy="69068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5EBFA3-F3BA-4B0F-8551-F6CB9BF5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79" y="1660924"/>
            <a:ext cx="5504708" cy="837883"/>
          </a:xfrm>
        </p:spPr>
        <p:txBody>
          <a:bodyPr/>
          <a:lstStyle/>
          <a:p>
            <a:r>
              <a:rPr lang="en-AU" b="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current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49806-5AE1-420A-86BD-D5F2BB2DC11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3180" y="2528314"/>
            <a:ext cx="5812820" cy="2440796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housing supply and demand challenges are leading to shortages.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market is driving impacts on overall demand, sales rates and revenue, material and labour costs escalation, and builder and settlement risks.  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Victoria is acting counter cyclically to deliver projects that the private sector simply would not undertake.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delivering through:</a:t>
            </a:r>
          </a:p>
          <a:p>
            <a:pPr marL="267970" lvl="1" indent="-267970">
              <a:lnSpc>
                <a:spcPct val="100000"/>
              </a:lnSpc>
              <a:spcAft>
                <a:spcPts val="600"/>
              </a:spcAft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unlocking surplus land to fast-track housing supply</a:t>
            </a:r>
          </a:p>
          <a:p>
            <a:pPr marL="267970" lvl="1" indent="-267970">
              <a:lnSpc>
                <a:spcPct val="100000"/>
              </a:lnSpc>
              <a:spcAft>
                <a:spcPts val="600"/>
              </a:spcAft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delivering minimum 10% affordable homes </a:t>
            </a:r>
          </a:p>
          <a:p>
            <a:pPr marL="267970" lvl="1" indent="-267970">
              <a:lnSpc>
                <a:spcPct val="100000"/>
              </a:lnSpc>
              <a:spcAft>
                <a:spcPts val="600"/>
              </a:spcAft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partnering with the community housing sector</a:t>
            </a:r>
          </a:p>
          <a:p>
            <a:pPr marL="267970" lvl="1" indent="-267970">
              <a:lnSpc>
                <a:spcPct val="100000"/>
              </a:lnSpc>
              <a:spcAft>
                <a:spcPts val="600"/>
              </a:spcAft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exploring new and innovative ways to deliver housing.</a:t>
            </a:r>
          </a:p>
          <a:p>
            <a:pPr marL="573405" lvl="1" indent="-285750">
              <a:lnSpc>
                <a:spcPct val="100000"/>
              </a:lnSpc>
            </a:pPr>
            <a:endParaRPr lang="en-AU" sz="14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94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welve Apostles Precinct Redevelopment - Regional Development Victoria">
            <a:extLst>
              <a:ext uri="{FF2B5EF4-FFF2-40B4-BE49-F238E27FC236}">
                <a16:creationId xmlns:a16="http://schemas.microsoft.com/office/drawing/2014/main" id="{84E4154D-FFE0-6192-142D-31579D979BC2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D11C59-B391-4770-392F-DA478F653D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8AEF7D-81CE-C8DB-8EE1-C6425C101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B9B299-E7DE-AB94-5BAE-92737B44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397839"/>
            <a:ext cx="5760000" cy="216000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25306-1379-EDFF-863D-58A7AC448F99}"/>
              </a:ext>
            </a:extLst>
          </p:cNvPr>
          <p:cNvSpPr txBox="1"/>
          <p:nvPr/>
        </p:nvSpPr>
        <p:spPr>
          <a:xfrm>
            <a:off x="66664" y="6465909"/>
            <a:ext cx="784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 impression: Twelve Apostles Visitor Experience Centre</a:t>
            </a:r>
          </a:p>
        </p:txBody>
      </p:sp>
    </p:spTree>
    <p:extLst>
      <p:ext uri="{BB962C8B-B14F-4D97-AF65-F5344CB8AC3E}">
        <p14:creationId xmlns:p14="http://schemas.microsoft.com/office/powerpoint/2010/main" val="26026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3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A3C17369-9C08-43DB-B40C-DCF949F5D9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963" y="-69448"/>
            <a:ext cx="11349037" cy="6927448"/>
          </a:xfr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B030BCA-AB07-40C5-9AE9-1BCAFA962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9939" y="-79512"/>
            <a:ext cx="7753764" cy="7014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B79D0-2633-48A5-86C5-16ED0A1D2B00}"/>
              </a:ext>
            </a:extLst>
          </p:cNvPr>
          <p:cNvSpPr txBox="1"/>
          <p:nvPr/>
        </p:nvSpPr>
        <p:spPr>
          <a:xfrm>
            <a:off x="320196" y="2704082"/>
            <a:ext cx="5557107" cy="39241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AU" sz="3000" dirty="0">
                <a:solidFill>
                  <a:schemeClr val="accent4"/>
                </a:solidFill>
                <a:ea typeface="+mj-ea"/>
                <a:cs typeface="+mj-cs"/>
              </a:rPr>
              <a:t>Development Victoria</a:t>
            </a:r>
          </a:p>
          <a:p>
            <a:pPr defTabSz="914377">
              <a:spcBef>
                <a:spcPts val="600"/>
              </a:spcBef>
              <a:spcAft>
                <a:spcPts val="600"/>
              </a:spcAft>
            </a:pPr>
            <a:r>
              <a:rPr lang="en-AU" sz="1600" dirty="0"/>
              <a:t>Government’s development arm, delivering policy through property development and urban renewal to achieve social and economic outcomes for the Victorian community. </a:t>
            </a:r>
          </a:p>
          <a:p>
            <a:pPr defTabSz="914377">
              <a:spcBef>
                <a:spcPts val="600"/>
              </a:spcBef>
              <a:spcAft>
                <a:spcPts val="600"/>
              </a:spcAft>
            </a:pPr>
            <a:r>
              <a:rPr lang="en-AU" sz="1600" dirty="0"/>
              <a:t>We partner with government, industry and community to revitalise urban areas and unlock public land, create important cultural and recreational facilities, and build diverse, affordable and sustainable communities. </a:t>
            </a:r>
          </a:p>
          <a:p>
            <a:pPr defTabSz="914377">
              <a:spcBef>
                <a:spcPts val="600"/>
              </a:spcBef>
              <a:spcAft>
                <a:spcPts val="600"/>
              </a:spcAft>
            </a:pPr>
            <a:r>
              <a:rPr lang="en-AU" sz="1600" dirty="0"/>
              <a:t>Last financial year, we invested more than $681 million across more than 30 major developments and infrastructure projects, supporting almost 8,000 Victorian jobs.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8351C-7A40-4A5F-9D16-214F0C6B6DA1}"/>
              </a:ext>
            </a:extLst>
          </p:cNvPr>
          <p:cNvSpPr txBox="1"/>
          <p:nvPr/>
        </p:nvSpPr>
        <p:spPr>
          <a:xfrm>
            <a:off x="10534868" y="6474345"/>
            <a:ext cx="217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Ballarat GovHub</a:t>
            </a:r>
          </a:p>
        </p:txBody>
      </p:sp>
    </p:spTree>
    <p:extLst>
      <p:ext uri="{BB962C8B-B14F-4D97-AF65-F5344CB8AC3E}">
        <p14:creationId xmlns:p14="http://schemas.microsoft.com/office/powerpoint/2010/main" val="289989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oster of a city&#10;&#10;AI-generated content may be incorrect.">
            <a:extLst>
              <a:ext uri="{FF2B5EF4-FFF2-40B4-BE49-F238E27FC236}">
                <a16:creationId xmlns:a16="http://schemas.microsoft.com/office/drawing/2014/main" id="{62CFD551-C5B8-91D7-65A6-8D19A2AC9E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580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1A8A23-ABAA-9417-8BF1-C615A76920D4}"/>
              </a:ext>
            </a:extLst>
          </p:cNvPr>
          <p:cNvSpPr txBox="1"/>
          <p:nvPr/>
        </p:nvSpPr>
        <p:spPr>
          <a:xfrm>
            <a:off x="180475" y="166656"/>
            <a:ext cx="60976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000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 projects </a:t>
            </a:r>
          </a:p>
        </p:txBody>
      </p:sp>
    </p:spTree>
    <p:extLst>
      <p:ext uri="{BB962C8B-B14F-4D97-AF65-F5344CB8AC3E}">
        <p14:creationId xmlns:p14="http://schemas.microsoft.com/office/powerpoint/2010/main" val="380655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5D16C5D3-B400-DE76-D505-F164431C23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9922" y="-9939"/>
            <a:ext cx="11249647" cy="6867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426950-840A-42D7-82FA-E24A5A95DBC6}"/>
              </a:ext>
            </a:extLst>
          </p:cNvPr>
          <p:cNvSpPr txBox="1"/>
          <p:nvPr/>
        </p:nvSpPr>
        <p:spPr>
          <a:xfrm>
            <a:off x="8590534" y="6482742"/>
            <a:ext cx="4652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 Impression: Fitzroy Gasworks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38281" y="-9939"/>
            <a:ext cx="8532576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62" y="3265721"/>
            <a:ext cx="5401741" cy="837883"/>
          </a:xfrm>
        </p:spPr>
        <p:txBody>
          <a:bodyPr/>
          <a:lstStyle/>
          <a:p>
            <a:r>
              <a:rPr lang="en-AU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 commercial returns and policy outcomes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7875FC-FD7A-49D6-8887-2F5B77DFD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163" y="4304241"/>
            <a:ext cx="4501868" cy="2707653"/>
          </a:xfrm>
        </p:spPr>
        <p:txBody>
          <a:bodyPr vert="horz" lIns="0" tIns="45720" rIns="0" bIns="45720" rtlCol="0" anchor="t">
            <a:noAutofit/>
          </a:bodyPr>
          <a:lstStyle/>
          <a:p>
            <a:pPr defTabSz="914377">
              <a:lnSpc>
                <a:spcPct val="100000"/>
              </a:lnSpc>
              <a:spcBef>
                <a:spcPts val="600"/>
              </a:spcBef>
              <a:defRPr/>
            </a:pPr>
            <a:r>
              <a:rPr lang="en-AU" sz="1600" dirty="0">
                <a:solidFill>
                  <a:srgbClr val="352F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 self-funding agency which generates revenue from the sale of property and fees from providing project management and advisory services to other government agencies. </a:t>
            </a:r>
          </a:p>
          <a:p>
            <a:pPr marR="0" lvl="0" indent="0" defTabSz="914377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by policy ambitions, we undertake our projects using commercial discipline, unless otherwise given a specific request or direction by the government. </a:t>
            </a:r>
          </a:p>
        </p:txBody>
      </p:sp>
    </p:spTree>
    <p:extLst>
      <p:ext uri="{BB962C8B-B14F-4D97-AF65-F5344CB8AC3E}">
        <p14:creationId xmlns:p14="http://schemas.microsoft.com/office/powerpoint/2010/main" val="295399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5E4A-91DA-1345-A8A5-07F085996B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/>
              <a:t>Officer and Werribee).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  <a:p>
            <a:endParaRPr lang="en-AU"/>
          </a:p>
        </p:txBody>
      </p:sp>
      <p:pic>
        <p:nvPicPr>
          <p:cNvPr id="3076" name="Picture 4" descr="Plucking numbers from the air: Victoria's big build for housing relies on  impossible targets">
            <a:extLst>
              <a:ext uri="{FF2B5EF4-FFF2-40B4-BE49-F238E27FC236}">
                <a16:creationId xmlns:a16="http://schemas.microsoft.com/office/drawing/2014/main" id="{A94CE2A9-7C8C-DDAC-8331-2E3C61EA4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2240" y="0"/>
            <a:ext cx="9509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01EC6F7-B7AF-17A9-AFB9-383A17B5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9939" y="-79512"/>
            <a:ext cx="7768052" cy="701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51D090-179D-8BE4-0A6F-5FF44C5F803F}"/>
              </a:ext>
            </a:extLst>
          </p:cNvPr>
          <p:cNvSpPr txBox="1"/>
          <p:nvPr/>
        </p:nvSpPr>
        <p:spPr>
          <a:xfrm>
            <a:off x="249087" y="3209713"/>
            <a:ext cx="5165876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30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en-AU" sz="3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AU" sz="30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d</a:t>
            </a:r>
            <a:r>
              <a:rPr lang="en-AU" sz="3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elivery</a:t>
            </a:r>
            <a:endParaRPr lang="en-AU" sz="16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We are delivering 25 housing projects </a:t>
            </a:r>
            <a:r>
              <a:rPr lang="en-AU" sz="1600" dirty="0">
                <a:effectLst/>
                <a:latin typeface="Arial" panose="020B0604020202020204" pitchFamily="34" charset="0"/>
                <a:ea typeface="Lexend Light" pitchFamily="2" charset="0"/>
                <a:cs typeface="Arial" panose="020B0604020202020204" pitchFamily="34" charset="0"/>
              </a:rPr>
              <a:t>across metropolitan Melbourne and regional Victoria, with a minimum 10% affordable housing targets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including: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5 precinct areas in Arden, Central Dandenong, Fitzroy Gasworks, Docklands and Wodonga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14 sites across metropolitan Melbourne, with three sites in active delivery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7 sites in regional Victoria located in Geelong, Bendigo, Ballarat, Gippsland and Wodonga.</a:t>
            </a:r>
          </a:p>
        </p:txBody>
      </p:sp>
    </p:spTree>
    <p:extLst>
      <p:ext uri="{BB962C8B-B14F-4D97-AF65-F5344CB8AC3E}">
        <p14:creationId xmlns:p14="http://schemas.microsoft.com/office/powerpoint/2010/main" val="406979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CF72197-1EDC-74EB-F476-0E29EA5BB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8541" y="0"/>
            <a:ext cx="8343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FE127B-8A4A-7C69-D3A5-C066E1FBD590}"/>
              </a:ext>
            </a:extLst>
          </p:cNvPr>
          <p:cNvSpPr txBox="1"/>
          <p:nvPr/>
        </p:nvSpPr>
        <p:spPr>
          <a:xfrm>
            <a:off x="7539205" y="6334780"/>
            <a:ext cx="465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 Impression: </a:t>
            </a:r>
            <a:r>
              <a:rPr lang="en-A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Nyaal</a:t>
            </a:r>
            <a:r>
              <a:rPr lang="en-A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Banyul Geelong Convention and Events Centre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95155BE8-2031-4F44-BB41-540F206E7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0" y="-107891"/>
            <a:ext cx="7640053" cy="70147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5EBFA3-F3BA-4B0F-8551-F6CB9BF5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10" y="2910528"/>
            <a:ext cx="4928237" cy="837883"/>
          </a:xfrm>
        </p:spPr>
        <p:txBody>
          <a:bodyPr/>
          <a:lstStyle/>
          <a:p>
            <a:r>
              <a:rPr lang="en-AU" b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a thriving regional Victoria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49806-5AE1-420A-86BD-D5F2BB2DC11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40110" y="3856302"/>
            <a:ext cx="5325802" cy="2440796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Investing in regional Victorian housing projects and community sporting, recreational and cultural infrastructure to improve social outcomes and enhance community participation and liveability.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local jobs including apprenticeships to increase capacity and skills to help grow the next generation of skilled workers.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Prioritising local businesses, First Peoples and social procurement for local and regional economic growth, in line with the Economic Growth Statement. </a:t>
            </a:r>
          </a:p>
        </p:txBody>
      </p:sp>
    </p:spTree>
    <p:extLst>
      <p:ext uri="{BB962C8B-B14F-4D97-AF65-F5344CB8AC3E}">
        <p14:creationId xmlns:p14="http://schemas.microsoft.com/office/powerpoint/2010/main" val="2615014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Geelong Financial Advisors &amp; Planners, Stockbrokers &amp; SMSF Services">
            <a:extLst>
              <a:ext uri="{FF2B5EF4-FFF2-40B4-BE49-F238E27FC236}">
                <a16:creationId xmlns:a16="http://schemas.microsoft.com/office/drawing/2014/main" id="{85108CAC-AFAC-F590-7D53-0226CC33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r="36786"/>
          <a:stretch/>
        </p:blipFill>
        <p:spPr bwMode="auto">
          <a:xfrm>
            <a:off x="3193032" y="0"/>
            <a:ext cx="899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4052" y="-11388"/>
            <a:ext cx="7864601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46" y="2205383"/>
            <a:ext cx="5401741" cy="837883"/>
          </a:xfrm>
        </p:spPr>
        <p:txBody>
          <a:bodyPr/>
          <a:lstStyle/>
          <a:p>
            <a:r>
              <a:rPr lang="en-AU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Geelong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181191" y="3044242"/>
            <a:ext cx="5579190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Waurn Ponds 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400 homes including 72 social and affordable homes for Homes Victoria.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Under-utilised land located beside Waurn Ponds Train Station. 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Open space and connection to new sporting complex.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Other local projects: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err="1">
                <a:latin typeface="Arial" panose="020B0604020202020204" pitchFamily="34" charset="0"/>
                <a:cs typeface="Arial" panose="020B0604020202020204" pitchFamily="34" charset="0"/>
              </a:rPr>
              <a:t>Nyaal</a:t>
            </a: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 Banyul Geelong Convention and Events Centre 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Twelve Apostles Precinct Redevelopment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Armstrong Creek Sports Centre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Stead Park Hockey Redevelopment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Waurn Ponds Sporting Complex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Geelong Arts Centre </a:t>
            </a:r>
            <a:r>
              <a:rPr lang="en-AU" sz="1600" i="1">
                <a:latin typeface="Arial" panose="020B0604020202020204" pitchFamily="34" charset="0"/>
                <a:cs typeface="Arial" panose="020B0604020202020204" pitchFamily="34" charset="0"/>
              </a:rPr>
              <a:t>[completed]</a:t>
            </a:r>
            <a:endParaRPr lang="en-AU" sz="16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1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elected Guide to Open House Bendigo | Open House Melbourne">
            <a:extLst>
              <a:ext uri="{FF2B5EF4-FFF2-40B4-BE49-F238E27FC236}">
                <a16:creationId xmlns:a16="http://schemas.microsoft.com/office/drawing/2014/main" id="{10D3681F-205E-565E-C238-E71FF1239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4495" y="-314"/>
            <a:ext cx="7783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38282" y="-22884"/>
            <a:ext cx="8809303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26" y="1179440"/>
            <a:ext cx="5401741" cy="837883"/>
          </a:xfrm>
        </p:spPr>
        <p:txBody>
          <a:bodyPr/>
          <a:lstStyle/>
          <a:p>
            <a:r>
              <a:rPr lang="en-AU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144379" y="1879114"/>
            <a:ext cx="5690937" cy="51783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Flora Hill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160 homes offering a range of housing types and lot sizes, including 56 new social and affordable homes for Homes Victoria. ​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Historic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Eumana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House retained and incorporated into the new residential community while the predominately vacant former site of the Bendigo Teachers’ College will be repurposed.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Early works starting by mid-year.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Chum Street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Significant rehabilitation required to unlock the former mining site and restore the health of the land.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Investigations underway to inform future remediation and healing of Country.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Other local projects: 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Bendigo Stadium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Bendigo Showgrounds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Galkangu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[complete]</a:t>
            </a: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916292"/>
      </p:ext>
    </p:extLst>
  </p:cSld>
  <p:clrMapOvr>
    <a:masterClrMapping/>
  </p:clrMapOvr>
</p:sld>
</file>

<file path=ppt/theme/theme1.xml><?xml version="1.0" encoding="utf-8"?>
<a:theme xmlns:a="http://schemas.openxmlformats.org/drawingml/2006/main" name="1_Development Victoria">
  <a:themeElements>
    <a:clrScheme name="Custom 6">
      <a:dk1>
        <a:srgbClr val="352F2D"/>
      </a:dk1>
      <a:lt1>
        <a:srgbClr val="FFFFFF"/>
      </a:lt1>
      <a:dk2>
        <a:srgbClr val="39C6E0"/>
      </a:dk2>
      <a:lt2>
        <a:srgbClr val="E4E2DB"/>
      </a:lt2>
      <a:accent1>
        <a:srgbClr val="39C6E0"/>
      </a:accent1>
      <a:accent2>
        <a:srgbClr val="EF505A"/>
      </a:accent2>
      <a:accent3>
        <a:srgbClr val="E4E2DB"/>
      </a:accent3>
      <a:accent4>
        <a:srgbClr val="0D334C"/>
      </a:accent4>
      <a:accent5>
        <a:srgbClr val="627A60"/>
      </a:accent5>
      <a:accent6>
        <a:srgbClr val="00B392"/>
      </a:accent6>
      <a:hlink>
        <a:srgbClr val="0D334C"/>
      </a:hlink>
      <a:folHlink>
        <a:srgbClr val="008EAA"/>
      </a:folHlink>
    </a:clrScheme>
    <a:fontScheme name="Custom 4">
      <a:majorFont>
        <a:latin typeface="Lexend"/>
        <a:ea typeface=""/>
        <a:cs typeface=""/>
      </a:majorFont>
      <a:minorFont>
        <a:latin typeface="Lexen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PowerPoint template.potx" id="{50CE858E-FD0D-4B9E-86D8-97979EC7890F}" vid="{FD701C30-4BF5-4180-9CAA-9C413EFF9313}"/>
    </a:ext>
  </a:extLst>
</a:theme>
</file>

<file path=ppt/theme/theme2.xml><?xml version="1.0" encoding="utf-8"?>
<a:theme xmlns:a="http://schemas.openxmlformats.org/drawingml/2006/main" name="2_Development Victoria">
  <a:themeElements>
    <a:clrScheme name="Development Australia Colours">
      <a:dk1>
        <a:sysClr val="windowText" lastClr="000000"/>
      </a:dk1>
      <a:lt1>
        <a:sysClr val="window" lastClr="FFFFFF"/>
      </a:lt1>
      <a:dk2>
        <a:srgbClr val="231F20"/>
      </a:dk2>
      <a:lt2>
        <a:srgbClr val="00ACCD"/>
      </a:lt2>
      <a:accent1>
        <a:srgbClr val="00ACCD"/>
      </a:accent1>
      <a:accent2>
        <a:srgbClr val="00809A"/>
      </a:accent2>
      <a:accent3>
        <a:srgbClr val="C5CAC6"/>
      </a:accent3>
      <a:accent4>
        <a:srgbClr val="000000"/>
      </a:accent4>
      <a:accent5>
        <a:srgbClr val="6D6E71"/>
      </a:accent5>
      <a:accent6>
        <a:srgbClr val="323232"/>
      </a:accent6>
      <a:hlink>
        <a:srgbClr val="00ACCD"/>
      </a:hlink>
      <a:folHlink>
        <a:srgbClr val="053226"/>
      </a:folHlink>
    </a:clrScheme>
    <a:fontScheme name="SVA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V Presentation" id="{6EA4BB7E-5387-41A0-AEEF-7BAB3D19A52D}" vid="{F2F9A311-3108-49EB-BF60-B0A2A189E8AD}"/>
    </a:ext>
  </a:extLst>
</a:theme>
</file>

<file path=ppt/theme/theme3.xml><?xml version="1.0" encoding="utf-8"?>
<a:theme xmlns:a="http://schemas.openxmlformats.org/drawingml/2006/main" name="3_Development Victoria">
  <a:themeElements>
    <a:clrScheme name="Custom 6">
      <a:dk1>
        <a:srgbClr val="352F2D"/>
      </a:dk1>
      <a:lt1>
        <a:srgbClr val="FFFFFF"/>
      </a:lt1>
      <a:dk2>
        <a:srgbClr val="39C6E0"/>
      </a:dk2>
      <a:lt2>
        <a:srgbClr val="E4E2DB"/>
      </a:lt2>
      <a:accent1>
        <a:srgbClr val="39C6E0"/>
      </a:accent1>
      <a:accent2>
        <a:srgbClr val="EF505A"/>
      </a:accent2>
      <a:accent3>
        <a:srgbClr val="E4E2DB"/>
      </a:accent3>
      <a:accent4>
        <a:srgbClr val="0D334C"/>
      </a:accent4>
      <a:accent5>
        <a:srgbClr val="627A60"/>
      </a:accent5>
      <a:accent6>
        <a:srgbClr val="00B392"/>
      </a:accent6>
      <a:hlink>
        <a:srgbClr val="0D334C"/>
      </a:hlink>
      <a:folHlink>
        <a:srgbClr val="008EAA"/>
      </a:folHlink>
    </a:clrScheme>
    <a:fontScheme name="Custom 4">
      <a:majorFont>
        <a:latin typeface="Lexend"/>
        <a:ea typeface=""/>
        <a:cs typeface=""/>
      </a:majorFont>
      <a:minorFont>
        <a:latin typeface="Lexen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PowerPoint template.potx" id="{CC9066BB-18A8-42CB-95F1-130678B38C7A}" vid="{5E5B3E38-14F4-4C88-AAAE-341ED2FA03F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c61757-ad04-49d5-a16a-4020ae46aeb3">
      <Value>1184</Value>
      <Value>199</Value>
      <Value>142</Value>
      <Value>1</Value>
    </TaxCatchAll>
    <Business_x005f_x0020_Identifier xmlns="46c61757-ad04-49d5-a16a-4020ae46aeb3">10938</Business_x005f_x0020_Identifier>
    <Witness_x005f_x0020_Id xmlns="46c61757-ad04-49d5-a16a-4020ae46aeb3">12579,12580</Witness_x005f_x0020_Id>
    <Committee_x0020_Start_x0020_Date xmlns="46c61757-ad04-49d5-a16a-4020ae46aeb3">2019-02-04T00:00:00+00:00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Standing</TermName>
          <TermId xmlns="http://schemas.microsoft.com/office/infopath/2007/PartnerControls">c6eac104-10be-430c-9143-8ced1c7c473c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 Environment and Planning Committee</TermName>
          <TermId xmlns="http://schemas.microsoft.com/office/infopath/2007/PartnerControls">7771bd68-0b95-466c-9171-09ff64ec293d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</TermName>
          <TermId xmlns="http://schemas.microsoft.com/office/infopath/2007/PartnerControls">6c673155-7d05-493d-b777-dc8304e4811b</TermId>
        </TermInfo>
      </Terms>
    </m3eeb9610e9c4640880ac1fecc69d01a>
    <Committee_x0020_Inquiry_x0020_Start_x0020_Date xmlns="46c61757-ad04-49d5-a16a-4020ae46aeb3">2024-12-02T00:00:00+00:00</Committee_x0020_Inquiry_x0020_Start_x0020_Date>
    <Committee_x0020_Inquiry_x0020_End_x0020_Date xmlns="46c61757-ad04-49d5-a16a-4020ae46aeb3">2025-12-15T00:00:00+00:00</Committee_x0020_Inquiry_x0020_End_x0020_Date>
    <MemberTaxHTField0 xmlns="474608a7-2664-4535-a61f-476faaff3ffa">
      <Terms xmlns="http://schemas.microsoft.com/office/infopath/2007/PartnerControls"/>
    </MemberTaxHTField0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the Supply of Homes in Regional Victoria</TermName>
          <TermId xmlns="http://schemas.microsoft.com/office/infopath/2007/PartnerControls">d6afb8b5-e16d-4db6-b51c-147dc03cf69c</TermId>
        </TermInfo>
      </Terms>
    </pf0be3ffd4e84049b08b651cf27bfd30>
    <DocumentKey xmlns="46c61757-ad04-49d5-a16a-4020ae46aeb3">witness-transcripts</DocumentKey>
    <_dlc_DocId xmlns="474608a7-2664-4535-a61f-476faaff3ffa">JA5YY26XR4HT-577289029-9907</_dlc_DocId>
    <_dlc_DocIdUrl xmlns="474608a7-2664-4535-a61f-476faaff3ffa">
      <Url>https://pims-docs.parliament.vic.gov.au/ladocs/_layouts/15/DocIdRedir.aspx?ID=JA5YY26XR4HT-577289029-9907</Url>
      <Description>JA5YY26XR4HT-577289029-9907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3599A398073C574BBC5E7AB74D88AA51" ma:contentTypeVersion="25" ma:contentTypeDescription="Create a new document." ma:contentTypeScope="" ma:versionID="b7d2ffab65b8f55bd8c9de337be7d409">
  <xsd:schema xmlns:xsd="http://www.w3.org/2001/XMLSchema" xmlns:xs="http://www.w3.org/2001/XMLSchema" xmlns:p="http://schemas.microsoft.com/office/2006/metadata/properties" xmlns:ns2="46c61757-ad04-49d5-a16a-4020ae46aeb3" xmlns:ns3="474608a7-2664-4535-a61f-476faaff3ffa" targetNamespace="http://schemas.microsoft.com/office/2006/metadata/properties" ma:root="true" ma:fieldsID="782d1071733146b16537bca7c82528ed" ns2:_="" ns3:_="">
    <xsd:import namespace="46c61757-ad04-49d5-a16a-4020ae46aeb3"/>
    <xsd:import namespace="474608a7-2664-4535-a61f-476faaff3ffa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4ce210bc-c733-4398-bbee-f8201098da96}" ma:internalName="TaxCatchAll" ma:showField="CatchAllData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4ce210bc-c733-4398-bbee-f8201098da96}" ma:internalName="TaxCatchAllLabel" ma:readOnly="true" ma:showField="CatchAllDataLabel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608a7-2664-4535-a61f-476faaff3ffa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450AD68-1B88-434C-AE7F-CC18CC598F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4DEC02-07C4-48EA-8F4A-A318B0E0982F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5aa36fc-54c8-4da6-8035-b6d29e59c9d2"/>
    <ds:schemaRef ds:uri="ffa6a980-da3a-4ff6-9bbd-bd5040708032"/>
  </ds:schemaRefs>
</ds:datastoreItem>
</file>

<file path=customXml/itemProps3.xml><?xml version="1.0" encoding="utf-8"?>
<ds:datastoreItem xmlns:ds="http://schemas.openxmlformats.org/officeDocument/2006/customXml" ds:itemID="{2CE59EE6-8110-4AE4-B10A-6E8EEE8EB910}"/>
</file>

<file path=customXml/itemProps4.xml><?xml version="1.0" encoding="utf-8"?>
<ds:datastoreItem xmlns:ds="http://schemas.openxmlformats.org/officeDocument/2006/customXml" ds:itemID="{E28E0852-975A-4613-9B03-904FA4CF8DD6}"/>
</file>

<file path=customXml/itemProps5.xml><?xml version="1.0" encoding="utf-8"?>
<ds:datastoreItem xmlns:ds="http://schemas.openxmlformats.org/officeDocument/2006/customXml" ds:itemID="{69EEC0DB-8C8C-40C0-864E-EB95743CFAA4}"/>
</file>

<file path=docProps/app.xml><?xml version="1.0" encoding="utf-8"?>
<Properties xmlns="http://schemas.openxmlformats.org/officeDocument/2006/extended-properties" xmlns:vt="http://schemas.openxmlformats.org/officeDocument/2006/docPropsVTypes">
  <Template>DV Widescreen PowerPoint template</Template>
  <TotalTime>3</TotalTime>
  <Words>828</Words>
  <Application>Microsoft Office PowerPoint</Application>
  <PresentationFormat>Widescreen</PresentationFormat>
  <Paragraphs>109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Lexend</vt:lpstr>
      <vt:lpstr>Lexend Light</vt:lpstr>
      <vt:lpstr>Lexend Medium</vt:lpstr>
      <vt:lpstr>VIC</vt:lpstr>
      <vt:lpstr>1_Development Victoria</vt:lpstr>
      <vt:lpstr>2_Development Victoria</vt:lpstr>
      <vt:lpstr>3_Development Victoria</vt:lpstr>
      <vt:lpstr>LEGISLATIVE ASSEMBLY ​ ENVIRONMENT AND PLANNING COMMITTEE ​ Regional Housing Inquiry</vt:lpstr>
      <vt:lpstr>PowerPoint Presentation</vt:lpstr>
      <vt:lpstr>PowerPoint Presentation</vt:lpstr>
      <vt:lpstr>PowerPoint Presentation</vt:lpstr>
      <vt:lpstr>Balancing commercial returns and policy outcomes</vt:lpstr>
      <vt:lpstr>PowerPoint Presentation</vt:lpstr>
      <vt:lpstr>Building a thriving regional Victoria</vt:lpstr>
      <vt:lpstr>Geelong</vt:lpstr>
      <vt:lpstr>Bendigo</vt:lpstr>
      <vt:lpstr>Morwell</vt:lpstr>
      <vt:lpstr>Ballarat</vt:lpstr>
      <vt:lpstr>Wodonga</vt:lpstr>
      <vt:lpstr>Managing current challenges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this template (Please delete)</dc:title>
  <dc:creator>Estelle Pages</dc:creator>
  <cp:lastModifiedBy>Michele Schot</cp:lastModifiedBy>
  <cp:revision>3</cp:revision>
  <cp:lastPrinted>2025-03-25T20:55:12Z</cp:lastPrinted>
  <dcterms:created xsi:type="dcterms:W3CDTF">2023-04-03T04:37:05Z</dcterms:created>
  <dcterms:modified xsi:type="dcterms:W3CDTF">2025-04-03T21:19:46Z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0x010100A6113086DC73B842B7D060591F1D1F2D0202003599A398073C574BBC5E7AB74D88AA51</vt:lpwstr>
  </property>
  <property fmtid="{D5CDD505-2E9C-101B-9397-08002B2CF9AE}" pid="3" name="MediaServiceImageTags">
    <vt:lpwstr/>
  </property>
  <property fmtid="{D5CDD505-2E9C-101B-9397-08002B2CF9AE}" pid="4" name="Hansard Member">
    <vt:lpwstr/>
  </property>
  <property fmtid="{D5CDD505-2E9C-101B-9397-08002B2CF9AE}" pid="5" name="Committee Inquiry">
    <vt:lpwstr>1184;#Inquiry into the Supply of Homes in Regional Victoria|d6afb8b5-e16d-4db6-b51c-147dc03cf69c</vt:lpwstr>
  </property>
  <property fmtid="{D5CDD505-2E9C-101B-9397-08002B2CF9AE}" pid="6" name="House">
    <vt:lpwstr>1;#Legislative Assembly|6c673155-7d05-493d-b777-dc8304e4811b</vt:lpwstr>
  </property>
  <property fmtid="{D5CDD505-2E9C-101B-9397-08002B2CF9AE}" pid="7" name="Committee">
    <vt:lpwstr>142;#Legislative Assembly Environment and Planning Committee|7771bd68-0b95-466c-9171-09ff64ec293d</vt:lpwstr>
  </property>
  <property fmtid="{D5CDD505-2E9C-101B-9397-08002B2CF9AE}" pid="8" name="Committee Type">
    <vt:lpwstr>199;#Standing|c6eac104-10be-430c-9143-8ced1c7c473c</vt:lpwstr>
  </property>
  <property fmtid="{D5CDD505-2E9C-101B-9397-08002B2CF9AE}" pid="9" name="_dlc_DocIdItemGuid">
    <vt:lpwstr>81e575cc-8d00-428c-bb82-558f7f16e24d</vt:lpwstr>
  </property>
</Properties>
</file>