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5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B09D-293B-7376-C1DD-BB9CC0F43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FCBFF-DDD4-B76B-B1F1-A32810427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E12C4-828E-A22F-7828-06D268BD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5A1-7D3C-4385-A89F-267DE8FB0595}" type="datetimeFigureOut">
              <a:rPr lang="en-AU" smtClean="0"/>
              <a:t>26/2/2024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892A6-F38D-1D63-C604-4AB36424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B21D7-5591-BB9A-56C5-F3F2148F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2F1C-63EB-482E-9C5A-BFDCD3C06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93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7AAF-123D-0103-160D-3374514A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CDA82-86AF-EC19-7E9C-62747DD68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FED30-FA68-6E4D-A838-CF649BB89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5A1-7D3C-4385-A89F-267DE8FB0595}" type="datetimeFigureOut">
              <a:rPr lang="en-AU" smtClean="0"/>
              <a:t>26/2/2024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5A327-4A59-EB23-3386-F48F7228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A1522-0BE8-E3F3-28FA-280B5D6A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2F1C-63EB-482E-9C5A-BFDCD3C06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447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CB3C0-F0E1-CF27-ABBD-A14A8352F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C7439-B5DF-807E-F23E-0BB96247D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2F51E-E6E7-FD76-F239-B73F0DB1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5A1-7D3C-4385-A89F-267DE8FB0595}" type="datetimeFigureOut">
              <a:rPr lang="en-AU" smtClean="0"/>
              <a:t>26/2/2024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2207B-4EDC-B1E6-501B-7FAE8582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103A9-B1B2-A050-13B7-BD4080A1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2F1C-63EB-482E-9C5A-BFDCD3C06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33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DEC4-3FEF-EAAC-B818-621E69C7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7A7F9-80E4-0B2C-AC9A-91601A7C7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EDA42-7AA1-41CE-7165-EDBC0E89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5A1-7D3C-4385-A89F-267DE8FB0595}" type="datetimeFigureOut">
              <a:rPr lang="en-AU" smtClean="0"/>
              <a:t>26/2/2024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D60A9-BC71-597C-D7B4-84FD62DA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2CB48-54B6-C69A-2D72-D0729A70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2F1C-63EB-482E-9C5A-BFDCD3C06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76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337D-E8A0-9813-140C-93927160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204EF-1C86-EA51-C44F-8119AA907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E8E16-1E3D-6366-68DF-0C856838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5A1-7D3C-4385-A89F-267DE8FB0595}" type="datetimeFigureOut">
              <a:rPr lang="en-AU" smtClean="0"/>
              <a:t>26/2/2024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13B05-8140-5339-D7E7-E7F3182F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13C67-663A-B9CE-6D7C-91E515D5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2F1C-63EB-482E-9C5A-BFDCD3C06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64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A5D4-70E6-D31B-49C8-D8ECFEE0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F0988-72F2-6601-F9C0-74D201A9B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B94EE-E262-0ECE-7A61-8BD211476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06ACB-5313-A2BC-F7AC-3548736A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5A1-7D3C-4385-A89F-267DE8FB0595}" type="datetimeFigureOut">
              <a:rPr lang="en-AU" smtClean="0"/>
              <a:t>26/2/2024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312D6-88B8-DFCD-1AFE-5372CA5A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9EA0-4930-FDDE-CAF3-48A89981B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2F1C-63EB-482E-9C5A-BFDCD3C06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77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64E7-A74E-A5B2-922F-CE821151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D43F9-80C4-A9C8-0305-11E2FD372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9EE73-8A08-AB44-ECCA-32ECC0EDF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18672-0032-5FC4-9DFC-3937DD331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01199-1AC0-86AC-363B-FD2F25D10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80316-9F99-5726-F1F6-F8F9D2FC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5A1-7D3C-4385-A89F-267DE8FB0595}" type="datetimeFigureOut">
              <a:rPr lang="en-AU" smtClean="0"/>
              <a:t>26/2/2024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A3C48-782F-C205-CF7C-40967FE76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D836A4-2473-A6E2-217F-98EA5BED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2F1C-63EB-482E-9C5A-BFDCD3C06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6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AA1C-65CB-212C-45B5-3B1BF0A4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12188-39A7-274F-33B6-93FFFE032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5A1-7D3C-4385-A89F-267DE8FB0595}" type="datetimeFigureOut">
              <a:rPr lang="en-AU" smtClean="0"/>
              <a:t>26/2/2024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356E6-0018-AC73-C300-370738F7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E0B1A-FDCC-D5D5-1C52-1340DE30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2F1C-63EB-482E-9C5A-BFDCD3C06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17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A4229-B581-EA14-DA21-E174B3E2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5A1-7D3C-4385-A89F-267DE8FB0595}" type="datetimeFigureOut">
              <a:rPr lang="en-AU" smtClean="0"/>
              <a:t>26/2/2024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8FA10-0780-182C-C4D4-FB72D93C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C5075-2C8E-FA9C-B064-6420B54B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2F1C-63EB-482E-9C5A-BFDCD3C06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627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744B-57E3-3282-DFF7-0A04CB50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6B78-A348-F812-01E4-0A051758C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2E6F4-A2EF-CCE5-38A7-64C5559A2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B3F8D-5028-F4AB-F1DD-BC01BDA7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5A1-7D3C-4385-A89F-267DE8FB0595}" type="datetimeFigureOut">
              <a:rPr lang="en-AU" smtClean="0"/>
              <a:t>26/2/2024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B93E6-F5AA-C4E4-0D0D-3CE8E20AD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B6B33-2C92-70B3-BC06-0B7D77B9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2F1C-63EB-482E-9C5A-BFDCD3C06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25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023B-450B-0DE2-2D9A-0588930F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9D627B-88F3-2186-1880-D41BBF255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00F11-2557-905B-6864-DFFAB432D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DF4A6-93BD-9046-AE3A-84EF2E80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5A1-7D3C-4385-A89F-267DE8FB0595}" type="datetimeFigureOut">
              <a:rPr lang="en-AU" smtClean="0"/>
              <a:t>26/2/2024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E9B34-3B1C-187E-C46F-2A1D087D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4E605-B55B-F234-838B-77B3E91B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2F1C-63EB-482E-9C5A-BFDCD3C06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48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AED3AE-A107-4DC4-7874-245260EA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E72E8-ABE1-4A0B-72E2-C705A0F4F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340BF-13CB-56B4-38AC-87552342E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65A1-7D3C-4385-A89F-267DE8FB0595}" type="datetimeFigureOut">
              <a:rPr lang="en-AU" smtClean="0"/>
              <a:t>26/2/2024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F2E8-D4D2-4A6C-60CF-89CBB74AD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4CAC8-6389-2D87-741D-3886AFE57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D2F1C-63EB-482E-9C5A-BFDCD3C06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67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2FEEF-B891-DF21-B748-1FAF81DC3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Red Energy Arena (Bendigo Stadium) | Austadiums">
            <a:extLst>
              <a:ext uri="{FF2B5EF4-FFF2-40B4-BE49-F238E27FC236}">
                <a16:creationId xmlns:a16="http://schemas.microsoft.com/office/drawing/2014/main" id="{9E009B26-10B0-F7D2-E3C5-271048940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r="3001" b="-1"/>
          <a:stretch/>
        </p:blipFill>
        <p:spPr bwMode="auto">
          <a:xfrm>
            <a:off x="-774333" y="10325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253009-D5FF-E279-F9DA-C283C04F2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5866" y="1372370"/>
            <a:ext cx="434126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Bendigo Stadium Ltd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93126-5CE1-4D41-165A-1697A6C29FDC}"/>
              </a:ext>
            </a:extLst>
          </p:cNvPr>
          <p:cNvSpPr txBox="1"/>
          <p:nvPr/>
        </p:nvSpPr>
        <p:spPr>
          <a:xfrm>
            <a:off x="7531610" y="2434201"/>
            <a:ext cx="4474343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Sports and Entertainment business.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Operates Bendigo Stadium, The Borough Club and St Arnaud Sporting Club.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Currently employ more than 170 people.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FD152-5D35-1042-F744-4FFDD754EF07}"/>
              </a:ext>
            </a:extLst>
          </p:cNvPr>
          <p:cNvSpPr txBox="1"/>
          <p:nvPr/>
        </p:nvSpPr>
        <p:spPr>
          <a:xfrm>
            <a:off x="838201" y="2482589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300" dirty="0">
              <a:effectLst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2F8CE79A-9C47-8D4D-0858-1A2876DB7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008" y="6010274"/>
            <a:ext cx="1613864" cy="6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7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2FEEF-B891-DF21-B748-1FAF81DC3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a basketball court&#10;&#10;Description automatically generated">
            <a:extLst>
              <a:ext uri="{FF2B5EF4-FFF2-40B4-BE49-F238E27FC236}">
                <a16:creationId xmlns:a16="http://schemas.microsoft.com/office/drawing/2014/main" id="{A1AF7196-3EF7-52CB-1724-18DB9902C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r="3464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253009-D5FF-E279-F9DA-C283C04F2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1408" y="1970716"/>
            <a:ext cx="4107543" cy="5118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Bendigo Stadium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93126-5CE1-4D41-165A-1697A6C29FDC}"/>
              </a:ext>
            </a:extLst>
          </p:cNvPr>
          <p:cNvSpPr txBox="1"/>
          <p:nvPr/>
        </p:nvSpPr>
        <p:spPr>
          <a:xfrm>
            <a:off x="7531610" y="2434201"/>
            <a:ext cx="434126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City of Greater Bendigo community asset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4,000-seat show court arena, 10 indoor multi-purpose courts, and 12 outdoor netball courts.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15,000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patrons each week through sporting competitions and programs, and hospitality.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Home to the WNBL Bendigo Spirit and NBL1 Bendigo Braves basketball teams.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FD152-5D35-1042-F744-4FFDD754EF07}"/>
              </a:ext>
            </a:extLst>
          </p:cNvPr>
          <p:cNvSpPr txBox="1"/>
          <p:nvPr/>
        </p:nvSpPr>
        <p:spPr>
          <a:xfrm>
            <a:off x="838201" y="2482589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300" dirty="0">
              <a:effectLst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2F8CE79A-9C47-8D4D-0858-1A2876DB7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008" y="6010274"/>
            <a:ext cx="1613864" cy="6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96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C0720D9A5485ED45ADC2FF5EDE309FA7" ma:contentTypeVersion="36" ma:contentTypeDescription="Create a new document." ma:contentTypeScope="" ma:versionID="e52877d7feab36bfeddb7f8cc9f5d553">
  <xsd:schema xmlns:xsd="http://www.w3.org/2001/XMLSchema" xmlns:xs="http://www.w3.org/2001/XMLSchema" xmlns:p="http://schemas.microsoft.com/office/2006/metadata/properties" xmlns:ns2="46c61757-ad04-49d5-a16a-4020ae46aeb3" xmlns:ns3="c35bed46-8fc3-45b8-8dd6-aacfd9839516" targetNamespace="http://schemas.microsoft.com/office/2006/metadata/properties" ma:root="true" ma:fieldsID="5fb501309d8927c6d13cd514116a9ed7" ns2:_="" ns3:_="">
    <xsd:import namespace="46c61757-ad04-49d5-a16a-4020ae46aeb3"/>
    <xsd:import namespace="c35bed46-8fc3-45b8-8dd6-aacfd9839516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4609796-0e07-4ed4-af15-6fdaafe780e0}" ma:internalName="TaxCatchAll" ma:showField="CatchAllData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4609796-0e07-4ed4-af15-6fdaafe780e0}" ma:internalName="TaxCatchAllLabel" ma:readOnly="true" ma:showField="CatchAllDataLabel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ed46-8fc3-45b8-8dd6-aacfd9839516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5f_x0020_Identifier xmlns="46c61757-ad04-49d5-a16a-4020ae46aeb3">8047</Business_x005f_x0020_Identifier>
    <MemberTaxHTField0 xmlns="c35bed46-8fc3-45b8-8dd6-aacfd9839516">
      <Terms xmlns="http://schemas.microsoft.com/office/infopath/2007/PartnerControls"/>
    </MemberTaxHTField0>
    <Witness_x005f_x0020_Id xmlns="46c61757-ad04-49d5-a16a-4020ae46aeb3">8541,8547</Witness_x005f_x0020_Id>
    <Committee_x0020_Start_x0020_Date xmlns="46c61757-ad04-49d5-a16a-4020ae46aeb3">2023-08-02T00:00:00+00:00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Select</TermName>
          <TermId xmlns="http://schemas.microsoft.com/office/infopath/2007/PartnerControls">40f0a745-7b49-4bd7-9d1f-efe648d87638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Select Committee on the 2026 Commonwealth Games Bid</TermName>
          <TermId xmlns="http://schemas.microsoft.com/office/infopath/2007/PartnerControls">ace84c29-723d-450e-be25-3c4a62431c85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6c85d7f4-b2da-4436-92e1-7df20d4cb55e</TermId>
        </TermInfo>
      </Terms>
    </m3eeb9610e9c4640880ac1fecc69d01a>
    <Committee_x0020_Inquiry_x0020_Start_x0020_Date xmlns="46c61757-ad04-49d5-a16a-4020ae46aeb3">2023-08-02T00:00:00+00:00</Committee_x0020_Inquiry_x0020_Start_x0020_Date>
    <Committee_x0020_Inquiry_x0020_End_x0020_Date xmlns="46c61757-ad04-49d5-a16a-4020ae46aeb3" xsi:nil="true"/>
    <TaxCatchAll xmlns="46c61757-ad04-49d5-a16a-4020ae46aeb3">
      <Value>196</Value>
      <Value>197</Value>
      <Value>1</Value>
      <Value>3</Value>
    </TaxCatchAll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the 2026 Commonwealth Games Bid</TermName>
          <TermId xmlns="http://schemas.microsoft.com/office/infopath/2007/PartnerControls">a70af7de-6f00-4eb6-b46c-08de016928f5</TermId>
        </TermInfo>
      </Terms>
    </pf0be3ffd4e84049b08b651cf27bfd30>
    <DocumentKey xmlns="46c61757-ad04-49d5-a16a-4020ae46aeb3">witness-transcripts</DocumentKey>
    <_dlc_DocId xmlns="c35bed46-8fc3-45b8-8dd6-aacfd9839516">HKNRK37FCK6T-1016873845-5563</_dlc_DocId>
    <_dlc_DocIdUrl xmlns="c35bed46-8fc3-45b8-8dd6-aacfd9839516">
      <Url>https://pims-docs.parliament.vic.gov.au/lcdocs/_layouts/15/DocIdRedir.aspx?ID=HKNRK37FCK6T-1016873845-5563</Url>
      <Description>HKNRK37FCK6T-1016873845-5563</Description>
    </_dlc_DocIdUrl>
  </documentManagement>
</p:properties>
</file>

<file path=customXml/itemProps1.xml><?xml version="1.0" encoding="utf-8"?>
<ds:datastoreItem xmlns:ds="http://schemas.openxmlformats.org/officeDocument/2006/customXml" ds:itemID="{6615066B-F5C9-468A-B3EA-E933F67C01F9}"/>
</file>

<file path=customXml/itemProps2.xml><?xml version="1.0" encoding="utf-8"?>
<ds:datastoreItem xmlns:ds="http://schemas.openxmlformats.org/officeDocument/2006/customXml" ds:itemID="{4F513397-6359-4782-92E8-3D0D239CC7EF}"/>
</file>

<file path=customXml/itemProps3.xml><?xml version="1.0" encoding="utf-8"?>
<ds:datastoreItem xmlns:ds="http://schemas.openxmlformats.org/officeDocument/2006/customXml" ds:itemID="{F4407B97-AB2A-4FAE-92E1-0467AFB9A521}"/>
</file>

<file path=customXml/itemProps4.xml><?xml version="1.0" encoding="utf-8"?>
<ds:datastoreItem xmlns:ds="http://schemas.openxmlformats.org/officeDocument/2006/customXml" ds:itemID="{CF7597AA-D8C8-4BE9-8144-7370F9C95049}"/>
</file>

<file path=customXml/itemProps5.xml><?xml version="1.0" encoding="utf-8"?>
<ds:datastoreItem xmlns:ds="http://schemas.openxmlformats.org/officeDocument/2006/customXml" ds:itemID="{E2C7035B-4F36-4C74-BDE1-8217C0190ECF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80</Words>
  <Application>Microsoft Macintosh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Bendigo Stadium Ltd </vt:lpstr>
      <vt:lpstr>Bendigo Stadium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Bendigo Stadium A City of Greater Bendigo community asset</dc:title>
  <dc:creator>Jolene Warren</dc:creator>
  <cp:lastModifiedBy>Stacie Wright</cp:lastModifiedBy>
  <cp:revision>15</cp:revision>
  <dcterms:created xsi:type="dcterms:W3CDTF">2024-02-26T03:47:12Z</dcterms:created>
  <dcterms:modified xsi:type="dcterms:W3CDTF">2024-02-26T09:38:10Z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0x010100A6113086DC73B842B7D060591F1D1F2D020200C0720D9A5485ED45ADC2FF5EDE309FA7</vt:lpwstr>
  </property>
  <property fmtid="{D5CDD505-2E9C-101B-9397-08002B2CF9AE}" pid="3" name="Hansard Member">
    <vt:lpwstr/>
  </property>
  <property fmtid="{D5CDD505-2E9C-101B-9397-08002B2CF9AE}" pid="4" name="Committee Type">
    <vt:lpwstr>3;#Select|40f0a745-7b49-4bd7-9d1f-efe648d87638</vt:lpwstr>
  </property>
  <property fmtid="{D5CDD505-2E9C-101B-9397-08002B2CF9AE}" pid="5" name="Committee Inquiry">
    <vt:lpwstr>196;#Inquiry into the 2026 Commonwealth Games Bid|a70af7de-6f00-4eb6-b46c-08de016928f5</vt:lpwstr>
  </property>
  <property fmtid="{D5CDD505-2E9C-101B-9397-08002B2CF9AE}" pid="6" name="House">
    <vt:lpwstr>1;#Legislative Council|6c85d7f4-b2da-4436-92e1-7df20d4cb55e</vt:lpwstr>
  </property>
  <property fmtid="{D5CDD505-2E9C-101B-9397-08002B2CF9AE}" pid="7" name="Committee">
    <vt:lpwstr>197;#Select Committee on the 2026 Commonwealth Games Bid|ace84c29-723d-450e-be25-3c4a62431c85</vt:lpwstr>
  </property>
  <property fmtid="{D5CDD505-2E9C-101B-9397-08002B2CF9AE}" pid="8" name="_dlc_DocIdItemGuid">
    <vt:lpwstr>1352a1c1-2aec-4d83-9908-50233e6ae4cb</vt:lpwstr>
  </property>
</Properties>
</file>