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11" Type="http://schemas.openxmlformats.org/officeDocument/2006/relationships/customXml" Target="../customXml/item5.xml"/><Relationship Id="rId5" Type="http://schemas.openxmlformats.org/officeDocument/2006/relationships/theme" Target="theme/theme1.xml"/><Relationship Id="rId10" Type="http://schemas.openxmlformats.org/officeDocument/2006/relationships/customXml" Target="../customXml/item4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6BFD4-D3C3-2B75-ADDC-90529D5E5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99FE4A-4CC3-2BBC-3E7B-2427369E8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BB6A5-3C29-CC34-1050-BF53F7864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195F-9942-4BC0-BD70-60DB38A4C3EA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A9E64-B878-0871-BC12-A6DAE3F57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77A3-0B9A-A391-5652-3585DDBC8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1B1B-8E70-4F40-B303-454105B2A2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555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90A62-E29C-DF90-6311-0B4042AE7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D6A329-AB0D-82AB-BAA3-18100F67C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4C6B3-E4E3-1436-605E-6688A066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195F-9942-4BC0-BD70-60DB38A4C3EA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A702F-4D68-FAD9-4CAE-7558AEC04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96D09-75DF-A7A1-4AC2-B72F5AD2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1B1B-8E70-4F40-B303-454105B2A2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691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8C7091-B01D-BAA2-FE46-D8CE19799E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F7C09B-EAAE-5211-C6EC-40C4B3AC5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47C04-E53E-F707-B0BB-29D2BD33D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195F-9942-4BC0-BD70-60DB38A4C3EA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7DB60-A258-B863-1D88-867FAEAD1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0D19A-0F87-3289-D069-17A6D797E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1B1B-8E70-4F40-B303-454105B2A2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930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D15D6-EE45-1E67-E93C-9779FB09B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5B659-37C2-2D15-A0CD-436ACD6BB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D8A44-906A-484B-92DD-095DE9EF5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195F-9942-4BC0-BD70-60DB38A4C3EA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23A3B-68E2-54A9-6FAB-47AB070E7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8447-F61B-1DF0-CBBB-768362D52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1B1B-8E70-4F40-B303-454105B2A2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8890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9BC4-CEAD-6A3C-461E-8E0DBBD41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662E1-AA3C-E5DC-B359-16AA8FBAE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33FAE-FDB1-120D-7756-EFD533D78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195F-9942-4BC0-BD70-60DB38A4C3EA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2DF8F-38AD-AF1A-EDDB-BB0EE610B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CC504-8F5D-F92C-5AD8-6F35C700A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1B1B-8E70-4F40-B303-454105B2A2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1265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D44DE-66AC-4517-A853-0B3ADC6A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42135-D699-4C63-8CB1-8BDCD9EA0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8FAF2-E73B-9FEE-B42F-23EF9F86F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31FF86-CD96-1CC7-8399-CF11E5DDE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195F-9942-4BC0-BD70-60DB38A4C3EA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BCABC-34EB-92B4-BDB7-C7A1F49BF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2D983-C5F8-6141-CD97-AF11587EB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1B1B-8E70-4F40-B303-454105B2A2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5430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78B1D-F19D-E7EA-FA0C-0434BF13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864A9-9190-4C4F-65C7-A7AB26E31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FB99B-9F66-4E52-74AD-F2C08A56F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79090F-C323-4AC8-6E48-C69A47412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CDD978-9BCA-05B8-3541-E72D09E1F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680F83-1267-3B88-1E75-336B689E7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195F-9942-4BC0-BD70-60DB38A4C3EA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7848E-4A25-9E00-5F36-93C0926DE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31FF81-01D3-BBD4-3819-49078117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1B1B-8E70-4F40-B303-454105B2A2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58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05AF5-6FF1-2645-A69B-AE9F2CB28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F59828-9494-CD73-CB15-C878788DF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195F-9942-4BC0-BD70-60DB38A4C3EA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202CC7-EAB1-1D19-840F-603C9A08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D630F-E350-BCD7-5C91-76509B3F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1B1B-8E70-4F40-B303-454105B2A2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401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61FB9B-3094-32B1-AFD4-2BD43B29F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195F-9942-4BC0-BD70-60DB38A4C3EA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58F53-8EFA-D0FE-DF1E-080360E2A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B0C83-D04B-61F6-6F14-A3C0FE14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1B1B-8E70-4F40-B303-454105B2A2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5665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4B690-FFF4-08F6-5B48-9449CC869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11E5D-4C78-D825-1244-95C908239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21BDC-4B87-ADAD-84AF-15C567B51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F95DD-E3A5-13EB-2419-D2B8F9EA5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195F-9942-4BC0-BD70-60DB38A4C3EA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39596-DF6A-97F5-6AFE-D2A766C5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66923-192B-9AD4-D357-C048A115E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1B1B-8E70-4F40-B303-454105B2A2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1699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DB6C3-CF90-B220-DF29-0375D982E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F1351-38BD-195A-A2E5-117FA92912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D8D3A2-3435-59B5-D7DE-8804FDB4B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CC071-D269-64A7-7419-D1BB16A8C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195F-9942-4BC0-BD70-60DB38A4C3EA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BCDB13-C286-477C-896F-2399DCC64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98FED-04FA-3230-5976-9C054EB7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1B1B-8E70-4F40-B303-454105B2A2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466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CFDAA2-45B1-DCDE-E9FA-4FE86149F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BFA76-8592-F387-E74E-88A8526FC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CB7BF-9E2D-F945-896A-1E385F748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C195F-9942-4BC0-BD70-60DB38A4C3EA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BBA42-B56D-F75E-9BFD-76E56FEF9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E2805-DA73-32DB-B979-1C5388897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61B1B-8E70-4F40-B303-454105B2A2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167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re-recorded video of Samson talking about his TAFE" descr="A black and white circle with a no camera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BD77051E-174D-91CA-A640-3FFFDC846E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2" y="643467"/>
            <a:ext cx="990411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4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ommittee Transcript Document" ma:contentTypeID="0x010100A6113086DC73B842B7D060591F1D1F2D0202003599A398073C574BBC5E7AB74D88AA51" ma:contentTypeVersion="25" ma:contentTypeDescription="Create a new document." ma:contentTypeScope="" ma:versionID="b7d2ffab65b8f55bd8c9de337be7d409">
  <xsd:schema xmlns:xsd="http://www.w3.org/2001/XMLSchema" xmlns:xs="http://www.w3.org/2001/XMLSchema" xmlns:p="http://schemas.microsoft.com/office/2006/metadata/properties" xmlns:ns2="46c61757-ad04-49d5-a16a-4020ae46aeb3" xmlns:ns3="474608a7-2664-4535-a61f-476faaff3ffa" targetNamespace="http://schemas.microsoft.com/office/2006/metadata/properties" ma:root="true" ma:fieldsID="782d1071733146b16537bca7c82528ed" ns2:_="" ns3:_="">
    <xsd:import namespace="46c61757-ad04-49d5-a16a-4020ae46aeb3"/>
    <xsd:import namespace="474608a7-2664-4535-a61f-476faaff3ffa"/>
    <xsd:element name="properties">
      <xsd:complexType>
        <xsd:sequence>
          <xsd:element name="documentManagement">
            <xsd:complexType>
              <xsd:all>
                <xsd:element ref="ns2:Business_x005f_x0020_Identifier" minOccurs="0"/>
                <xsd:element ref="ns2:m3eeb9610e9c4640880ac1fecc69d01a" minOccurs="0"/>
                <xsd:element ref="ns2:TaxCatchAll" minOccurs="0"/>
                <xsd:element ref="ns2:TaxCatchAllLabel" minOccurs="0"/>
                <xsd:element ref="ns2:Committee_x0020_Start_x0020_Date" minOccurs="0"/>
                <xsd:element ref="ns2:Committee_x0020_End_x0020_Date" minOccurs="0"/>
                <xsd:element ref="ns2:DocumentKey" minOccurs="0"/>
                <xsd:element ref="ns2:PublishStatus" minOccurs="0"/>
                <xsd:element ref="ns2:Committee_x0020_Inquiry_x0020_Start_x0020_Date" minOccurs="0"/>
                <xsd:element ref="ns2:Committee_x0020_Inquiry_x0020_End_x0020_Date" minOccurs="0"/>
                <xsd:element ref="ns3:MemberTaxHTField0" minOccurs="0"/>
                <xsd:element ref="ns2:Witness_x005f_x0020_Id" minOccurs="0"/>
                <xsd:element ref="ns2:g6a0eebaf0724e87b07e787b0a6687af" minOccurs="0"/>
                <xsd:element ref="ns2:a559cadfb9a242f5b73f63650095a147" minOccurs="0"/>
                <xsd:element ref="ns2:pf0be3ffd4e84049b08b651cf27bfd30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61757-ad04-49d5-a16a-4020ae46aeb3" elementFormDefault="qualified">
    <xsd:import namespace="http://schemas.microsoft.com/office/2006/documentManagement/types"/>
    <xsd:import namespace="http://schemas.microsoft.com/office/infopath/2007/PartnerControls"/>
    <xsd:element name="Business_x005f_x0020_Identifier" ma:index="8" nillable="true" ma:displayName="Business Identifier" ma:indexed="true" ma:internalName="Business_x0020_Identifier" ma:readOnly="false">
      <xsd:simpleType>
        <xsd:restriction base="dms:Text"/>
      </xsd:simpleType>
    </xsd:element>
    <xsd:element name="m3eeb9610e9c4640880ac1fecc69d01a" ma:index="9" nillable="true" ma:taxonomy="true" ma:internalName="m3eeb9610e9c4640880ac1fecc69d01a" ma:taxonomyFieldName="House" ma:displayName="House" ma:indexed="true" ma:fieldId="{63eeb961-0e9c-4640-880a-c1fecc69d01a}" ma:sspId="64323c1c-cbf1-4b15-a593-91e189a21d22" ma:termSetId="57944e1a-04b1-4712-99d3-3d76444853b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4ce210bc-c733-4398-bbee-f8201098da96}" ma:internalName="TaxCatchAll" ma:showField="CatchAllData" ma:web="474608a7-2664-4535-a61f-476faaff3f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4ce210bc-c733-4398-bbee-f8201098da96}" ma:internalName="TaxCatchAllLabel" ma:readOnly="true" ma:showField="CatchAllDataLabel" ma:web="474608a7-2664-4535-a61f-476faaff3f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mmittee_x0020_Start_x0020_Date" ma:index="13" nillable="true" ma:displayName="Committee Start Date" ma:format="DateOnly" ma:indexed="true" ma:internalName="Committee_x0020_Start_x0020_Date">
      <xsd:simpleType>
        <xsd:restriction base="dms:DateTime"/>
      </xsd:simpleType>
    </xsd:element>
    <xsd:element name="Committee_x0020_End_x0020_Date" ma:index="14" nillable="true" ma:displayName="Committee End Date" ma:format="DateOnly" ma:indexed="true" ma:internalName="Committee_x0020_End_x0020_Date">
      <xsd:simpleType>
        <xsd:restriction base="dms:DateTime"/>
      </xsd:simpleType>
    </xsd:element>
    <xsd:element name="DocumentKey" ma:index="15" nillable="true" ma:displayName="Document Key" ma:indexed="true" ma:internalName="DocumentKey">
      <xsd:simpleType>
        <xsd:restriction base="dms:Choice">
          <xsd:enumeration value="thumbnail"/>
          <xsd:enumeration value="photo"/>
          <xsd:enumeration value="attachment"/>
          <xsd:enumeration value="inaugural-speech"/>
          <xsd:enumeration value="digests"/>
          <xsd:enumeration value="minute-extracts"/>
          <xsd:enumeration value="introductory-document"/>
          <xsd:enumeration value="resolution-document"/>
          <xsd:enumeration value="terms-of-reference"/>
          <xsd:enumeration value="submissions"/>
          <xsd:enumeration value="transcripts"/>
          <xsd:enumeration value="schedule"/>
          <xsd:enumeration value="witness-transcripts"/>
          <xsd:enumeration value="reports-and-gov-responses"/>
          <xsd:enumeration value="other-documents"/>
          <xsd:enumeration value="attachments"/>
          <xsd:enumeration value="proof"/>
          <xsd:enumeration value="revised"/>
          <xsd:enumeration value="corrected"/>
          <xsd:enumeration value="question"/>
          <xsd:enumeration value="answer"/>
          <xsd:enumeration value="tabled-document"/>
          <xsd:enumeration value="not-tabled-document-la"/>
          <xsd:enumeration value="not-tabled-document-lc"/>
          <xsd:enumeration value="not-tabled-document-dispute"/>
          <xsd:enumeration value="petition-response"/>
        </xsd:restriction>
      </xsd:simpleType>
    </xsd:element>
    <xsd:element name="PublishStatus" ma:index="16" nillable="true" ma:displayName="Publish Status" ma:internalName="PublishStatus">
      <xsd:simpleType>
        <xsd:restriction base="dms:Choice">
          <xsd:enumeration value="Draft"/>
          <xsd:enumeration value="Published"/>
        </xsd:restriction>
      </xsd:simpleType>
    </xsd:element>
    <xsd:element name="Committee_x0020_Inquiry_x0020_Start_x0020_Date" ma:index="17" nillable="true" ma:displayName="Committee Inquiry Start Date" ma:format="DateOnly" ma:indexed="true" ma:internalName="Committee_x0020_Inquiry_x0020_Start_x0020_Date">
      <xsd:simpleType>
        <xsd:restriction base="dms:DateTime"/>
      </xsd:simpleType>
    </xsd:element>
    <xsd:element name="Committee_x0020_Inquiry_x0020_End_x0020_Date" ma:index="18" nillable="true" ma:displayName="Committee Inquiry End Date" ma:format="DateOnly" ma:indexed="true" ma:internalName="Committee_x0020_Inquiry_x0020_End_x0020_Date">
      <xsd:simpleType>
        <xsd:restriction base="dms:DateTime"/>
      </xsd:simpleType>
    </xsd:element>
    <xsd:element name="Witness_x005f_x0020_Id" ma:index="21" nillable="true" ma:displayName="Witness Id" ma:internalName="Witness_x0020_Id">
      <xsd:simpleType>
        <xsd:restriction base="dms:Text"/>
      </xsd:simpleType>
    </xsd:element>
    <xsd:element name="g6a0eebaf0724e87b07e787b0a6687af" ma:index="22" nillable="true" ma:taxonomy="true" ma:internalName="g6a0eebaf0724e87b07e787b0a6687af" ma:taxonomyFieldName="Committee" ma:displayName="Committee" ma:indexed="true" ma:fieldId="{06a0eeba-f072-4e87-b07e-787b0a6687af}" ma:sspId="64323c1c-cbf1-4b15-a593-91e189a21d22" ma:termSetId="b4046d15-f576-48c6-ad5e-8cba09d6ea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559cadfb9a242f5b73f63650095a147" ma:index="24" nillable="true" ma:taxonomy="true" ma:internalName="a559cadfb9a242f5b73f63650095a147" ma:taxonomyFieldName="Committee_x0020_Type" ma:displayName="Committee Type" ma:indexed="true" ma:fieldId="{a559cadf-b9a2-42f5-b73f-63650095a147}" ma:sspId="64323c1c-cbf1-4b15-a593-91e189a21d22" ma:termSetId="09e68001-ef80-4fd0-87ea-36e067212e9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0be3ffd4e84049b08b651cf27bfd30" ma:index="26" nillable="true" ma:taxonomy="true" ma:internalName="pf0be3ffd4e84049b08b651cf27bfd30" ma:taxonomyFieldName="Committee_x0020_Inquiry" ma:displayName="Committee Inquiry" ma:indexed="true" ma:fieldId="{9f0be3ff-d4e8-4049-b08b-651cf27bfd30}" ma:sspId="64323c1c-cbf1-4b15-a593-91e189a21d22" ma:termSetId="fd240bf8-7a44-4aff-9475-1a702056b2b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608a7-2664-4535-a61f-476faaff3ffa" elementFormDefault="qualified">
    <xsd:import namespace="http://schemas.microsoft.com/office/2006/documentManagement/types"/>
    <xsd:import namespace="http://schemas.microsoft.com/office/infopath/2007/PartnerControls"/>
    <xsd:element name="MemberTaxHTField0" ma:index="19" nillable="true" ma:taxonomy="true" ma:internalName="MemberTaxHTField0" ma:taxonomyFieldName="Hansard_x0020_Member" ma:displayName="Member" ma:default="" ma:fieldId="{c9fb69e6-177b-49ec-8627-96a823362ebd}" ma:taxonomyMulti="true" ma:sspId="64323c1c-cbf1-4b15-a593-91e189a21d22" ma:termSetId="5f9a1aad-f9d3-47b9-8812-cebc1c537bd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2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64323c1c-cbf1-4b15-a593-91e189a21d22" ContentTypeId="0x010100A6113086DC73B842B7D060591F1D1F2D0202" PreviousValue="false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usiness_x005f_x0020_Identifier xmlns="46c61757-ad04-49d5-a16a-4020ae46aeb3">7038</Business_x005f_x0020_Identifier>
    <Witness_x005f_x0020_Id xmlns="46c61757-ad04-49d5-a16a-4020ae46aeb3">2906,2907</Witness_x005f_x0020_Id>
    <Committee_x0020_Start_x0020_Date xmlns="46c61757-ad04-49d5-a16a-4020ae46aeb3">2019-03-21T00:00:00+00:00</Committee_x0020_Start_x0020_Date>
    <PublishStatus xmlns="46c61757-ad04-49d5-a16a-4020ae46aeb3">Published</PublishStatus>
    <Committee_x0020_End_x0020_Date xmlns="46c61757-ad04-49d5-a16a-4020ae46aeb3" xsi:nil="true"/>
    <a559cadfb9a242f5b73f63650095a147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Standing</TermName>
          <TermId xmlns="http://schemas.microsoft.com/office/infopath/2007/PartnerControls">c6eac104-10be-430c-9143-8ced1c7c473c</TermId>
        </TermInfo>
      </Terms>
    </a559cadfb9a242f5b73f63650095a147>
    <g6a0eebaf0724e87b07e787b0a6687af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Legislative Assembly Economy and Infrastructure Committee</TermName>
          <TermId xmlns="http://schemas.microsoft.com/office/infopath/2007/PartnerControls">787e0461-091a-4125-bfd6-e4cf00edbd39</TermId>
        </TermInfo>
      </Terms>
    </g6a0eebaf0724e87b07e787b0a6687af>
    <m3eeb9610e9c4640880ac1fecc69d01a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Legislative Assembly</TermName>
          <TermId xmlns="http://schemas.microsoft.com/office/infopath/2007/PartnerControls">6c673155-7d05-493d-b777-dc8304e4811b</TermId>
        </TermInfo>
      </Terms>
    </m3eeb9610e9c4640880ac1fecc69d01a>
    <Committee_x0020_Inquiry_x0020_Start_x0020_Date xmlns="46c61757-ad04-49d5-a16a-4020ae46aeb3">2019-05-01T00:00:00+00:00</Committee_x0020_Inquiry_x0020_Start_x0020_Date>
    <Committee_x0020_Inquiry_x0020_End_x0020_Date xmlns="46c61757-ad04-49d5-a16a-4020ae46aeb3">2022-03-08T00:00:00+00:00</Committee_x0020_Inquiry_x0020_End_x0020_Date>
    <MemberTaxHTField0 xmlns="474608a7-2664-4535-a61f-476faaff3ffa">
      <Terms xmlns="http://schemas.microsoft.com/office/infopath/2007/PartnerControls"/>
    </MemberTaxHTField0>
    <TaxCatchAll xmlns="46c61757-ad04-49d5-a16a-4020ae46aeb3">
      <Value>141</Value>
      <Value>123</Value>
      <Value>199</Value>
      <Value>1</Value>
    </TaxCatchAll>
    <pf0be3ffd4e84049b08b651cf27bfd30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Inquiry into access to TAFE for learners with disability</TermName>
          <TermId xmlns="http://schemas.microsoft.com/office/infopath/2007/PartnerControls">f8febfc5-c931-45ef-a3de-43ec945650cb</TermId>
        </TermInfo>
      </Terms>
    </pf0be3ffd4e84049b08b651cf27bfd30>
    <DocumentKey xmlns="46c61757-ad04-49d5-a16a-4020ae46aeb3">witness-transcripts</DocumentKey>
    <_dlc_DocId xmlns="474608a7-2664-4535-a61f-476faaff3ffa">JA5YY26XR4HT-577289029-6786</_dlc_DocId>
    <_dlc_DocIdUrl xmlns="474608a7-2664-4535-a61f-476faaff3ffa">
      <Url>https://pims-docs.parliament.vic.gov.au/ladocs/_layouts/15/DocIdRedir.aspx?ID=JA5YY26XR4HT-577289029-6786</Url>
      <Description>JA5YY26XR4HT-577289029-6786</Description>
    </_dlc_DocIdUrl>
  </documentManagement>
</p:properties>
</file>

<file path=customXml/itemProps1.xml><?xml version="1.0" encoding="utf-8"?>
<ds:datastoreItem xmlns:ds="http://schemas.openxmlformats.org/officeDocument/2006/customXml" ds:itemID="{5B8BB410-A97A-40CC-AD9D-F42A62180526}"/>
</file>

<file path=customXml/itemProps2.xml><?xml version="1.0" encoding="utf-8"?>
<ds:datastoreItem xmlns:ds="http://schemas.openxmlformats.org/officeDocument/2006/customXml" ds:itemID="{5CAED1AA-5AC4-497F-973D-93A8F576BC8D}"/>
</file>

<file path=customXml/itemProps3.xml><?xml version="1.0" encoding="utf-8"?>
<ds:datastoreItem xmlns:ds="http://schemas.openxmlformats.org/officeDocument/2006/customXml" ds:itemID="{14F6EC69-DC89-4E4E-A151-DE214F4A53A5}"/>
</file>

<file path=customXml/itemProps4.xml><?xml version="1.0" encoding="utf-8"?>
<ds:datastoreItem xmlns:ds="http://schemas.openxmlformats.org/officeDocument/2006/customXml" ds:itemID="{9DA59F55-9F03-449A-B156-F51A26828819}"/>
</file>

<file path=customXml/itemProps5.xml><?xml version="1.0" encoding="utf-8"?>
<ds:datastoreItem xmlns:ds="http://schemas.openxmlformats.org/officeDocument/2006/customXml" ds:itemID="{133DDDB6-17CF-46C9-850B-3B1E9AA6F34A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Parliament of Victoria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Alyssa Topy</dc:creator>
  <cp:lastModifiedBy>Alyssa Topy</cp:lastModifiedBy>
  <cp:revision>1</cp:revision>
  <dcterms:created xsi:type="dcterms:W3CDTF">2023-11-22T23:11:59Z</dcterms:created>
  <dcterms:modified xsi:type="dcterms:W3CDTF">2023-11-22T23:13:23Z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0x010100A6113086DC73B842B7D060591F1D1F2D0202003599A398073C574BBC5E7AB74D88AA51</vt:lpwstr>
  </property>
  <property fmtid="{D5CDD505-2E9C-101B-9397-08002B2CF9AE}" pid="3" name="Hansard Member">
    <vt:lpwstr/>
  </property>
  <property fmtid="{D5CDD505-2E9C-101B-9397-08002B2CF9AE}" pid="4" name="Committee Type">
    <vt:lpwstr>199;#Standing|c6eac104-10be-430c-9143-8ced1c7c473c</vt:lpwstr>
  </property>
  <property fmtid="{D5CDD505-2E9C-101B-9397-08002B2CF9AE}" pid="5" name="Committee Inquiry">
    <vt:lpwstr>141;#Inquiry into access to TAFE for learners with disability|f8febfc5-c931-45ef-a3de-43ec945650cb</vt:lpwstr>
  </property>
  <property fmtid="{D5CDD505-2E9C-101B-9397-08002B2CF9AE}" pid="6" name="House">
    <vt:lpwstr>1;#Legislative Assembly|6c673155-7d05-493d-b777-dc8304e4811b</vt:lpwstr>
  </property>
  <property fmtid="{D5CDD505-2E9C-101B-9397-08002B2CF9AE}" pid="7" name="Committee">
    <vt:lpwstr>123;#Legislative Assembly Economy and Infrastructure Committee|787e0461-091a-4125-bfd6-e4cf00edbd39</vt:lpwstr>
  </property>
  <property fmtid="{D5CDD505-2E9C-101B-9397-08002B2CF9AE}" pid="8" name="_dlc_DocIdItemGuid">
    <vt:lpwstr>7004e48d-019a-4307-bc56-c281ebc810dc</vt:lpwstr>
  </property>
</Properties>
</file>