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fntdata" ContentType="application/x-fontdata"/>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Layouts/slideLayout5.xml" ContentType="application/vnd.openxmlformats-officedocument.presentationml.slideLayout+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slideMasters/slideMaster1.xml" ContentType="application/vnd.openxmlformats-officedocument.presentationml.slideMaster+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notesSlides/notesSlide5.xml" ContentType="application/vnd.openxmlformats-officedocument.presentationml.notesSlide+xml"/>
  <Override PartName="/ppt/notesSlides/notesSlide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authors.xml" ContentType="application/vnd.ms-powerpoint.authors+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3.xml" ContentType="application/vnd.openxmlformats-officedocument.customXmlProperties+xml"/>
  <Override PartName="/customXml/itemProps2.xml" ContentType="application/vnd.openxmlformats-officedocument.customXmlProperties+xml"/>
  <Override PartName="/docProps/custom.xml" ContentType="application/vnd.openxmlformats-officedocument.custom-properties+xml"/>
  <Override PartName="/customXml/itemProps1.xml" ContentType="application/vnd.openxmlformats-officedocument.customXmlPropertie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Override PartName="/customXml/itemProps5.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18"/>
  </p:notesMasterIdLst>
  <p:handoutMasterIdLst>
    <p:handoutMasterId r:id="rId19"/>
  </p:handoutMasterIdLst>
  <p:sldIdLst>
    <p:sldId id="256" r:id="rId5"/>
    <p:sldId id="280" r:id="rId6"/>
    <p:sldId id="302" r:id="rId7"/>
    <p:sldId id="303" r:id="rId8"/>
    <p:sldId id="309" r:id="rId9"/>
    <p:sldId id="300" r:id="rId10"/>
    <p:sldId id="299" r:id="rId11"/>
    <p:sldId id="308" r:id="rId12"/>
    <p:sldId id="306" r:id="rId13"/>
    <p:sldId id="301" r:id="rId14"/>
    <p:sldId id="281" r:id="rId15"/>
    <p:sldId id="294" r:id="rId16"/>
    <p:sldId id="267" r:id="rId17"/>
  </p:sldIdLst>
  <p:sldSz cx="9144000" cy="5143500" type="screen16x9"/>
  <p:notesSz cx="6794500" cy="9931400"/>
  <p:embeddedFontLst>
    <p:embeddedFont>
      <p:font typeface="Calibri" panose="020F0502020204030204" pitchFamily="34" charset="0"/>
      <p:regular r:id="rId20"/>
      <p:bold r:id="rId21"/>
      <p:italic r:id="rId22"/>
      <p:boldItalic r:id="rId23"/>
    </p:embeddedFont>
  </p:embeddedFontLst>
  <p:defaultTextStyle>
    <a:defPPr>
      <a:defRPr lang="en-US"/>
    </a:defPPr>
    <a:lvl1pPr marL="0" algn="l" defTabSz="338622" rtl="0" eaLnBrk="1" latinLnBrk="0" hangingPunct="1">
      <a:defRPr sz="1333" kern="1200">
        <a:solidFill>
          <a:schemeClr val="tx1"/>
        </a:solidFill>
        <a:latin typeface="+mn-lt"/>
        <a:ea typeface="+mn-ea"/>
        <a:cs typeface="+mn-cs"/>
      </a:defRPr>
    </a:lvl1pPr>
    <a:lvl2pPr marL="338622" algn="l" defTabSz="338622" rtl="0" eaLnBrk="1" latinLnBrk="0" hangingPunct="1">
      <a:defRPr sz="1333" kern="1200">
        <a:solidFill>
          <a:schemeClr val="tx1"/>
        </a:solidFill>
        <a:latin typeface="+mn-lt"/>
        <a:ea typeface="+mn-ea"/>
        <a:cs typeface="+mn-cs"/>
      </a:defRPr>
    </a:lvl2pPr>
    <a:lvl3pPr marL="677243" algn="l" defTabSz="338622" rtl="0" eaLnBrk="1" latinLnBrk="0" hangingPunct="1">
      <a:defRPr sz="1333" kern="1200">
        <a:solidFill>
          <a:schemeClr val="tx1"/>
        </a:solidFill>
        <a:latin typeface="+mn-lt"/>
        <a:ea typeface="+mn-ea"/>
        <a:cs typeface="+mn-cs"/>
      </a:defRPr>
    </a:lvl3pPr>
    <a:lvl4pPr marL="1015865" algn="l" defTabSz="338622" rtl="0" eaLnBrk="1" latinLnBrk="0" hangingPunct="1">
      <a:defRPr sz="1333" kern="1200">
        <a:solidFill>
          <a:schemeClr val="tx1"/>
        </a:solidFill>
        <a:latin typeface="+mn-lt"/>
        <a:ea typeface="+mn-ea"/>
        <a:cs typeface="+mn-cs"/>
      </a:defRPr>
    </a:lvl4pPr>
    <a:lvl5pPr marL="1354488" algn="l" defTabSz="338622" rtl="0" eaLnBrk="1" latinLnBrk="0" hangingPunct="1">
      <a:defRPr sz="1333" kern="1200">
        <a:solidFill>
          <a:schemeClr val="tx1"/>
        </a:solidFill>
        <a:latin typeface="+mn-lt"/>
        <a:ea typeface="+mn-ea"/>
        <a:cs typeface="+mn-cs"/>
      </a:defRPr>
    </a:lvl5pPr>
    <a:lvl6pPr marL="1693109" algn="l" defTabSz="338622" rtl="0" eaLnBrk="1" latinLnBrk="0" hangingPunct="1">
      <a:defRPr sz="1333" kern="1200">
        <a:solidFill>
          <a:schemeClr val="tx1"/>
        </a:solidFill>
        <a:latin typeface="+mn-lt"/>
        <a:ea typeface="+mn-ea"/>
        <a:cs typeface="+mn-cs"/>
      </a:defRPr>
    </a:lvl6pPr>
    <a:lvl7pPr marL="2031731" algn="l" defTabSz="338622" rtl="0" eaLnBrk="1" latinLnBrk="0" hangingPunct="1">
      <a:defRPr sz="1333" kern="1200">
        <a:solidFill>
          <a:schemeClr val="tx1"/>
        </a:solidFill>
        <a:latin typeface="+mn-lt"/>
        <a:ea typeface="+mn-ea"/>
        <a:cs typeface="+mn-cs"/>
      </a:defRPr>
    </a:lvl7pPr>
    <a:lvl8pPr marL="2370352" algn="l" defTabSz="338622" rtl="0" eaLnBrk="1" latinLnBrk="0" hangingPunct="1">
      <a:defRPr sz="1333" kern="1200">
        <a:solidFill>
          <a:schemeClr val="tx1"/>
        </a:solidFill>
        <a:latin typeface="+mn-lt"/>
        <a:ea typeface="+mn-ea"/>
        <a:cs typeface="+mn-cs"/>
      </a:defRPr>
    </a:lvl8pPr>
    <a:lvl9pPr marL="2708974" algn="l" defTabSz="338622" rtl="0" eaLnBrk="1" latinLnBrk="0" hangingPunct="1">
      <a:defRPr sz="1333" kern="1200">
        <a:solidFill>
          <a:schemeClr val="tx1"/>
        </a:solidFill>
        <a:latin typeface="+mn-lt"/>
        <a:ea typeface="+mn-ea"/>
        <a:cs typeface="+mn-cs"/>
      </a:defRPr>
    </a:lvl9pPr>
  </p:defaultTextStyle>
  <p:extLst>
    <p:ext uri="{521415D9-36F7-43E2-AB2F-B90AF26B5E84}">
      <p14:sectionLst xmlns:p14="http://schemas.microsoft.com/office/powerpoint/2010/main">
        <p14:section name="DJCS - navy" id="{53061CC6-5A9B-468C-995C-0A1DC241A56A}">
          <p14:sldIdLst>
            <p14:sldId id="256"/>
            <p14:sldId id="280"/>
            <p14:sldId id="302"/>
            <p14:sldId id="303"/>
            <p14:sldId id="309"/>
            <p14:sldId id="300"/>
            <p14:sldId id="299"/>
            <p14:sldId id="308"/>
            <p14:sldId id="306"/>
            <p14:sldId id="301"/>
            <p14:sldId id="281"/>
            <p14:sldId id="294"/>
            <p14:sldId id="2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800AC37-CB6B-5198-15C3-C32D89A7C7FE}" name="Claire E Callaghan (DJCS)" initials="C(" userId="S::claire.callaghan@justice.vic.gov.au::eab5a69f-5cb6-41cb-8fe4-e6493d132a0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laire E Callaghan (DJCS)" initials="CEC(" lastIdx="7" clrIdx="0">
    <p:extLst>
      <p:ext uri="{19B8F6BF-5375-455C-9EA6-DF929625EA0E}">
        <p15:presenceInfo xmlns:p15="http://schemas.microsoft.com/office/powerpoint/2012/main" userId="S::Claire.Callaghan@justice.vic.gov.au::eab5a69f-5cb6-41cb-8fe4-e6493d132a0e" providerId="AD"/>
      </p:ext>
    </p:extLst>
  </p:cmAuthor>
  <p:cmAuthor id="2" name="Melissa S Westin (DJCS)" initials="MSW(" lastIdx="4" clrIdx="1">
    <p:extLst>
      <p:ext uri="{19B8F6BF-5375-455C-9EA6-DF929625EA0E}">
        <p15:presenceInfo xmlns:p15="http://schemas.microsoft.com/office/powerpoint/2012/main" userId="S::melissa.westin@justice.vic.gov.au::3a79b75f-6fb7-4da0-aafe-09dbf6a595e2" providerId="AD"/>
      </p:ext>
    </p:extLst>
  </p:cmAuthor>
  <p:cmAuthor id="3" name="Larissa J Strong (DJCS)" initials="LJS(" lastIdx="2" clrIdx="2">
    <p:extLst>
      <p:ext uri="{19B8F6BF-5375-455C-9EA6-DF929625EA0E}">
        <p15:presenceInfo xmlns:p15="http://schemas.microsoft.com/office/powerpoint/2012/main" userId="S::Larissa.Strong@justice.vic.gov.au::da4d3544-ca60-455d-aa47-63603e197d19" providerId="AD"/>
      </p:ext>
    </p:extLst>
  </p:cmAuthor>
  <p:cmAuthor id="4" name="Stephanie J Zarb (DJCS)" initials="SJZ(" lastIdx="9" clrIdx="3">
    <p:extLst>
      <p:ext uri="{19B8F6BF-5375-455C-9EA6-DF929625EA0E}">
        <p15:presenceInfo xmlns:p15="http://schemas.microsoft.com/office/powerpoint/2012/main" userId="S::Stephanie.Zarb@justice.vic.gov.au::ad4c2cb6-3564-4976-a5c1-1e3a34da3efb" providerId="AD"/>
      </p:ext>
    </p:extLst>
  </p:cmAuthor>
  <p:cmAuthor id="5" name="Anatolie M Dwyer (DJCS)" initials="AMD(" lastIdx="4" clrIdx="4">
    <p:extLst>
      <p:ext uri="{19B8F6BF-5375-455C-9EA6-DF929625EA0E}">
        <p15:presenceInfo xmlns:p15="http://schemas.microsoft.com/office/powerpoint/2012/main" userId="S::Anatolie.Dwyer@justice.vic.gov.au::08eb2dea-5097-44cd-a815-c2b6e981e8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8EBF9"/>
    <a:srgbClr val="CADB2F"/>
    <a:srgbClr val="71C5E8"/>
    <a:srgbClr val="00A9E0"/>
    <a:srgbClr val="0072DA"/>
    <a:srgbClr val="20154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463" autoAdjust="0"/>
  </p:normalViewPr>
  <p:slideViewPr>
    <p:cSldViewPr snapToGrid="0">
      <p:cViewPr varScale="1">
        <p:scale>
          <a:sx n="68" d="100"/>
          <a:sy n="68" d="100"/>
        </p:scale>
        <p:origin x="1240"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31" Type="http://schemas.openxmlformats.org/officeDocument/2006/relationships/customXml" Target="../customXml/item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theme" Target="theme/theme1.xml"/><Relationship Id="rId30" Type="http://schemas.openxmlformats.org/officeDocument/2006/relationships/customXml" Target="../customXml/item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E2CF501-9FB3-435F-B1FD-5C4255733CDC}"/>
              </a:ext>
            </a:extLst>
          </p:cNvPr>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en-AU" dirty="0"/>
          </a:p>
        </p:txBody>
      </p:sp>
      <p:sp>
        <p:nvSpPr>
          <p:cNvPr id="5" name="Slide Number Placeholder 4">
            <a:extLst>
              <a:ext uri="{FF2B5EF4-FFF2-40B4-BE49-F238E27FC236}">
                <a16:creationId xmlns:a16="http://schemas.microsoft.com/office/drawing/2014/main" id="{962E7262-4727-4168-A5DB-56D1D8870505}"/>
              </a:ext>
            </a:extLst>
          </p:cNvPr>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1E0F82C1-ECF5-4D04-BD4A-72C4FC61B8F8}" type="slidenum">
              <a:rPr lang="en-AU" smtClean="0"/>
              <a:t>‹#›</a:t>
            </a:fld>
            <a:endParaRPr lang="en-AU" dirty="0"/>
          </a:p>
        </p:txBody>
      </p:sp>
      <p:sp>
        <p:nvSpPr>
          <p:cNvPr id="3" name="Date Placeholder 2">
            <a:extLst>
              <a:ext uri="{FF2B5EF4-FFF2-40B4-BE49-F238E27FC236}">
                <a16:creationId xmlns:a16="http://schemas.microsoft.com/office/drawing/2014/main" id="{49B8FD2D-E40D-BA4C-B0CB-9759D10406D5}"/>
              </a:ext>
            </a:extLst>
          </p:cNvPr>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893928B6-49C1-744E-AB60-FFFB8C84C897}" type="datetimeFigureOut">
              <a:rPr lang="en-US" smtClean="0"/>
              <a:t>5/9/2022</a:t>
            </a:fld>
            <a:endParaRPr lang="en-US" dirty="0"/>
          </a:p>
        </p:txBody>
      </p:sp>
    </p:spTree>
    <p:extLst>
      <p:ext uri="{BB962C8B-B14F-4D97-AF65-F5344CB8AC3E}">
        <p14:creationId xmlns:p14="http://schemas.microsoft.com/office/powerpoint/2010/main" val="26153093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48645" y="0"/>
            <a:ext cx="2944283" cy="498295"/>
          </a:xfrm>
          <a:prstGeom prst="rect">
            <a:avLst/>
          </a:prstGeom>
        </p:spPr>
        <p:txBody>
          <a:bodyPr vert="horz" lIns="91440" tIns="45720" rIns="91440" bIns="45720" rtlCol="0"/>
          <a:lstStyle>
            <a:lvl1pPr algn="r">
              <a:defRPr sz="1200"/>
            </a:lvl1pPr>
          </a:lstStyle>
          <a:p>
            <a:fld id="{982DA708-A912-4C43-97E4-B414A18ED776}" type="datetimeFigureOut">
              <a:rPr lang="en-US" smtClean="0"/>
              <a:t>5/9/2022</a:t>
            </a:fld>
            <a:endParaRPr lang="en-US" dirty="0"/>
          </a:p>
        </p:txBody>
      </p:sp>
      <p:sp>
        <p:nvSpPr>
          <p:cNvPr id="4" name="Slide Image Placeholder 3"/>
          <p:cNvSpPr>
            <a:spLocks noGrp="1" noRot="1" noChangeAspect="1"/>
          </p:cNvSpPr>
          <p:nvPr>
            <p:ph type="sldImg" idx="2"/>
          </p:nvPr>
        </p:nvSpPr>
        <p:spPr>
          <a:xfrm>
            <a:off x="419100" y="1241425"/>
            <a:ext cx="5956300" cy="3351213"/>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79450" y="4779486"/>
            <a:ext cx="5435600" cy="3910489"/>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33107"/>
            <a:ext cx="2944283" cy="498294"/>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48645" y="9433107"/>
            <a:ext cx="2944283" cy="498294"/>
          </a:xfrm>
          <a:prstGeom prst="rect">
            <a:avLst/>
          </a:prstGeom>
        </p:spPr>
        <p:txBody>
          <a:bodyPr vert="horz" lIns="91440" tIns="45720" rIns="91440" bIns="45720" rtlCol="0" anchor="b"/>
          <a:lstStyle>
            <a:lvl1pPr algn="r">
              <a:defRPr sz="1200"/>
            </a:lvl1pPr>
          </a:lstStyle>
          <a:p>
            <a:fld id="{F93AFEC0-DC2A-FC49-AFB0-7E69C510240D}" type="slidenum">
              <a:rPr lang="en-US" smtClean="0"/>
              <a:t>‹#›</a:t>
            </a:fld>
            <a:endParaRPr lang="en-US" dirty="0"/>
          </a:p>
        </p:txBody>
      </p:sp>
    </p:spTree>
    <p:extLst>
      <p:ext uri="{BB962C8B-B14F-4D97-AF65-F5344CB8AC3E}">
        <p14:creationId xmlns:p14="http://schemas.microsoft.com/office/powerpoint/2010/main" val="1266519634"/>
      </p:ext>
    </p:extLst>
  </p:cSld>
  <p:clrMap bg1="lt1" tx1="dk1" bg2="lt2" tx2="dk2" accent1="accent1" accent2="accent2" accent3="accent3" accent4="accent4" accent5="accent5" accent6="accent6" hlink="hlink" folHlink="folHlink"/>
  <p:notesStyle>
    <a:lvl1pPr marL="0" algn="l" defTabSz="677243" rtl="0" eaLnBrk="1" latinLnBrk="0" hangingPunct="1">
      <a:defRPr sz="888" kern="1200">
        <a:solidFill>
          <a:schemeClr val="tx1"/>
        </a:solidFill>
        <a:latin typeface="+mn-lt"/>
        <a:ea typeface="+mn-ea"/>
        <a:cs typeface="+mn-cs"/>
      </a:defRPr>
    </a:lvl1pPr>
    <a:lvl2pPr marL="338622" algn="l" defTabSz="677243" rtl="0" eaLnBrk="1" latinLnBrk="0" hangingPunct="1">
      <a:defRPr sz="888" kern="1200">
        <a:solidFill>
          <a:schemeClr val="tx1"/>
        </a:solidFill>
        <a:latin typeface="+mn-lt"/>
        <a:ea typeface="+mn-ea"/>
        <a:cs typeface="+mn-cs"/>
      </a:defRPr>
    </a:lvl2pPr>
    <a:lvl3pPr marL="677243" algn="l" defTabSz="677243" rtl="0" eaLnBrk="1" latinLnBrk="0" hangingPunct="1">
      <a:defRPr sz="888" kern="1200">
        <a:solidFill>
          <a:schemeClr val="tx1"/>
        </a:solidFill>
        <a:latin typeface="+mn-lt"/>
        <a:ea typeface="+mn-ea"/>
        <a:cs typeface="+mn-cs"/>
      </a:defRPr>
    </a:lvl3pPr>
    <a:lvl4pPr marL="1015865" algn="l" defTabSz="677243" rtl="0" eaLnBrk="1" latinLnBrk="0" hangingPunct="1">
      <a:defRPr sz="888" kern="1200">
        <a:solidFill>
          <a:schemeClr val="tx1"/>
        </a:solidFill>
        <a:latin typeface="+mn-lt"/>
        <a:ea typeface="+mn-ea"/>
        <a:cs typeface="+mn-cs"/>
      </a:defRPr>
    </a:lvl4pPr>
    <a:lvl5pPr marL="1354488" algn="l" defTabSz="677243" rtl="0" eaLnBrk="1" latinLnBrk="0" hangingPunct="1">
      <a:defRPr sz="888" kern="1200">
        <a:solidFill>
          <a:schemeClr val="tx1"/>
        </a:solidFill>
        <a:latin typeface="+mn-lt"/>
        <a:ea typeface="+mn-ea"/>
        <a:cs typeface="+mn-cs"/>
      </a:defRPr>
    </a:lvl5pPr>
    <a:lvl6pPr marL="1693109" algn="l" defTabSz="677243" rtl="0" eaLnBrk="1" latinLnBrk="0" hangingPunct="1">
      <a:defRPr sz="888" kern="1200">
        <a:solidFill>
          <a:schemeClr val="tx1"/>
        </a:solidFill>
        <a:latin typeface="+mn-lt"/>
        <a:ea typeface="+mn-ea"/>
        <a:cs typeface="+mn-cs"/>
      </a:defRPr>
    </a:lvl6pPr>
    <a:lvl7pPr marL="2031731" algn="l" defTabSz="677243" rtl="0" eaLnBrk="1" latinLnBrk="0" hangingPunct="1">
      <a:defRPr sz="888" kern="1200">
        <a:solidFill>
          <a:schemeClr val="tx1"/>
        </a:solidFill>
        <a:latin typeface="+mn-lt"/>
        <a:ea typeface="+mn-ea"/>
        <a:cs typeface="+mn-cs"/>
      </a:defRPr>
    </a:lvl7pPr>
    <a:lvl8pPr marL="2370352" algn="l" defTabSz="677243" rtl="0" eaLnBrk="1" latinLnBrk="0" hangingPunct="1">
      <a:defRPr sz="888" kern="1200">
        <a:solidFill>
          <a:schemeClr val="tx1"/>
        </a:solidFill>
        <a:latin typeface="+mn-lt"/>
        <a:ea typeface="+mn-ea"/>
        <a:cs typeface="+mn-cs"/>
      </a:defRPr>
    </a:lvl8pPr>
    <a:lvl9pPr marL="2708974" algn="l" defTabSz="677243" rtl="0" eaLnBrk="1" latinLnBrk="0" hangingPunct="1">
      <a:defRPr sz="88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93AFEC0-DC2A-FC49-AFB0-7E69C510240D}" type="slidenum">
              <a:rPr lang="en-US" smtClean="0"/>
              <a:t>1</a:t>
            </a:fld>
            <a:endParaRPr lang="en-US" dirty="0"/>
          </a:p>
        </p:txBody>
      </p:sp>
    </p:spTree>
    <p:extLst>
      <p:ext uri="{BB962C8B-B14F-4D97-AF65-F5344CB8AC3E}">
        <p14:creationId xmlns:p14="http://schemas.microsoft.com/office/powerpoint/2010/main" val="23033038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AFEC0-DC2A-FC49-AFB0-7E69C510240D}" type="slidenum">
              <a:rPr lang="en-US" smtClean="0"/>
              <a:t>10</a:t>
            </a:fld>
            <a:endParaRPr lang="en-US" dirty="0"/>
          </a:p>
        </p:txBody>
      </p:sp>
    </p:spTree>
    <p:extLst>
      <p:ext uri="{BB962C8B-B14F-4D97-AF65-F5344CB8AC3E}">
        <p14:creationId xmlns:p14="http://schemas.microsoft.com/office/powerpoint/2010/main" val="17133781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AFEC0-DC2A-FC49-AFB0-7E69C510240D}" type="slidenum">
              <a:rPr lang="en-US" smtClean="0"/>
              <a:t>11</a:t>
            </a:fld>
            <a:endParaRPr lang="en-US" dirty="0"/>
          </a:p>
        </p:txBody>
      </p:sp>
    </p:spTree>
    <p:extLst>
      <p:ext uri="{BB962C8B-B14F-4D97-AF65-F5344CB8AC3E}">
        <p14:creationId xmlns:p14="http://schemas.microsoft.com/office/powerpoint/2010/main" val="18134460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AFEC0-DC2A-FC49-AFB0-7E69C510240D}" type="slidenum">
              <a:rPr lang="en-US" smtClean="0"/>
              <a:t>12</a:t>
            </a:fld>
            <a:endParaRPr lang="en-US" dirty="0"/>
          </a:p>
        </p:txBody>
      </p:sp>
    </p:spTree>
    <p:extLst>
      <p:ext uri="{BB962C8B-B14F-4D97-AF65-F5344CB8AC3E}">
        <p14:creationId xmlns:p14="http://schemas.microsoft.com/office/powerpoint/2010/main" val="2793988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en-AU" dirty="0"/>
          </a:p>
        </p:txBody>
      </p:sp>
      <p:sp>
        <p:nvSpPr>
          <p:cNvPr id="4" name="Slide Number Placeholder 3"/>
          <p:cNvSpPr>
            <a:spLocks noGrp="1"/>
          </p:cNvSpPr>
          <p:nvPr>
            <p:ph type="sldNum" sz="quarter" idx="5"/>
          </p:nvPr>
        </p:nvSpPr>
        <p:spPr/>
        <p:txBody>
          <a:bodyPr/>
          <a:lstStyle/>
          <a:p>
            <a:fld id="{F93AFEC0-DC2A-FC49-AFB0-7E69C510240D}" type="slidenum">
              <a:rPr lang="en-US" smtClean="0"/>
              <a:t>13</a:t>
            </a:fld>
            <a:endParaRPr lang="en-US" dirty="0"/>
          </a:p>
        </p:txBody>
      </p:sp>
    </p:spTree>
    <p:extLst>
      <p:ext uri="{BB962C8B-B14F-4D97-AF65-F5344CB8AC3E}">
        <p14:creationId xmlns:p14="http://schemas.microsoft.com/office/powerpoint/2010/main" val="17094172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F93AFEC0-DC2A-FC49-AFB0-7E69C510240D}" type="slidenum">
              <a:rPr lang="en-US" smtClean="0"/>
              <a:t>2</a:t>
            </a:fld>
            <a:endParaRPr lang="en-US" dirty="0"/>
          </a:p>
        </p:txBody>
      </p:sp>
    </p:spTree>
    <p:extLst>
      <p:ext uri="{BB962C8B-B14F-4D97-AF65-F5344CB8AC3E}">
        <p14:creationId xmlns:p14="http://schemas.microsoft.com/office/powerpoint/2010/main" val="3711540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F93AFEC0-DC2A-FC49-AFB0-7E69C510240D}" type="slidenum">
              <a:rPr lang="en-US" smtClean="0"/>
              <a:t>3</a:t>
            </a:fld>
            <a:endParaRPr lang="en-US" dirty="0"/>
          </a:p>
        </p:txBody>
      </p:sp>
    </p:spTree>
    <p:extLst>
      <p:ext uri="{BB962C8B-B14F-4D97-AF65-F5344CB8AC3E}">
        <p14:creationId xmlns:p14="http://schemas.microsoft.com/office/powerpoint/2010/main" val="2020410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F93AFEC0-DC2A-FC49-AFB0-7E69C510240D}" type="slidenum">
              <a:rPr lang="en-US" smtClean="0"/>
              <a:t>4</a:t>
            </a:fld>
            <a:endParaRPr lang="en-US" dirty="0"/>
          </a:p>
        </p:txBody>
      </p:sp>
    </p:spTree>
    <p:extLst>
      <p:ext uri="{BB962C8B-B14F-4D97-AF65-F5344CB8AC3E}">
        <p14:creationId xmlns:p14="http://schemas.microsoft.com/office/powerpoint/2010/main" val="108057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F93AFEC0-DC2A-FC49-AFB0-7E69C510240D}" type="slidenum">
              <a:rPr lang="en-US" smtClean="0"/>
              <a:t>5</a:t>
            </a:fld>
            <a:endParaRPr lang="en-US" dirty="0"/>
          </a:p>
        </p:txBody>
      </p:sp>
    </p:spTree>
    <p:extLst>
      <p:ext uri="{BB962C8B-B14F-4D97-AF65-F5344CB8AC3E}">
        <p14:creationId xmlns:p14="http://schemas.microsoft.com/office/powerpoint/2010/main" val="3139016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AFEC0-DC2A-FC49-AFB0-7E69C510240D}" type="slidenum">
              <a:rPr lang="en-US" smtClean="0"/>
              <a:t>6</a:t>
            </a:fld>
            <a:endParaRPr lang="en-US" dirty="0"/>
          </a:p>
        </p:txBody>
      </p:sp>
    </p:spTree>
    <p:extLst>
      <p:ext uri="{BB962C8B-B14F-4D97-AF65-F5344CB8AC3E}">
        <p14:creationId xmlns:p14="http://schemas.microsoft.com/office/powerpoint/2010/main" val="3320515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AFEC0-DC2A-FC49-AFB0-7E69C510240D}" type="slidenum">
              <a:rPr lang="en-US" smtClean="0"/>
              <a:t>7</a:t>
            </a:fld>
            <a:endParaRPr lang="en-US" dirty="0"/>
          </a:p>
        </p:txBody>
      </p:sp>
    </p:spTree>
    <p:extLst>
      <p:ext uri="{BB962C8B-B14F-4D97-AF65-F5344CB8AC3E}">
        <p14:creationId xmlns:p14="http://schemas.microsoft.com/office/powerpoint/2010/main" val="13008564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93AFEC0-DC2A-FC49-AFB0-7E69C510240D}" type="slidenum">
              <a:rPr lang="en-US" smtClean="0"/>
              <a:t>8</a:t>
            </a:fld>
            <a:endParaRPr lang="en-US" dirty="0"/>
          </a:p>
        </p:txBody>
      </p:sp>
    </p:spTree>
    <p:extLst>
      <p:ext uri="{BB962C8B-B14F-4D97-AF65-F5344CB8AC3E}">
        <p14:creationId xmlns:p14="http://schemas.microsoft.com/office/powerpoint/2010/main" val="3629717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77243" rtl="0" eaLnBrk="1" fontAlgn="auto" latinLnBrk="0" hangingPunct="1">
              <a:lnSpc>
                <a:spcPct val="100000"/>
              </a:lnSpc>
              <a:spcBef>
                <a:spcPts val="0"/>
              </a:spcBef>
              <a:spcAft>
                <a:spcPts val="0"/>
              </a:spcAft>
              <a:buClrTx/>
              <a:buSzTx/>
              <a:buFontTx/>
              <a:buNone/>
              <a:tabLst/>
              <a:defRPr/>
            </a:pPr>
            <a:endParaRPr lang="en-AU" sz="1800" dirty="0">
              <a:effectLst/>
              <a:latin typeface="Arial" panose="020B0604020202020204" pitchFamily="34"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93AFEC0-DC2A-FC49-AFB0-7E69C510240D}" type="slidenum">
              <a:rPr lang="en-US" smtClean="0"/>
              <a:t>9</a:t>
            </a:fld>
            <a:endParaRPr lang="en-US" dirty="0"/>
          </a:p>
        </p:txBody>
      </p:sp>
    </p:spTree>
    <p:extLst>
      <p:ext uri="{BB962C8B-B14F-4D97-AF65-F5344CB8AC3E}">
        <p14:creationId xmlns:p14="http://schemas.microsoft.com/office/powerpoint/2010/main" val="14531491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90B67D-DE37-C942-98F0-07FDA54683AA}"/>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2" name="Title 1"/>
          <p:cNvSpPr>
            <a:spLocks noGrp="1"/>
          </p:cNvSpPr>
          <p:nvPr>
            <p:ph type="ctrTitle" hasCustomPrompt="1"/>
          </p:nvPr>
        </p:nvSpPr>
        <p:spPr>
          <a:xfrm>
            <a:off x="3635896" y="1084588"/>
            <a:ext cx="4822306" cy="1717200"/>
          </a:xfrm>
          <a:prstGeom prst="rect">
            <a:avLst/>
          </a:prstGeom>
        </p:spPr>
        <p:txBody>
          <a:bodyPr lIns="0" tIns="0" rIns="0" bIns="0" anchor="b">
            <a:norm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en-US"/>
              <a:t>Cover Slide</a:t>
            </a:r>
          </a:p>
        </p:txBody>
      </p:sp>
      <p:sp>
        <p:nvSpPr>
          <p:cNvPr id="3" name="Subtitle 2"/>
          <p:cNvSpPr>
            <a:spLocks noGrp="1"/>
          </p:cNvSpPr>
          <p:nvPr>
            <p:ph type="subTitle" idx="1" hasCustomPrompt="1"/>
          </p:nvPr>
        </p:nvSpPr>
        <p:spPr>
          <a:xfrm>
            <a:off x="3635896" y="2801788"/>
            <a:ext cx="4822306" cy="543313"/>
          </a:xfrm>
          <a:prstGeom prst="rect">
            <a:avLst/>
          </a:prstGeom>
        </p:spPr>
        <p:txBody>
          <a:bodyPr lIns="0" tIns="0" rIns="0" bIns="0">
            <a:normAutofit/>
          </a:bodyPr>
          <a:lstStyle>
            <a:lvl1pPr marL="0" indent="0" algn="l">
              <a:lnSpc>
                <a:spcPct val="100000"/>
              </a:lnSpc>
              <a:spcBef>
                <a:spcPts val="0"/>
              </a:spcBef>
              <a:buNone/>
              <a:defRPr sz="2800">
                <a:solidFill>
                  <a:schemeClr val="bg1"/>
                </a:solidFill>
                <a:latin typeface="Arial" panose="020B0604020202020204" pitchFamily="34" charset="0"/>
                <a:cs typeface="Arial" panose="020B0604020202020204" pitchFamily="34" charset="0"/>
              </a:defRPr>
            </a:lvl1pPr>
            <a:lvl2pPr marL="574700" indent="0" algn="ctr">
              <a:buNone/>
              <a:defRPr>
                <a:solidFill>
                  <a:schemeClr val="tx1">
                    <a:tint val="75000"/>
                  </a:schemeClr>
                </a:solidFill>
              </a:defRPr>
            </a:lvl2pPr>
            <a:lvl3pPr marL="1149401" indent="0" algn="ctr">
              <a:buNone/>
              <a:defRPr>
                <a:solidFill>
                  <a:schemeClr val="tx1">
                    <a:tint val="75000"/>
                  </a:schemeClr>
                </a:solidFill>
              </a:defRPr>
            </a:lvl3pPr>
            <a:lvl4pPr marL="1724101" indent="0" algn="ctr">
              <a:buNone/>
              <a:defRPr>
                <a:solidFill>
                  <a:schemeClr val="tx1">
                    <a:tint val="75000"/>
                  </a:schemeClr>
                </a:solidFill>
              </a:defRPr>
            </a:lvl4pPr>
            <a:lvl5pPr marL="2298802" indent="0" algn="ctr">
              <a:buNone/>
              <a:defRPr>
                <a:solidFill>
                  <a:schemeClr val="tx1">
                    <a:tint val="75000"/>
                  </a:schemeClr>
                </a:solidFill>
              </a:defRPr>
            </a:lvl5pPr>
            <a:lvl6pPr marL="2873502" indent="0" algn="ctr">
              <a:buNone/>
              <a:defRPr>
                <a:solidFill>
                  <a:schemeClr val="tx1">
                    <a:tint val="75000"/>
                  </a:schemeClr>
                </a:solidFill>
              </a:defRPr>
            </a:lvl6pPr>
            <a:lvl7pPr marL="3448202" indent="0" algn="ctr">
              <a:buNone/>
              <a:defRPr>
                <a:solidFill>
                  <a:schemeClr val="tx1">
                    <a:tint val="75000"/>
                  </a:schemeClr>
                </a:solidFill>
              </a:defRPr>
            </a:lvl7pPr>
            <a:lvl8pPr marL="4022903" indent="0" algn="ctr">
              <a:buNone/>
              <a:defRPr>
                <a:solidFill>
                  <a:schemeClr val="tx1">
                    <a:tint val="75000"/>
                  </a:schemeClr>
                </a:solidFill>
              </a:defRPr>
            </a:lvl8pPr>
            <a:lvl9pPr marL="4597603" indent="0" algn="ctr">
              <a:buNone/>
              <a:defRPr>
                <a:solidFill>
                  <a:schemeClr val="tx1">
                    <a:tint val="75000"/>
                  </a:schemeClr>
                </a:solidFill>
              </a:defRPr>
            </a:lvl9pPr>
          </a:lstStyle>
          <a:p>
            <a:r>
              <a:rPr lang="en-US"/>
              <a:t>Subheading</a:t>
            </a:r>
          </a:p>
        </p:txBody>
      </p:sp>
      <p:sp>
        <p:nvSpPr>
          <p:cNvPr id="11" name="Text Placeholder 10">
            <a:extLst>
              <a:ext uri="{FF2B5EF4-FFF2-40B4-BE49-F238E27FC236}">
                <a16:creationId xmlns:a16="http://schemas.microsoft.com/office/drawing/2014/main" id="{3DD3311B-0BC1-40D9-A470-714480753549}"/>
              </a:ext>
            </a:extLst>
          </p:cNvPr>
          <p:cNvSpPr>
            <a:spLocks noGrp="1"/>
          </p:cNvSpPr>
          <p:nvPr>
            <p:ph type="body" sz="quarter" idx="10" hasCustomPrompt="1"/>
          </p:nvPr>
        </p:nvSpPr>
        <p:spPr>
          <a:xfrm>
            <a:off x="3635894" y="3492446"/>
            <a:ext cx="4822307" cy="643549"/>
          </a:xfrm>
          <a:prstGeom prst="rect">
            <a:avLst/>
          </a:prstGeom>
        </p:spPr>
        <p:txBody>
          <a:bodyPr lIns="0">
            <a:normAutofit/>
          </a:bodyPr>
          <a:lstStyle>
            <a:lvl1pPr algn="l">
              <a:lnSpc>
                <a:spcPct val="100000"/>
              </a:lnSpc>
              <a:buNone/>
              <a:defRPr sz="1400">
                <a:solidFill>
                  <a:schemeClr val="bg1"/>
                </a:solidFill>
                <a:latin typeface="Arial" panose="020B0604020202020204" pitchFamily="34" charset="0"/>
                <a:cs typeface="Arial" panose="020B0604020202020204" pitchFamily="34" charset="0"/>
              </a:defRPr>
            </a:lvl1pPr>
          </a:lstStyle>
          <a:p>
            <a:pPr lvl="0"/>
            <a:r>
              <a:rPr lang="en-GB"/>
              <a:t>Author name</a:t>
            </a:r>
          </a:p>
          <a:p>
            <a:pPr lvl="0"/>
            <a:r>
              <a:rPr lang="en-GB"/>
              <a:t>Date</a:t>
            </a:r>
            <a:endParaRPr lang="en-AU"/>
          </a:p>
        </p:txBody>
      </p:sp>
      <p:pic>
        <p:nvPicPr>
          <p:cNvPr id="9" name="Picture 8" descr="Graphical user interface, text&#10;&#10;Description automatically generated">
            <a:extLst>
              <a:ext uri="{FF2B5EF4-FFF2-40B4-BE49-F238E27FC236}">
                <a16:creationId xmlns:a16="http://schemas.microsoft.com/office/drawing/2014/main" id="{E3F371AE-0218-A944-B34E-781F5D49093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35894" y="4237475"/>
            <a:ext cx="1588192" cy="431634"/>
          </a:xfrm>
          <a:prstGeom prst="rect">
            <a:avLst/>
          </a:prstGeom>
        </p:spPr>
      </p:pic>
    </p:spTree>
    <p:extLst>
      <p:ext uri="{BB962C8B-B14F-4D97-AF65-F5344CB8AC3E}">
        <p14:creationId xmlns:p14="http://schemas.microsoft.com/office/powerpoint/2010/main" val="2175944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ontents">
    <p:spTree>
      <p:nvGrpSpPr>
        <p:cNvPr id="1" name=""/>
        <p:cNvGrpSpPr/>
        <p:nvPr/>
      </p:nvGrpSpPr>
      <p:grpSpPr>
        <a:xfrm>
          <a:off x="0" y="0"/>
          <a:ext cx="0" cy="0"/>
          <a:chOff x="0" y="0"/>
          <a:chExt cx="0" cy="0"/>
        </a:xfrm>
      </p:grpSpPr>
      <p:sp>
        <p:nvSpPr>
          <p:cNvPr id="6" name="Title Placeholder 10">
            <a:extLst>
              <a:ext uri="{FF2B5EF4-FFF2-40B4-BE49-F238E27FC236}">
                <a16:creationId xmlns:a16="http://schemas.microsoft.com/office/drawing/2014/main" id="{1009B965-79A4-2A41-8735-6101A636013B}"/>
              </a:ext>
            </a:extLst>
          </p:cNvPr>
          <p:cNvSpPr>
            <a:spLocks noGrp="1"/>
          </p:cNvSpPr>
          <p:nvPr>
            <p:ph type="title"/>
          </p:nvPr>
        </p:nvSpPr>
        <p:spPr>
          <a:xfrm>
            <a:off x="637664" y="473162"/>
            <a:ext cx="7528062" cy="648258"/>
          </a:xfrm>
          <a:prstGeom prst="rect">
            <a:avLst/>
          </a:prstGeom>
        </p:spPr>
        <p:txBody>
          <a:bodyPr vert="horz" lIns="91440" tIns="45720" rIns="91440" bIns="45720" rtlCol="0" anchor="b">
            <a:noAutofit/>
          </a:bodyPr>
          <a:lstStyle/>
          <a:p>
            <a:r>
              <a:rPr lang="en-US"/>
              <a:t>Click to edit Master title style</a:t>
            </a:r>
            <a:endParaRPr lang="en-AU"/>
          </a:p>
        </p:txBody>
      </p:sp>
      <p:sp>
        <p:nvSpPr>
          <p:cNvPr id="7" name="Text Placeholder 11">
            <a:extLst>
              <a:ext uri="{FF2B5EF4-FFF2-40B4-BE49-F238E27FC236}">
                <a16:creationId xmlns:a16="http://schemas.microsoft.com/office/drawing/2014/main" id="{801E560E-98A2-4346-B4FA-721269DD8342}"/>
              </a:ext>
            </a:extLst>
          </p:cNvPr>
          <p:cNvSpPr>
            <a:spLocks noGrp="1"/>
          </p:cNvSpPr>
          <p:nvPr>
            <p:ph idx="1" hasCustomPrompt="1"/>
          </p:nvPr>
        </p:nvSpPr>
        <p:spPr>
          <a:xfrm>
            <a:off x="637664" y="1319213"/>
            <a:ext cx="7528062" cy="3257550"/>
          </a:xfrm>
          <a:prstGeom prst="rect">
            <a:avLst/>
          </a:prstGeom>
        </p:spPr>
        <p:txBody>
          <a:bodyPr vert="horz" lIns="91440" tIns="45720" rIns="91440" bIns="45720" rtlCol="0">
            <a:normAutofit/>
          </a:bodyPr>
          <a:lstStyle>
            <a:lvl1pPr marL="269875" marR="0" indent="-261938" algn="l" defTabSz="685800" rtl="0" eaLnBrk="1" fontAlgn="auto" latinLnBrk="0" hangingPunct="1">
              <a:lnSpc>
                <a:spcPct val="90000"/>
              </a:lnSpc>
              <a:spcBef>
                <a:spcPts val="750"/>
              </a:spcBef>
              <a:spcAft>
                <a:spcPts val="0"/>
              </a:spcAft>
              <a:buClr>
                <a:schemeClr val="accent1"/>
              </a:buClr>
              <a:buSzTx/>
              <a:buFont typeface="+mj-lt"/>
              <a:buAutoNum type="arabicPeriod"/>
              <a:tabLst/>
              <a:defRPr/>
            </a:lvl1pPr>
          </a:lstStyle>
          <a:p>
            <a:pPr lvl="0"/>
            <a:r>
              <a:rPr lang="en-US"/>
              <a:t>Add content here</a:t>
            </a:r>
          </a:p>
          <a:p>
            <a:pPr lvl="0"/>
            <a:endParaRPr lang="en-US"/>
          </a:p>
        </p:txBody>
      </p:sp>
    </p:spTree>
    <p:extLst>
      <p:ext uri="{BB962C8B-B14F-4D97-AF65-F5344CB8AC3E}">
        <p14:creationId xmlns:p14="http://schemas.microsoft.com/office/powerpoint/2010/main" val="3940822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point">
    <p:spTree>
      <p:nvGrpSpPr>
        <p:cNvPr id="1" name=""/>
        <p:cNvGrpSpPr/>
        <p:nvPr/>
      </p:nvGrpSpPr>
      <p:grpSpPr>
        <a:xfrm>
          <a:off x="0" y="0"/>
          <a:ext cx="0" cy="0"/>
          <a:chOff x="0" y="0"/>
          <a:chExt cx="0" cy="0"/>
        </a:xfrm>
      </p:grpSpPr>
      <p:sp>
        <p:nvSpPr>
          <p:cNvPr id="7" name="Title Placeholder 10">
            <a:extLst>
              <a:ext uri="{FF2B5EF4-FFF2-40B4-BE49-F238E27FC236}">
                <a16:creationId xmlns:a16="http://schemas.microsoft.com/office/drawing/2014/main" id="{745FA0E2-B5C2-D34C-8D63-3E0479B742C6}"/>
              </a:ext>
            </a:extLst>
          </p:cNvPr>
          <p:cNvSpPr>
            <a:spLocks noGrp="1"/>
          </p:cNvSpPr>
          <p:nvPr>
            <p:ph type="title" hasCustomPrompt="1"/>
          </p:nvPr>
        </p:nvSpPr>
        <p:spPr>
          <a:xfrm>
            <a:off x="637664" y="473162"/>
            <a:ext cx="7528062" cy="648258"/>
          </a:xfrm>
          <a:prstGeom prst="rect">
            <a:avLst/>
          </a:prstGeom>
        </p:spPr>
        <p:txBody>
          <a:bodyPr vert="horz" lIns="91440" tIns="45720" rIns="91440" bIns="45720" rtlCol="0" anchor="b">
            <a:noAutofit/>
          </a:bodyPr>
          <a:lstStyle>
            <a:lvl1pPr>
              <a:defRPr>
                <a:solidFill>
                  <a:schemeClr val="bg1"/>
                </a:solidFill>
              </a:defRPr>
            </a:lvl1pPr>
          </a:lstStyle>
          <a:p>
            <a:r>
              <a:rPr lang="en-US"/>
              <a:t>Add title here</a:t>
            </a:r>
            <a:endParaRPr lang="en-AU"/>
          </a:p>
        </p:txBody>
      </p:sp>
      <p:sp>
        <p:nvSpPr>
          <p:cNvPr id="8" name="Text Placeholder 11">
            <a:extLst>
              <a:ext uri="{FF2B5EF4-FFF2-40B4-BE49-F238E27FC236}">
                <a16:creationId xmlns:a16="http://schemas.microsoft.com/office/drawing/2014/main" id="{6A3D9259-C251-8C4F-9940-E26D1B83E297}"/>
              </a:ext>
            </a:extLst>
          </p:cNvPr>
          <p:cNvSpPr>
            <a:spLocks noGrp="1"/>
          </p:cNvSpPr>
          <p:nvPr>
            <p:ph idx="1" hasCustomPrompt="1"/>
          </p:nvPr>
        </p:nvSpPr>
        <p:spPr>
          <a:xfrm>
            <a:off x="637664" y="1319213"/>
            <a:ext cx="7528062" cy="3257550"/>
          </a:xfrm>
          <a:prstGeom prst="rect">
            <a:avLst/>
          </a:prstGeom>
        </p:spPr>
        <p:txBody>
          <a:bodyPr vert="horz" lIns="91440" tIns="45720" rIns="91440" bIns="45720" rtlCol="0">
            <a:normAutofit/>
          </a:bodyPr>
          <a:lstStyle>
            <a:lvl1pPr marL="269875" marR="0" indent="-261938" algn="l" defTabSz="685800" rtl="0" eaLnBrk="1" fontAlgn="auto" latinLnBrk="0" hangingPunct="1">
              <a:lnSpc>
                <a:spcPct val="90000"/>
              </a:lnSpc>
              <a:spcBef>
                <a:spcPts val="750"/>
              </a:spcBef>
              <a:spcAft>
                <a:spcPts val="0"/>
              </a:spcAft>
              <a:buClr>
                <a:schemeClr val="accent1"/>
              </a:buClr>
              <a:buSzTx/>
              <a:buFont typeface="Arial" panose="020B0604020202020204" pitchFamily="34" charset="0"/>
              <a:buChar char="•"/>
              <a:tabLst/>
              <a:defRPr/>
            </a:lvl1pPr>
          </a:lstStyle>
          <a:p>
            <a:pPr lvl="0"/>
            <a:r>
              <a:rPr lang="en-US"/>
              <a:t>Add contents here</a:t>
            </a:r>
          </a:p>
          <a:p>
            <a:pPr lvl="0"/>
            <a:endParaRPr lang="en-US"/>
          </a:p>
        </p:txBody>
      </p:sp>
    </p:spTree>
    <p:extLst>
      <p:ext uri="{BB962C8B-B14F-4D97-AF65-F5344CB8AC3E}">
        <p14:creationId xmlns:p14="http://schemas.microsoft.com/office/powerpoint/2010/main" val="44702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E7C09-78C7-CB41-8FEB-FD4AE3D46E23}"/>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Title 1">
            <a:extLst>
              <a:ext uri="{FF2B5EF4-FFF2-40B4-BE49-F238E27FC236}">
                <a16:creationId xmlns:a16="http://schemas.microsoft.com/office/drawing/2014/main" id="{0FB42780-3864-C24F-8AC3-6E354B4AB14B}"/>
              </a:ext>
            </a:extLst>
          </p:cNvPr>
          <p:cNvSpPr>
            <a:spLocks noGrp="1"/>
          </p:cNvSpPr>
          <p:nvPr>
            <p:ph type="ctrTitle" hasCustomPrompt="1"/>
          </p:nvPr>
        </p:nvSpPr>
        <p:spPr>
          <a:xfrm>
            <a:off x="956491" y="1084588"/>
            <a:ext cx="4822306" cy="1717200"/>
          </a:xfrm>
          <a:prstGeom prst="rect">
            <a:avLst/>
          </a:prstGeom>
        </p:spPr>
        <p:txBody>
          <a:bodyPr lIns="0" tIns="0" rIns="0" bIns="0" anchor="b">
            <a:norm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en-US"/>
              <a:t>Section break</a:t>
            </a:r>
          </a:p>
        </p:txBody>
      </p:sp>
      <p:sp>
        <p:nvSpPr>
          <p:cNvPr id="12" name="Subtitle 2">
            <a:extLst>
              <a:ext uri="{FF2B5EF4-FFF2-40B4-BE49-F238E27FC236}">
                <a16:creationId xmlns:a16="http://schemas.microsoft.com/office/drawing/2014/main" id="{11CE45D7-6E63-CC46-B16C-581F9401F2B9}"/>
              </a:ext>
            </a:extLst>
          </p:cNvPr>
          <p:cNvSpPr>
            <a:spLocks noGrp="1"/>
          </p:cNvSpPr>
          <p:nvPr>
            <p:ph type="subTitle" idx="1" hasCustomPrompt="1"/>
          </p:nvPr>
        </p:nvSpPr>
        <p:spPr>
          <a:xfrm>
            <a:off x="956491" y="2801788"/>
            <a:ext cx="4822306" cy="543313"/>
          </a:xfrm>
          <a:prstGeom prst="rect">
            <a:avLst/>
          </a:prstGeom>
        </p:spPr>
        <p:txBody>
          <a:bodyPr lIns="0" tIns="0" rIns="0" bIns="0">
            <a:normAutofit/>
          </a:bodyPr>
          <a:lstStyle>
            <a:lvl1pPr marL="0" indent="0" algn="l">
              <a:lnSpc>
                <a:spcPct val="100000"/>
              </a:lnSpc>
              <a:spcBef>
                <a:spcPts val="0"/>
              </a:spcBef>
              <a:buNone/>
              <a:defRPr sz="2800">
                <a:solidFill>
                  <a:schemeClr val="bg1"/>
                </a:solidFill>
                <a:latin typeface="Arial" panose="020B0604020202020204" pitchFamily="34" charset="0"/>
                <a:cs typeface="Arial" panose="020B0604020202020204" pitchFamily="34" charset="0"/>
              </a:defRPr>
            </a:lvl1pPr>
            <a:lvl2pPr marL="574700" indent="0" algn="ctr">
              <a:buNone/>
              <a:defRPr>
                <a:solidFill>
                  <a:schemeClr val="tx1">
                    <a:tint val="75000"/>
                  </a:schemeClr>
                </a:solidFill>
              </a:defRPr>
            </a:lvl2pPr>
            <a:lvl3pPr marL="1149401" indent="0" algn="ctr">
              <a:buNone/>
              <a:defRPr>
                <a:solidFill>
                  <a:schemeClr val="tx1">
                    <a:tint val="75000"/>
                  </a:schemeClr>
                </a:solidFill>
              </a:defRPr>
            </a:lvl3pPr>
            <a:lvl4pPr marL="1724101" indent="0" algn="ctr">
              <a:buNone/>
              <a:defRPr>
                <a:solidFill>
                  <a:schemeClr val="tx1">
                    <a:tint val="75000"/>
                  </a:schemeClr>
                </a:solidFill>
              </a:defRPr>
            </a:lvl4pPr>
            <a:lvl5pPr marL="2298802" indent="0" algn="ctr">
              <a:buNone/>
              <a:defRPr>
                <a:solidFill>
                  <a:schemeClr val="tx1">
                    <a:tint val="75000"/>
                  </a:schemeClr>
                </a:solidFill>
              </a:defRPr>
            </a:lvl5pPr>
            <a:lvl6pPr marL="2873502" indent="0" algn="ctr">
              <a:buNone/>
              <a:defRPr>
                <a:solidFill>
                  <a:schemeClr val="tx1">
                    <a:tint val="75000"/>
                  </a:schemeClr>
                </a:solidFill>
              </a:defRPr>
            </a:lvl6pPr>
            <a:lvl7pPr marL="3448202" indent="0" algn="ctr">
              <a:buNone/>
              <a:defRPr>
                <a:solidFill>
                  <a:schemeClr val="tx1">
                    <a:tint val="75000"/>
                  </a:schemeClr>
                </a:solidFill>
              </a:defRPr>
            </a:lvl7pPr>
            <a:lvl8pPr marL="4022903" indent="0" algn="ctr">
              <a:buNone/>
              <a:defRPr>
                <a:solidFill>
                  <a:schemeClr val="tx1">
                    <a:tint val="75000"/>
                  </a:schemeClr>
                </a:solidFill>
              </a:defRPr>
            </a:lvl8pPr>
            <a:lvl9pPr marL="4597603" indent="0" algn="ctr">
              <a:buNone/>
              <a:defRPr>
                <a:solidFill>
                  <a:schemeClr val="tx1">
                    <a:tint val="75000"/>
                  </a:schemeClr>
                </a:solidFill>
              </a:defRPr>
            </a:lvl9pPr>
          </a:lstStyle>
          <a:p>
            <a:r>
              <a:rPr lang="en-US"/>
              <a:t>Subheading</a:t>
            </a:r>
          </a:p>
        </p:txBody>
      </p:sp>
    </p:spTree>
    <p:extLst>
      <p:ext uri="{BB962C8B-B14F-4D97-AF65-F5344CB8AC3E}">
        <p14:creationId xmlns:p14="http://schemas.microsoft.com/office/powerpoint/2010/main" val="3734551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 one column w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BC19BA9-2368-6646-8708-4FEB6EB83920}"/>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Title Placeholder 10">
            <a:extLst>
              <a:ext uri="{FF2B5EF4-FFF2-40B4-BE49-F238E27FC236}">
                <a16:creationId xmlns:a16="http://schemas.microsoft.com/office/drawing/2014/main" id="{ECDC25EA-D592-7043-BE1E-BA1AC416779C}"/>
              </a:ext>
            </a:extLst>
          </p:cNvPr>
          <p:cNvSpPr>
            <a:spLocks noGrp="1"/>
          </p:cNvSpPr>
          <p:nvPr>
            <p:ph type="title" hasCustomPrompt="1"/>
          </p:nvPr>
        </p:nvSpPr>
        <p:spPr>
          <a:xfrm>
            <a:off x="637664" y="473162"/>
            <a:ext cx="7528062" cy="648258"/>
          </a:xfrm>
          <a:prstGeom prst="rect">
            <a:avLst/>
          </a:prstGeom>
        </p:spPr>
        <p:txBody>
          <a:bodyPr vert="horz" lIns="91440" tIns="45720" rIns="91440" bIns="45720" rtlCol="0" anchor="b">
            <a:noAutofit/>
          </a:bodyPr>
          <a:lstStyle/>
          <a:p>
            <a:r>
              <a:rPr lang="en-US"/>
              <a:t>Add title here</a:t>
            </a:r>
            <a:endParaRPr lang="en-AU"/>
          </a:p>
        </p:txBody>
      </p:sp>
      <p:sp>
        <p:nvSpPr>
          <p:cNvPr id="9" name="Text Placeholder 11">
            <a:extLst>
              <a:ext uri="{FF2B5EF4-FFF2-40B4-BE49-F238E27FC236}">
                <a16:creationId xmlns:a16="http://schemas.microsoft.com/office/drawing/2014/main" id="{C01C023F-E712-A749-898D-F115BEF5C772}"/>
              </a:ext>
            </a:extLst>
          </p:cNvPr>
          <p:cNvSpPr>
            <a:spLocks noGrp="1"/>
          </p:cNvSpPr>
          <p:nvPr>
            <p:ph idx="1" hasCustomPrompt="1"/>
          </p:nvPr>
        </p:nvSpPr>
        <p:spPr>
          <a:xfrm>
            <a:off x="637664" y="1319213"/>
            <a:ext cx="7528062" cy="3257550"/>
          </a:xfrm>
          <a:prstGeom prst="rect">
            <a:avLst/>
          </a:prstGeom>
        </p:spPr>
        <p:txBody>
          <a:bodyPr vert="horz" lIns="91440" tIns="45720" rIns="91440" bIns="45720" rtlCol="0">
            <a:normAutofit/>
          </a:bodyPr>
          <a:lstStyle>
            <a:lvl1pPr marL="269875" marR="0" indent="-261938" algn="l" defTabSz="685800" rtl="0" eaLnBrk="1" fontAlgn="auto" latinLnBrk="0" hangingPunct="1">
              <a:lnSpc>
                <a:spcPct val="90000"/>
              </a:lnSpc>
              <a:spcBef>
                <a:spcPts val="750"/>
              </a:spcBef>
              <a:spcAft>
                <a:spcPts val="0"/>
              </a:spcAft>
              <a:buClr>
                <a:srgbClr val="71C5E8"/>
              </a:buClr>
              <a:buSzTx/>
              <a:buFont typeface="Arial" panose="020B0604020202020204" pitchFamily="34" charset="0"/>
              <a:buNone/>
              <a:tabLst/>
              <a:defRPr/>
            </a:lvl1pPr>
          </a:lstStyle>
          <a:p>
            <a:pPr lvl="1"/>
            <a:r>
              <a:rPr lang="en-GB"/>
              <a:t>Second level</a:t>
            </a:r>
          </a:p>
        </p:txBody>
      </p:sp>
    </p:spTree>
    <p:extLst>
      <p:ext uri="{BB962C8B-B14F-4D97-AF65-F5344CB8AC3E}">
        <p14:creationId xmlns:p14="http://schemas.microsoft.com/office/powerpoint/2010/main" val="36688326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above graphic">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F4F7513-3DC7-FA4D-8A32-FC2D85E3FE9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Title Placeholder 10">
            <a:extLst>
              <a:ext uri="{FF2B5EF4-FFF2-40B4-BE49-F238E27FC236}">
                <a16:creationId xmlns:a16="http://schemas.microsoft.com/office/drawing/2014/main" id="{ECDC25EA-D592-7043-BE1E-BA1AC416779C}"/>
              </a:ext>
            </a:extLst>
          </p:cNvPr>
          <p:cNvSpPr>
            <a:spLocks noGrp="1"/>
          </p:cNvSpPr>
          <p:nvPr>
            <p:ph type="title" hasCustomPrompt="1"/>
          </p:nvPr>
        </p:nvSpPr>
        <p:spPr>
          <a:xfrm>
            <a:off x="637664" y="473162"/>
            <a:ext cx="7528062" cy="648258"/>
          </a:xfrm>
          <a:prstGeom prst="rect">
            <a:avLst/>
          </a:prstGeom>
        </p:spPr>
        <p:txBody>
          <a:bodyPr vert="horz" lIns="91440" tIns="45720" rIns="91440" bIns="45720" rtlCol="0" anchor="b">
            <a:noAutofit/>
          </a:bodyPr>
          <a:lstStyle/>
          <a:p>
            <a:r>
              <a:rPr lang="en-US"/>
              <a:t>Add title here</a:t>
            </a:r>
            <a:endParaRPr lang="en-AU"/>
          </a:p>
        </p:txBody>
      </p:sp>
      <p:sp>
        <p:nvSpPr>
          <p:cNvPr id="9" name="Text Placeholder 11">
            <a:extLst>
              <a:ext uri="{FF2B5EF4-FFF2-40B4-BE49-F238E27FC236}">
                <a16:creationId xmlns:a16="http://schemas.microsoft.com/office/drawing/2014/main" id="{C01C023F-E712-A749-898D-F115BEF5C772}"/>
              </a:ext>
            </a:extLst>
          </p:cNvPr>
          <p:cNvSpPr>
            <a:spLocks noGrp="1"/>
          </p:cNvSpPr>
          <p:nvPr>
            <p:ph idx="1" hasCustomPrompt="1"/>
          </p:nvPr>
        </p:nvSpPr>
        <p:spPr>
          <a:xfrm>
            <a:off x="637664" y="1319213"/>
            <a:ext cx="7528062" cy="648258"/>
          </a:xfrm>
          <a:prstGeom prst="rect">
            <a:avLst/>
          </a:prstGeom>
        </p:spPr>
        <p:txBody>
          <a:bodyPr vert="horz" lIns="91440" tIns="45720" rIns="91440" bIns="45720" rtlCol="0">
            <a:normAutofit/>
          </a:bodyPr>
          <a:lstStyle>
            <a:lvl1pPr marL="269875" marR="0" indent="-261938" algn="l" defTabSz="685800" rtl="0" eaLnBrk="1" fontAlgn="auto" latinLnBrk="0" hangingPunct="1">
              <a:lnSpc>
                <a:spcPct val="90000"/>
              </a:lnSpc>
              <a:spcBef>
                <a:spcPts val="750"/>
              </a:spcBef>
              <a:spcAft>
                <a:spcPts val="0"/>
              </a:spcAft>
              <a:buClr>
                <a:srgbClr val="71C5E8"/>
              </a:buClr>
              <a:buSzTx/>
              <a:buFont typeface="Arial" panose="020B0604020202020204" pitchFamily="34" charset="0"/>
              <a:buNone/>
              <a:tabLst/>
              <a:defRPr>
                <a:solidFill>
                  <a:schemeClr val="accent1"/>
                </a:solidFill>
              </a:defRPr>
            </a:lvl1pPr>
          </a:lstStyle>
          <a:p>
            <a:pPr lvl="0"/>
            <a:r>
              <a:rPr lang="en-US"/>
              <a:t>Add content here</a:t>
            </a:r>
          </a:p>
          <a:p>
            <a:pPr lvl="0"/>
            <a:endParaRPr lang="en-US"/>
          </a:p>
        </p:txBody>
      </p:sp>
    </p:spTree>
    <p:extLst>
      <p:ext uri="{BB962C8B-B14F-4D97-AF65-F5344CB8AC3E}">
        <p14:creationId xmlns:p14="http://schemas.microsoft.com/office/powerpoint/2010/main" val="38027626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two columns">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E465A88-C3A8-9746-8A20-A424E924C83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Title Placeholder 10">
            <a:extLst>
              <a:ext uri="{FF2B5EF4-FFF2-40B4-BE49-F238E27FC236}">
                <a16:creationId xmlns:a16="http://schemas.microsoft.com/office/drawing/2014/main" id="{ECDC25EA-D592-7043-BE1E-BA1AC416779C}"/>
              </a:ext>
            </a:extLst>
          </p:cNvPr>
          <p:cNvSpPr>
            <a:spLocks noGrp="1"/>
          </p:cNvSpPr>
          <p:nvPr>
            <p:ph type="title" hasCustomPrompt="1"/>
          </p:nvPr>
        </p:nvSpPr>
        <p:spPr>
          <a:xfrm>
            <a:off x="637664" y="473162"/>
            <a:ext cx="7528062" cy="648258"/>
          </a:xfrm>
          <a:prstGeom prst="rect">
            <a:avLst/>
          </a:prstGeom>
        </p:spPr>
        <p:txBody>
          <a:bodyPr vert="horz" lIns="91440" tIns="45720" rIns="91440" bIns="45720" rtlCol="0" anchor="b">
            <a:noAutofit/>
          </a:bodyPr>
          <a:lstStyle/>
          <a:p>
            <a:r>
              <a:rPr lang="en-US"/>
              <a:t>Add title here</a:t>
            </a:r>
            <a:endParaRPr lang="en-AU"/>
          </a:p>
        </p:txBody>
      </p:sp>
      <p:sp>
        <p:nvSpPr>
          <p:cNvPr id="9" name="Text Placeholder 11">
            <a:extLst>
              <a:ext uri="{FF2B5EF4-FFF2-40B4-BE49-F238E27FC236}">
                <a16:creationId xmlns:a16="http://schemas.microsoft.com/office/drawing/2014/main" id="{C01C023F-E712-A749-898D-F115BEF5C772}"/>
              </a:ext>
            </a:extLst>
          </p:cNvPr>
          <p:cNvSpPr>
            <a:spLocks noGrp="1"/>
          </p:cNvSpPr>
          <p:nvPr>
            <p:ph idx="1" hasCustomPrompt="1"/>
          </p:nvPr>
        </p:nvSpPr>
        <p:spPr>
          <a:xfrm>
            <a:off x="637664" y="1319213"/>
            <a:ext cx="3680336" cy="3257550"/>
          </a:xfrm>
          <a:prstGeom prst="rect">
            <a:avLst/>
          </a:prstGeom>
          <a:solidFill>
            <a:schemeClr val="bg1">
              <a:lumMod val="95000"/>
            </a:schemeClr>
          </a:solidFill>
        </p:spPr>
        <p:txBody>
          <a:bodyPr vert="horz" lIns="91440" tIns="45720" rIns="91440" bIns="45720" rtlCol="0">
            <a:normAutofit/>
          </a:bodyPr>
          <a:lstStyle>
            <a:lvl1pPr marL="269875" marR="0" indent="-261938" algn="l" defTabSz="685800" rtl="0" eaLnBrk="1" fontAlgn="auto" latinLnBrk="0" hangingPunct="1">
              <a:lnSpc>
                <a:spcPct val="90000"/>
              </a:lnSpc>
              <a:spcBef>
                <a:spcPts val="750"/>
              </a:spcBef>
              <a:spcAft>
                <a:spcPts val="0"/>
              </a:spcAft>
              <a:buClr>
                <a:srgbClr val="71C5E8"/>
              </a:buClr>
              <a:buSzTx/>
              <a:buFont typeface="Arial" panose="020B0604020202020204" pitchFamily="34" charset="0"/>
              <a:buNone/>
              <a:tabLst/>
              <a:defRPr/>
            </a:lvl1pPr>
          </a:lstStyle>
          <a:p>
            <a:pPr lvl="0"/>
            <a:r>
              <a:rPr lang="en-US"/>
              <a:t>Add content here</a:t>
            </a:r>
          </a:p>
          <a:p>
            <a:pPr lvl="0"/>
            <a:endParaRPr lang="en-US"/>
          </a:p>
        </p:txBody>
      </p:sp>
      <p:sp>
        <p:nvSpPr>
          <p:cNvPr id="6" name="Text Placeholder 11">
            <a:extLst>
              <a:ext uri="{FF2B5EF4-FFF2-40B4-BE49-F238E27FC236}">
                <a16:creationId xmlns:a16="http://schemas.microsoft.com/office/drawing/2014/main" id="{C9342189-F707-4C42-BF3F-2F9E67F3E617}"/>
              </a:ext>
            </a:extLst>
          </p:cNvPr>
          <p:cNvSpPr>
            <a:spLocks noGrp="1"/>
          </p:cNvSpPr>
          <p:nvPr>
            <p:ph idx="10" hasCustomPrompt="1"/>
          </p:nvPr>
        </p:nvSpPr>
        <p:spPr>
          <a:xfrm>
            <a:off x="4485390" y="1305484"/>
            <a:ext cx="3680336" cy="3257550"/>
          </a:xfrm>
          <a:prstGeom prst="rect">
            <a:avLst/>
          </a:prstGeom>
          <a:solidFill>
            <a:schemeClr val="bg1">
              <a:lumMod val="95000"/>
            </a:schemeClr>
          </a:solidFill>
        </p:spPr>
        <p:txBody>
          <a:bodyPr vert="horz" lIns="91440" tIns="45720" rIns="91440" bIns="45720" rtlCol="0">
            <a:normAutofit/>
          </a:bodyPr>
          <a:lstStyle>
            <a:lvl1pPr marL="269875" marR="0" indent="-261938" algn="l" defTabSz="685800" rtl="0" eaLnBrk="1" fontAlgn="auto" latinLnBrk="0" hangingPunct="1">
              <a:lnSpc>
                <a:spcPct val="90000"/>
              </a:lnSpc>
              <a:spcBef>
                <a:spcPts val="750"/>
              </a:spcBef>
              <a:spcAft>
                <a:spcPts val="0"/>
              </a:spcAft>
              <a:buClr>
                <a:srgbClr val="71C5E8"/>
              </a:buClr>
              <a:buSzTx/>
              <a:buFont typeface="Arial" panose="020B0604020202020204" pitchFamily="34" charset="0"/>
              <a:buNone/>
              <a:tabLst/>
              <a:defRPr/>
            </a:lvl1pPr>
          </a:lstStyle>
          <a:p>
            <a:pPr lvl="0"/>
            <a:r>
              <a:rPr lang="en-US"/>
              <a:t>Add content here</a:t>
            </a:r>
          </a:p>
          <a:p>
            <a:pPr lvl="0"/>
            <a:endParaRPr lang="en-US"/>
          </a:p>
        </p:txBody>
      </p:sp>
    </p:spTree>
    <p:extLst>
      <p:ext uri="{BB962C8B-B14F-4D97-AF65-F5344CB8AC3E}">
        <p14:creationId xmlns:p14="http://schemas.microsoft.com/office/powerpoint/2010/main" val="18764197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9A4B2AB-5ADB-5E4F-B9DE-8F1CE2FCF63E}"/>
              </a:ext>
              <a:ext uri="{C183D7F6-B498-43B3-948B-1728B52AA6E4}">
                <adec:decorative xmlns:adec="http://schemas.microsoft.com/office/drawing/2017/decorative" val="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8" name="Title 1">
            <a:extLst>
              <a:ext uri="{FF2B5EF4-FFF2-40B4-BE49-F238E27FC236}">
                <a16:creationId xmlns:a16="http://schemas.microsoft.com/office/drawing/2014/main" id="{60DF894F-90A3-8A4B-9340-4032748D602B}"/>
              </a:ext>
            </a:extLst>
          </p:cNvPr>
          <p:cNvSpPr>
            <a:spLocks noGrp="1"/>
          </p:cNvSpPr>
          <p:nvPr>
            <p:ph type="ctrTitle" hasCustomPrompt="1"/>
          </p:nvPr>
        </p:nvSpPr>
        <p:spPr>
          <a:xfrm>
            <a:off x="3635896" y="1084588"/>
            <a:ext cx="4822306" cy="1717200"/>
          </a:xfrm>
          <a:prstGeom prst="rect">
            <a:avLst/>
          </a:prstGeom>
        </p:spPr>
        <p:txBody>
          <a:bodyPr lIns="0" tIns="0" rIns="0" bIns="0" anchor="b">
            <a:normAutofit/>
          </a:bodyPr>
          <a:lstStyle>
            <a:lvl1pPr algn="l">
              <a:lnSpc>
                <a:spcPct val="100000"/>
              </a:lnSpc>
              <a:defRPr sz="3600">
                <a:solidFill>
                  <a:schemeClr val="bg1"/>
                </a:solidFill>
                <a:latin typeface="Arial" panose="020B0604020202020204" pitchFamily="34" charset="0"/>
                <a:cs typeface="Arial" panose="020B0604020202020204" pitchFamily="34" charset="0"/>
              </a:defRPr>
            </a:lvl1pPr>
          </a:lstStyle>
          <a:p>
            <a:r>
              <a:rPr lang="en-US"/>
              <a:t>Thank you</a:t>
            </a:r>
          </a:p>
        </p:txBody>
      </p:sp>
      <p:pic>
        <p:nvPicPr>
          <p:cNvPr id="5" name="Picture 4" descr="Graphical user interface, text&#10;&#10;Description automatically generated">
            <a:extLst>
              <a:ext uri="{FF2B5EF4-FFF2-40B4-BE49-F238E27FC236}">
                <a16:creationId xmlns:a16="http://schemas.microsoft.com/office/drawing/2014/main" id="{0F0AF09B-58A0-224D-B49D-2829F8AEDB1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635894" y="4237475"/>
            <a:ext cx="1588192" cy="431634"/>
          </a:xfrm>
          <a:prstGeom prst="rect">
            <a:avLst/>
          </a:prstGeom>
        </p:spPr>
      </p:pic>
    </p:spTree>
    <p:extLst>
      <p:ext uri="{BB962C8B-B14F-4D97-AF65-F5344CB8AC3E}">
        <p14:creationId xmlns:p14="http://schemas.microsoft.com/office/powerpoint/2010/main" val="15610054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ACEAFF6-7CFA-D54A-B658-9A0D0D067B0A}"/>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0" name="Slide Number Placeholder 14">
            <a:extLst>
              <a:ext uri="{FF2B5EF4-FFF2-40B4-BE49-F238E27FC236}">
                <a16:creationId xmlns:a16="http://schemas.microsoft.com/office/drawing/2014/main" id="{BF20CB82-7350-4C43-952D-430AFC5F567D}"/>
              </a:ext>
            </a:extLst>
          </p:cNvPr>
          <p:cNvSpPr txBox="1">
            <a:spLocks/>
          </p:cNvSpPr>
          <p:nvPr userDrawn="1"/>
        </p:nvSpPr>
        <p:spPr>
          <a:xfrm>
            <a:off x="6705600" y="4919666"/>
            <a:ext cx="2133600" cy="273844"/>
          </a:xfrm>
          <a:prstGeom prst="rect">
            <a:avLst/>
          </a:prstGeom>
        </p:spPr>
        <p:txBody>
          <a:bodyPr/>
          <a:lstStyle>
            <a:defPPr>
              <a:defRPr lang="en-US"/>
            </a:defPPr>
            <a:lvl1pPr marL="0" algn="l" defTabSz="338622" rtl="0" eaLnBrk="1" latinLnBrk="0" hangingPunct="1">
              <a:defRPr sz="1333" kern="1200">
                <a:solidFill>
                  <a:schemeClr val="tx1"/>
                </a:solidFill>
                <a:latin typeface="+mn-lt"/>
                <a:ea typeface="+mn-ea"/>
                <a:cs typeface="+mn-cs"/>
              </a:defRPr>
            </a:lvl1pPr>
            <a:lvl2pPr marL="338622" algn="l" defTabSz="338622" rtl="0" eaLnBrk="1" latinLnBrk="0" hangingPunct="1">
              <a:defRPr sz="1333" kern="1200">
                <a:solidFill>
                  <a:schemeClr val="tx1"/>
                </a:solidFill>
                <a:latin typeface="+mn-lt"/>
                <a:ea typeface="+mn-ea"/>
                <a:cs typeface="+mn-cs"/>
              </a:defRPr>
            </a:lvl2pPr>
            <a:lvl3pPr marL="677243" algn="l" defTabSz="338622" rtl="0" eaLnBrk="1" latinLnBrk="0" hangingPunct="1">
              <a:defRPr sz="1333" kern="1200">
                <a:solidFill>
                  <a:schemeClr val="tx1"/>
                </a:solidFill>
                <a:latin typeface="+mn-lt"/>
                <a:ea typeface="+mn-ea"/>
                <a:cs typeface="+mn-cs"/>
              </a:defRPr>
            </a:lvl3pPr>
            <a:lvl4pPr marL="1015865" algn="l" defTabSz="338622" rtl="0" eaLnBrk="1" latinLnBrk="0" hangingPunct="1">
              <a:defRPr sz="1333" kern="1200">
                <a:solidFill>
                  <a:schemeClr val="tx1"/>
                </a:solidFill>
                <a:latin typeface="+mn-lt"/>
                <a:ea typeface="+mn-ea"/>
                <a:cs typeface="+mn-cs"/>
              </a:defRPr>
            </a:lvl4pPr>
            <a:lvl5pPr marL="1354488" algn="l" defTabSz="338622" rtl="0" eaLnBrk="1" latinLnBrk="0" hangingPunct="1">
              <a:defRPr sz="1333" kern="1200">
                <a:solidFill>
                  <a:schemeClr val="tx1"/>
                </a:solidFill>
                <a:latin typeface="+mn-lt"/>
                <a:ea typeface="+mn-ea"/>
                <a:cs typeface="+mn-cs"/>
              </a:defRPr>
            </a:lvl5pPr>
            <a:lvl6pPr marL="1693109" algn="l" defTabSz="338622" rtl="0" eaLnBrk="1" latinLnBrk="0" hangingPunct="1">
              <a:defRPr sz="1333" kern="1200">
                <a:solidFill>
                  <a:schemeClr val="tx1"/>
                </a:solidFill>
                <a:latin typeface="+mn-lt"/>
                <a:ea typeface="+mn-ea"/>
                <a:cs typeface="+mn-cs"/>
              </a:defRPr>
            </a:lvl6pPr>
            <a:lvl7pPr marL="2031731" algn="l" defTabSz="338622" rtl="0" eaLnBrk="1" latinLnBrk="0" hangingPunct="1">
              <a:defRPr sz="1333" kern="1200">
                <a:solidFill>
                  <a:schemeClr val="tx1"/>
                </a:solidFill>
                <a:latin typeface="+mn-lt"/>
                <a:ea typeface="+mn-ea"/>
                <a:cs typeface="+mn-cs"/>
              </a:defRPr>
            </a:lvl7pPr>
            <a:lvl8pPr marL="2370352" algn="l" defTabSz="338622" rtl="0" eaLnBrk="1" latinLnBrk="0" hangingPunct="1">
              <a:defRPr sz="1333" kern="1200">
                <a:solidFill>
                  <a:schemeClr val="tx1"/>
                </a:solidFill>
                <a:latin typeface="+mn-lt"/>
                <a:ea typeface="+mn-ea"/>
                <a:cs typeface="+mn-cs"/>
              </a:defRPr>
            </a:lvl8pPr>
            <a:lvl9pPr marL="2708974" algn="l" defTabSz="338622" rtl="0" eaLnBrk="1" latinLnBrk="0" hangingPunct="1">
              <a:defRPr sz="1333" kern="1200">
                <a:solidFill>
                  <a:schemeClr val="tx1"/>
                </a:solidFill>
                <a:latin typeface="+mn-lt"/>
                <a:ea typeface="+mn-ea"/>
                <a:cs typeface="+mn-cs"/>
              </a:defRPr>
            </a:lvl9pPr>
          </a:lstStyle>
          <a:p>
            <a:endParaRPr lang="en-US" dirty="0">
              <a:latin typeface="Arial" panose="020B0604020202020204" pitchFamily="34" charset="0"/>
              <a:cs typeface="Arial" panose="020B0604020202020204" pitchFamily="34" charset="0"/>
            </a:endParaRPr>
          </a:p>
        </p:txBody>
      </p:sp>
      <p:sp>
        <p:nvSpPr>
          <p:cNvPr id="11" name="Title Placeholder 10">
            <a:extLst>
              <a:ext uri="{FF2B5EF4-FFF2-40B4-BE49-F238E27FC236}">
                <a16:creationId xmlns:a16="http://schemas.microsoft.com/office/drawing/2014/main" id="{52DC61E2-9D77-428F-B453-5837EE75CCB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Autofit/>
          </a:bodyPr>
          <a:lstStyle/>
          <a:p>
            <a:r>
              <a:rPr lang="en-US"/>
              <a:t>Click to edit Master title style</a:t>
            </a:r>
            <a:endParaRPr lang="en-AU"/>
          </a:p>
        </p:txBody>
      </p:sp>
      <p:sp>
        <p:nvSpPr>
          <p:cNvPr id="12" name="Text Placeholder 11">
            <a:extLst>
              <a:ext uri="{FF2B5EF4-FFF2-40B4-BE49-F238E27FC236}">
                <a16:creationId xmlns:a16="http://schemas.microsoft.com/office/drawing/2014/main" id="{3E45D094-D11D-4436-8B0D-A8A73D67E8CE}"/>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marL="0" marR="0" lvl="0" indent="0" algn="l" defTabSz="685800" rtl="0" eaLnBrk="1" fontAlgn="auto" latinLnBrk="0" hangingPunct="1">
              <a:lnSpc>
                <a:spcPct val="90000"/>
              </a:lnSpc>
              <a:spcBef>
                <a:spcPts val="750"/>
              </a:spcBef>
              <a:spcAft>
                <a:spcPts val="0"/>
              </a:spcAft>
              <a:buClrTx/>
              <a:buSzTx/>
              <a:buFont typeface="Arial" charset="0"/>
              <a:buNone/>
              <a:tabLst/>
              <a:defRPr/>
            </a:pPr>
            <a:r>
              <a:rPr lang="en-US"/>
              <a:t>Click to edit Master text styles</a:t>
            </a:r>
          </a:p>
          <a:p>
            <a:pPr marL="0" marR="0" lvl="1" indent="0" algn="l" defTabSz="685800" rtl="0" eaLnBrk="1" fontAlgn="auto" latinLnBrk="0" hangingPunct="1">
              <a:lnSpc>
                <a:spcPct val="90000"/>
              </a:lnSpc>
              <a:spcBef>
                <a:spcPts val="750"/>
              </a:spcBef>
              <a:spcAft>
                <a:spcPts val="0"/>
              </a:spcAft>
              <a:buClrTx/>
              <a:buSzTx/>
              <a:buFont typeface="Arial" charset="0"/>
              <a:buNone/>
              <a:tabLst/>
              <a:defRPr/>
            </a:pPr>
            <a:r>
              <a:rPr lang="en-US"/>
              <a:t>Second level</a:t>
            </a:r>
          </a:p>
          <a:p>
            <a:pPr marL="0" marR="0" lvl="2" indent="0" algn="l" defTabSz="685800" rtl="0" eaLnBrk="1" fontAlgn="auto" latinLnBrk="0" hangingPunct="1">
              <a:lnSpc>
                <a:spcPct val="90000"/>
              </a:lnSpc>
              <a:spcBef>
                <a:spcPts val="750"/>
              </a:spcBef>
              <a:spcAft>
                <a:spcPts val="0"/>
              </a:spcAft>
              <a:buClrTx/>
              <a:buSzTx/>
              <a:buFont typeface="Arial" charset="0"/>
              <a:buNone/>
              <a:tabLst/>
              <a:defRPr/>
            </a:pPr>
            <a:r>
              <a:rPr lang="en-US"/>
              <a:t>Third level</a:t>
            </a:r>
          </a:p>
          <a:p>
            <a:pPr marL="0" marR="0" lvl="3" indent="0" algn="l" defTabSz="685800" rtl="0" eaLnBrk="1" fontAlgn="auto" latinLnBrk="0" hangingPunct="1">
              <a:lnSpc>
                <a:spcPct val="90000"/>
              </a:lnSpc>
              <a:spcBef>
                <a:spcPts val="750"/>
              </a:spcBef>
              <a:spcAft>
                <a:spcPts val="0"/>
              </a:spcAft>
              <a:buClrTx/>
              <a:buSzTx/>
              <a:buFont typeface="Arial" charset="0"/>
              <a:buNone/>
              <a:tabLst/>
              <a:defRPr/>
            </a:pPr>
            <a:r>
              <a:rPr lang="en-US"/>
              <a:t>Fourth level</a:t>
            </a:r>
          </a:p>
          <a:p>
            <a:pPr marL="0" marR="0" lvl="4" indent="0" algn="l" defTabSz="685800" rtl="0" eaLnBrk="1" fontAlgn="auto" latinLnBrk="0" hangingPunct="1">
              <a:lnSpc>
                <a:spcPct val="90000"/>
              </a:lnSpc>
              <a:spcBef>
                <a:spcPts val="750"/>
              </a:spcBef>
              <a:spcAft>
                <a:spcPts val="0"/>
              </a:spcAft>
              <a:buClrTx/>
              <a:buSzTx/>
              <a:buFont typeface="Arial" charset="0"/>
              <a:buNone/>
              <a:tabLst/>
              <a:defRPr/>
            </a:pPr>
            <a:r>
              <a:rPr lang="en-US"/>
              <a:t>Fifth level</a:t>
            </a:r>
          </a:p>
        </p:txBody>
      </p:sp>
    </p:spTree>
    <p:extLst>
      <p:ext uri="{BB962C8B-B14F-4D97-AF65-F5344CB8AC3E}">
        <p14:creationId xmlns:p14="http://schemas.microsoft.com/office/powerpoint/2010/main" val="3006880276"/>
      </p:ext>
    </p:extLst>
  </p:cSld>
  <p:clrMap bg1="lt1" tx1="dk1" bg2="lt2" tx2="dk2" accent1="accent1" accent2="accent2" accent3="accent3" accent4="accent4" accent5="accent5" accent6="accent6" hlink="hlink" folHlink="folHlink"/>
  <p:sldLayoutIdLst>
    <p:sldLayoutId id="2147483649" r:id="rId1"/>
    <p:sldLayoutId id="2147483682" r:id="rId2"/>
    <p:sldLayoutId id="2147483678" r:id="rId3"/>
    <p:sldLayoutId id="2147483676" r:id="rId4"/>
    <p:sldLayoutId id="2147483680" r:id="rId5"/>
    <p:sldLayoutId id="2147483685" r:id="rId6"/>
    <p:sldLayoutId id="2147483684" r:id="rId7"/>
    <p:sldLayoutId id="2147483665" r:id="rId8"/>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algn="l" defTabSz="574700" rtl="0" eaLnBrk="1" latinLnBrk="0" hangingPunct="1">
        <a:spcBef>
          <a:spcPct val="0"/>
        </a:spcBef>
        <a:buNone/>
        <a:defRPr sz="2800" kern="1200">
          <a:solidFill>
            <a:schemeClr val="bg1"/>
          </a:solidFill>
          <a:latin typeface="Arial" panose="020B0604020202020204" pitchFamily="34" charset="0"/>
          <a:ea typeface="+mj-ea"/>
          <a:cs typeface="Arial" panose="020B0604020202020204" pitchFamily="34" charset="0"/>
        </a:defRPr>
      </a:lvl1pPr>
    </p:titleStyle>
    <p:bodyStyle>
      <a:lvl1pPr marL="342900" marR="0" indent="-342900" algn="l" defTabSz="685800" rtl="0" eaLnBrk="1" fontAlgn="auto" latinLnBrk="0" hangingPunct="1">
        <a:lnSpc>
          <a:spcPct val="90000"/>
        </a:lnSpc>
        <a:spcBef>
          <a:spcPts val="750"/>
        </a:spcBef>
        <a:spcAft>
          <a:spcPts val="0"/>
        </a:spcAft>
        <a:buClrTx/>
        <a:buSzTx/>
        <a:buFontTx/>
        <a:buBlip>
          <a:blip r:embed="rId11"/>
        </a:buBlip>
        <a:tabLst/>
        <a:defRPr sz="2000" kern="1200">
          <a:solidFill>
            <a:schemeClr val="accent5"/>
          </a:solidFill>
          <a:latin typeface="Arial" panose="020B0604020202020204" pitchFamily="34" charset="0"/>
          <a:ea typeface="+mn-ea"/>
          <a:cs typeface="Arial" panose="020B0604020202020204" pitchFamily="34" charset="0"/>
        </a:defRPr>
      </a:lvl1pPr>
      <a:lvl2pPr marL="222250" marR="0" indent="-222250" algn="l" defTabSz="685800" rtl="0" eaLnBrk="1" fontAlgn="auto" latinLnBrk="0" hangingPunct="1">
        <a:lnSpc>
          <a:spcPct val="90000"/>
        </a:lnSpc>
        <a:spcBef>
          <a:spcPts val="375"/>
        </a:spcBef>
        <a:spcAft>
          <a:spcPts val="0"/>
        </a:spcAft>
        <a:buClr>
          <a:schemeClr val="accent1"/>
        </a:buClr>
        <a:buSzPct val="70000"/>
        <a:buFontTx/>
        <a:buBlip>
          <a:blip r:embed="rId12"/>
        </a:buBlip>
        <a:tabLst/>
        <a:defRPr sz="1800" kern="1200">
          <a:solidFill>
            <a:schemeClr val="accent5"/>
          </a:solidFill>
          <a:latin typeface="Arial" panose="020B0604020202020204" pitchFamily="34" charset="0"/>
          <a:ea typeface="+mn-ea"/>
          <a:cs typeface="Arial" panose="020B0604020202020204" pitchFamily="34" charset="0"/>
        </a:defRPr>
      </a:lvl2pPr>
      <a:lvl3pPr marL="358775" marR="0" indent="-179388" algn="l" defTabSz="685800" rtl="0" eaLnBrk="1" fontAlgn="auto" latinLnBrk="0" hangingPunct="1">
        <a:lnSpc>
          <a:spcPct val="90000"/>
        </a:lnSpc>
        <a:spcBef>
          <a:spcPts val="375"/>
        </a:spcBef>
        <a:spcAft>
          <a:spcPts val="0"/>
        </a:spcAft>
        <a:buClr>
          <a:schemeClr val="accent2"/>
        </a:buClr>
        <a:buSzTx/>
        <a:buFont typeface="Arial" charset="0"/>
        <a:buChar char="•"/>
        <a:tabLst/>
        <a:defRPr sz="1800" kern="1200">
          <a:solidFill>
            <a:schemeClr val="accent5"/>
          </a:solidFill>
          <a:latin typeface="Arial" panose="020B0604020202020204" pitchFamily="34" charset="0"/>
          <a:ea typeface="+mn-ea"/>
          <a:cs typeface="Arial" panose="020B0604020202020204" pitchFamily="34" charset="0"/>
        </a:defRPr>
      </a:lvl3pPr>
      <a:lvl4pPr marL="538163" marR="0" indent="-179388" algn="l" defTabSz="685800" rtl="0" eaLnBrk="1" fontAlgn="auto" latinLnBrk="0" hangingPunct="1">
        <a:lnSpc>
          <a:spcPct val="90000"/>
        </a:lnSpc>
        <a:spcBef>
          <a:spcPts val="375"/>
        </a:spcBef>
        <a:spcAft>
          <a:spcPts val="0"/>
        </a:spcAft>
        <a:buClr>
          <a:schemeClr val="accent5"/>
        </a:buClr>
        <a:buSzTx/>
        <a:buFont typeface="Arial" charset="0"/>
        <a:buChar char="•"/>
        <a:tabLst/>
        <a:defRPr sz="1600" kern="1200">
          <a:solidFill>
            <a:schemeClr val="accent5"/>
          </a:solidFill>
          <a:latin typeface="Arial" panose="020B0604020202020204" pitchFamily="34" charset="0"/>
          <a:ea typeface="+mn-ea"/>
          <a:cs typeface="Arial" panose="020B0604020202020204" pitchFamily="34" charset="0"/>
        </a:defRPr>
      </a:lvl4pPr>
      <a:lvl5pPr marL="717550" marR="0" indent="-179388" algn="l" defTabSz="685800" rtl="0" eaLnBrk="1" fontAlgn="auto" latinLnBrk="0" hangingPunct="1">
        <a:lnSpc>
          <a:spcPct val="90000"/>
        </a:lnSpc>
        <a:spcBef>
          <a:spcPts val="375"/>
        </a:spcBef>
        <a:spcAft>
          <a:spcPts val="0"/>
        </a:spcAft>
        <a:buClr>
          <a:schemeClr val="tx1"/>
        </a:buClr>
        <a:buSzTx/>
        <a:buFont typeface="Arial" charset="0"/>
        <a:buChar char="•"/>
        <a:tabLst/>
        <a:defRPr sz="1200" kern="1200">
          <a:solidFill>
            <a:schemeClr val="accent5"/>
          </a:solidFill>
          <a:latin typeface="Arial" panose="020B0604020202020204" pitchFamily="34" charset="0"/>
          <a:ea typeface="+mn-ea"/>
          <a:cs typeface="Arial" panose="020B0604020202020204" pitchFamily="34" charset="0"/>
        </a:defRPr>
      </a:lvl5pPr>
      <a:lvl6pPr marL="3160852" indent="-287350" algn="l" defTabSz="574700" rtl="0" eaLnBrk="1" latinLnBrk="0" hangingPunct="1">
        <a:spcBef>
          <a:spcPct val="20000"/>
        </a:spcBef>
        <a:buFont typeface="Arial"/>
        <a:buChar char="•"/>
        <a:defRPr sz="2514" kern="1200">
          <a:solidFill>
            <a:schemeClr val="tx1"/>
          </a:solidFill>
          <a:latin typeface="+mn-lt"/>
          <a:ea typeface="+mn-ea"/>
          <a:cs typeface="+mn-cs"/>
        </a:defRPr>
      </a:lvl6pPr>
      <a:lvl7pPr marL="3735553" indent="-287350" algn="l" defTabSz="574700" rtl="0" eaLnBrk="1" latinLnBrk="0" hangingPunct="1">
        <a:spcBef>
          <a:spcPct val="20000"/>
        </a:spcBef>
        <a:buFont typeface="Arial"/>
        <a:buChar char="•"/>
        <a:defRPr sz="2514" kern="1200">
          <a:solidFill>
            <a:schemeClr val="tx1"/>
          </a:solidFill>
          <a:latin typeface="+mn-lt"/>
          <a:ea typeface="+mn-ea"/>
          <a:cs typeface="+mn-cs"/>
        </a:defRPr>
      </a:lvl7pPr>
      <a:lvl8pPr marL="4310253" indent="-287350" algn="l" defTabSz="574700" rtl="0" eaLnBrk="1" latinLnBrk="0" hangingPunct="1">
        <a:spcBef>
          <a:spcPct val="20000"/>
        </a:spcBef>
        <a:buFont typeface="Arial"/>
        <a:buChar char="•"/>
        <a:defRPr sz="2514" kern="1200">
          <a:solidFill>
            <a:schemeClr val="tx1"/>
          </a:solidFill>
          <a:latin typeface="+mn-lt"/>
          <a:ea typeface="+mn-ea"/>
          <a:cs typeface="+mn-cs"/>
        </a:defRPr>
      </a:lvl8pPr>
      <a:lvl9pPr marL="4884953" indent="-287350" algn="l" defTabSz="574700" rtl="0" eaLnBrk="1" latinLnBrk="0" hangingPunct="1">
        <a:spcBef>
          <a:spcPct val="20000"/>
        </a:spcBef>
        <a:buFont typeface="Arial"/>
        <a:buChar char="•"/>
        <a:defRPr sz="2514" kern="1200">
          <a:solidFill>
            <a:schemeClr val="tx1"/>
          </a:solidFill>
          <a:latin typeface="+mn-lt"/>
          <a:ea typeface="+mn-ea"/>
          <a:cs typeface="+mn-cs"/>
        </a:defRPr>
      </a:lvl9pPr>
    </p:bodyStyle>
    <p:otherStyle>
      <a:defPPr>
        <a:defRPr lang="en-US"/>
      </a:defPPr>
      <a:lvl1pPr marL="0" algn="l" defTabSz="574700" rtl="0" eaLnBrk="1" latinLnBrk="0" hangingPunct="1">
        <a:defRPr sz="2263" kern="1200">
          <a:solidFill>
            <a:schemeClr val="tx1"/>
          </a:solidFill>
          <a:latin typeface="+mn-lt"/>
          <a:ea typeface="+mn-ea"/>
          <a:cs typeface="+mn-cs"/>
        </a:defRPr>
      </a:lvl1pPr>
      <a:lvl2pPr marL="574700" algn="l" defTabSz="574700" rtl="0" eaLnBrk="1" latinLnBrk="0" hangingPunct="1">
        <a:defRPr sz="2263" kern="1200">
          <a:solidFill>
            <a:schemeClr val="tx1"/>
          </a:solidFill>
          <a:latin typeface="+mn-lt"/>
          <a:ea typeface="+mn-ea"/>
          <a:cs typeface="+mn-cs"/>
        </a:defRPr>
      </a:lvl2pPr>
      <a:lvl3pPr marL="1149401" algn="l" defTabSz="574700" rtl="0" eaLnBrk="1" latinLnBrk="0" hangingPunct="1">
        <a:defRPr sz="2263" kern="1200">
          <a:solidFill>
            <a:schemeClr val="tx1"/>
          </a:solidFill>
          <a:latin typeface="+mn-lt"/>
          <a:ea typeface="+mn-ea"/>
          <a:cs typeface="+mn-cs"/>
        </a:defRPr>
      </a:lvl3pPr>
      <a:lvl4pPr marL="1724101" algn="l" defTabSz="574700" rtl="0" eaLnBrk="1" latinLnBrk="0" hangingPunct="1">
        <a:defRPr sz="2263" kern="1200">
          <a:solidFill>
            <a:schemeClr val="tx1"/>
          </a:solidFill>
          <a:latin typeface="+mn-lt"/>
          <a:ea typeface="+mn-ea"/>
          <a:cs typeface="+mn-cs"/>
        </a:defRPr>
      </a:lvl4pPr>
      <a:lvl5pPr marL="2298802" algn="l" defTabSz="574700" rtl="0" eaLnBrk="1" latinLnBrk="0" hangingPunct="1">
        <a:defRPr sz="2263" kern="1200">
          <a:solidFill>
            <a:schemeClr val="tx1"/>
          </a:solidFill>
          <a:latin typeface="+mn-lt"/>
          <a:ea typeface="+mn-ea"/>
          <a:cs typeface="+mn-cs"/>
        </a:defRPr>
      </a:lvl5pPr>
      <a:lvl6pPr marL="2873502" algn="l" defTabSz="574700" rtl="0" eaLnBrk="1" latinLnBrk="0" hangingPunct="1">
        <a:defRPr sz="2263" kern="1200">
          <a:solidFill>
            <a:schemeClr val="tx1"/>
          </a:solidFill>
          <a:latin typeface="+mn-lt"/>
          <a:ea typeface="+mn-ea"/>
          <a:cs typeface="+mn-cs"/>
        </a:defRPr>
      </a:lvl6pPr>
      <a:lvl7pPr marL="3448202" algn="l" defTabSz="574700" rtl="0" eaLnBrk="1" latinLnBrk="0" hangingPunct="1">
        <a:defRPr sz="2263" kern="1200">
          <a:solidFill>
            <a:schemeClr val="tx1"/>
          </a:solidFill>
          <a:latin typeface="+mn-lt"/>
          <a:ea typeface="+mn-ea"/>
          <a:cs typeface="+mn-cs"/>
        </a:defRPr>
      </a:lvl7pPr>
      <a:lvl8pPr marL="4022903" algn="l" defTabSz="574700" rtl="0" eaLnBrk="1" latinLnBrk="0" hangingPunct="1">
        <a:defRPr sz="2263" kern="1200">
          <a:solidFill>
            <a:schemeClr val="tx1"/>
          </a:solidFill>
          <a:latin typeface="+mn-lt"/>
          <a:ea typeface="+mn-ea"/>
          <a:cs typeface="+mn-cs"/>
        </a:defRPr>
      </a:lvl8pPr>
      <a:lvl9pPr marL="4597603" algn="l" defTabSz="574700" rtl="0" eaLnBrk="1" latinLnBrk="0" hangingPunct="1">
        <a:defRPr sz="22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96C60F94-EE12-594E-988D-8A757EF919DF}"/>
              </a:ext>
            </a:extLst>
          </p:cNvPr>
          <p:cNvSpPr>
            <a:spLocks noGrp="1"/>
          </p:cNvSpPr>
          <p:nvPr>
            <p:ph type="ctrTitle"/>
          </p:nvPr>
        </p:nvSpPr>
        <p:spPr>
          <a:xfrm>
            <a:off x="3635896" y="1084588"/>
            <a:ext cx="5508104" cy="1717200"/>
          </a:xfrm>
        </p:spPr>
        <p:txBody>
          <a:bodyPr/>
          <a:lstStyle/>
          <a:p>
            <a:r>
              <a:rPr lang="en-US" dirty="0"/>
              <a:t>Family Engagement and Parenting </a:t>
            </a:r>
          </a:p>
        </p:txBody>
      </p:sp>
      <p:sp>
        <p:nvSpPr>
          <p:cNvPr id="22" name="Subtitle 21">
            <a:extLst>
              <a:ext uri="{FF2B5EF4-FFF2-40B4-BE49-F238E27FC236}">
                <a16:creationId xmlns:a16="http://schemas.microsoft.com/office/drawing/2014/main" id="{37763AD2-33F2-C049-90C3-9BA67CDE920B}"/>
              </a:ext>
            </a:extLst>
          </p:cNvPr>
          <p:cNvSpPr>
            <a:spLocks noGrp="1"/>
          </p:cNvSpPr>
          <p:nvPr>
            <p:ph type="subTitle" idx="1"/>
          </p:nvPr>
        </p:nvSpPr>
        <p:spPr/>
        <p:txBody>
          <a:bodyPr/>
          <a:lstStyle/>
          <a:p>
            <a:r>
              <a:rPr lang="en-US" dirty="0"/>
              <a:t>Corrections Victoria</a:t>
            </a:r>
          </a:p>
        </p:txBody>
      </p:sp>
      <p:sp>
        <p:nvSpPr>
          <p:cNvPr id="2" name="Text Placeholder 1">
            <a:extLst>
              <a:ext uri="{FF2B5EF4-FFF2-40B4-BE49-F238E27FC236}">
                <a16:creationId xmlns:a16="http://schemas.microsoft.com/office/drawing/2014/main" id="{98633944-5825-5647-8248-A2A25F652FD5}"/>
              </a:ext>
            </a:extLst>
          </p:cNvPr>
          <p:cNvSpPr>
            <a:spLocks noGrp="1"/>
          </p:cNvSpPr>
          <p:nvPr>
            <p:ph type="body" sz="quarter" idx="10"/>
          </p:nvPr>
        </p:nvSpPr>
        <p:spPr/>
        <p:txBody>
          <a:bodyPr/>
          <a:lstStyle/>
          <a:p>
            <a:r>
              <a:rPr lang="en-US" dirty="0"/>
              <a:t>Larissa Strong, Commissioner Corrections Victoria</a:t>
            </a:r>
          </a:p>
          <a:p>
            <a:r>
              <a:rPr lang="en-US" dirty="0"/>
              <a:t>9 May 2022</a:t>
            </a:r>
          </a:p>
        </p:txBody>
      </p:sp>
    </p:spTree>
    <p:extLst>
      <p:ext uri="{BB962C8B-B14F-4D97-AF65-F5344CB8AC3E}">
        <p14:creationId xmlns:p14="http://schemas.microsoft.com/office/powerpoint/2010/main" val="2859431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2B7483-CB96-C24C-8306-09F6450B841C}"/>
              </a:ext>
            </a:extLst>
          </p:cNvPr>
          <p:cNvSpPr>
            <a:spLocks noGrp="1"/>
          </p:cNvSpPr>
          <p:nvPr>
            <p:ph type="title"/>
          </p:nvPr>
        </p:nvSpPr>
        <p:spPr>
          <a:xfrm>
            <a:off x="354635" y="447913"/>
            <a:ext cx="7528062" cy="648258"/>
          </a:xfrm>
        </p:spPr>
        <p:txBody>
          <a:bodyPr/>
          <a:lstStyle/>
          <a:p>
            <a:r>
              <a:rPr lang="en-US" dirty="0"/>
              <a:t>A Programmatic Response</a:t>
            </a:r>
          </a:p>
        </p:txBody>
      </p:sp>
      <p:sp>
        <p:nvSpPr>
          <p:cNvPr id="4" name="TextBox 3">
            <a:extLst>
              <a:ext uri="{FF2B5EF4-FFF2-40B4-BE49-F238E27FC236}">
                <a16:creationId xmlns:a16="http://schemas.microsoft.com/office/drawing/2014/main" id="{017D34EB-7D15-4D64-86AD-9DDE29C4DDE3}"/>
              </a:ext>
            </a:extLst>
          </p:cNvPr>
          <p:cNvSpPr txBox="1"/>
          <p:nvPr/>
        </p:nvSpPr>
        <p:spPr>
          <a:xfrm>
            <a:off x="354635" y="1125200"/>
            <a:ext cx="8106229" cy="2893100"/>
          </a:xfrm>
          <a:prstGeom prst="rect">
            <a:avLst/>
          </a:prstGeom>
          <a:noFill/>
        </p:spPr>
        <p:txBody>
          <a:bodyPr wrap="square" rtlCol="0">
            <a:spAutoFit/>
          </a:bodyPr>
          <a:lstStyle/>
          <a:p>
            <a:r>
              <a:rPr lang="en-AU" sz="1400" dirty="0"/>
              <a:t>Over time, just how fundamental family connections are has become more widely understood. </a:t>
            </a:r>
          </a:p>
          <a:p>
            <a:r>
              <a:rPr lang="en-AU" sz="1400" dirty="0"/>
              <a:t>This has led to innovation and a further development of CV’s suite of family engagement and parenting programs. </a:t>
            </a:r>
          </a:p>
          <a:p>
            <a:endParaRPr lang="en-AU" sz="1400" b="1" dirty="0"/>
          </a:p>
          <a:p>
            <a:endParaRPr lang="en-AU" sz="1400" b="1" dirty="0"/>
          </a:p>
          <a:p>
            <a:endParaRPr lang="en-AU" sz="1400" b="1" dirty="0"/>
          </a:p>
          <a:p>
            <a:endParaRPr lang="en-AU" sz="1400" b="1" dirty="0"/>
          </a:p>
          <a:p>
            <a:endParaRPr lang="en-AU" sz="1400" b="1" dirty="0"/>
          </a:p>
          <a:p>
            <a:endParaRPr lang="en-AU" sz="1400" b="1" dirty="0"/>
          </a:p>
          <a:p>
            <a:endParaRPr lang="en-AU" sz="1400" b="1" dirty="0"/>
          </a:p>
          <a:p>
            <a:endParaRPr lang="en-AU" sz="1400" b="1" dirty="0"/>
          </a:p>
          <a:p>
            <a:endParaRPr lang="en-AU" sz="1400" b="1" dirty="0"/>
          </a:p>
          <a:p>
            <a:r>
              <a:rPr lang="en-AU" sz="1400" dirty="0"/>
              <a:t>. </a:t>
            </a:r>
          </a:p>
        </p:txBody>
      </p:sp>
      <p:sp>
        <p:nvSpPr>
          <p:cNvPr id="2" name="Rectangle 1">
            <a:extLst>
              <a:ext uri="{FF2B5EF4-FFF2-40B4-BE49-F238E27FC236}">
                <a16:creationId xmlns:a16="http://schemas.microsoft.com/office/drawing/2014/main" id="{11931237-1E70-43FC-8E5F-3D04084F75B6}"/>
              </a:ext>
            </a:extLst>
          </p:cNvPr>
          <p:cNvSpPr/>
          <p:nvPr/>
        </p:nvSpPr>
        <p:spPr>
          <a:xfrm>
            <a:off x="396684" y="2257215"/>
            <a:ext cx="4011065" cy="2630562"/>
          </a:xfrm>
          <a:prstGeom prst="rect">
            <a:avLst/>
          </a:prstGeom>
          <a:solidFill>
            <a:schemeClr val="accent4">
              <a:lumMod val="20000"/>
              <a:lumOff val="80000"/>
            </a:schemeClr>
          </a:solid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t"/>
          <a:lstStyle/>
          <a:p>
            <a:pPr marL="171450" indent="-171450">
              <a:buFont typeface="Arial" panose="020B0604020202020204" pitchFamily="34" charset="0"/>
              <a:buChar char="•"/>
            </a:pPr>
            <a:endParaRPr lang="en-AU" sz="1200" dirty="0">
              <a:solidFill>
                <a:schemeClr val="tx1"/>
              </a:solidFill>
            </a:endParaRPr>
          </a:p>
          <a:p>
            <a:pPr marL="171450" indent="-171450">
              <a:buFont typeface="Arial" panose="020B0604020202020204" pitchFamily="34" charset="0"/>
              <a:buChar char="•"/>
            </a:pPr>
            <a:r>
              <a:rPr lang="en-AU" sz="1200" dirty="0">
                <a:solidFill>
                  <a:schemeClr val="tx1"/>
                </a:solidFill>
              </a:rPr>
              <a:t>Understanding the importance of family relationships while a person is in custody</a:t>
            </a:r>
          </a:p>
          <a:p>
            <a:pPr marL="171450" indent="-171450">
              <a:buFont typeface="Arial" panose="020B0604020202020204" pitchFamily="34" charset="0"/>
              <a:buChar char="•"/>
            </a:pPr>
            <a:r>
              <a:rPr lang="en-AU" sz="1200" dirty="0">
                <a:solidFill>
                  <a:schemeClr val="tx1"/>
                </a:solidFill>
              </a:rPr>
              <a:t>Understanding the importance of kinship and culture to Aboriginal people and their families </a:t>
            </a:r>
          </a:p>
          <a:p>
            <a:pPr marL="171450" indent="-171450">
              <a:buFont typeface="Arial" panose="020B0604020202020204" pitchFamily="34" charset="0"/>
              <a:buChar char="•"/>
            </a:pPr>
            <a:r>
              <a:rPr lang="en-AU" sz="1200" dirty="0">
                <a:solidFill>
                  <a:schemeClr val="tx1"/>
                </a:solidFill>
              </a:rPr>
              <a:t>Recognising the impact and unique challenges faced by children when a parent or caregiver is sent to prison</a:t>
            </a:r>
          </a:p>
          <a:p>
            <a:pPr marL="171450" indent="-171450">
              <a:buFont typeface="Arial" panose="020B0604020202020204" pitchFamily="34" charset="0"/>
              <a:buChar char="•"/>
            </a:pPr>
            <a:r>
              <a:rPr lang="en-AU" sz="1200" dirty="0">
                <a:solidFill>
                  <a:schemeClr val="tx1"/>
                </a:solidFill>
              </a:rPr>
              <a:t>Recognising families as an important source of support for people in prison</a:t>
            </a:r>
          </a:p>
          <a:p>
            <a:pPr marL="171450" indent="-171450">
              <a:buFont typeface="Arial" panose="020B0604020202020204" pitchFamily="34" charset="0"/>
              <a:buChar char="•"/>
            </a:pPr>
            <a:r>
              <a:rPr lang="en-AU" sz="1200" dirty="0">
                <a:solidFill>
                  <a:schemeClr val="tx1"/>
                </a:solidFill>
              </a:rPr>
              <a:t>Promoting the value of family connections throughout a persons contact with the justice system </a:t>
            </a:r>
          </a:p>
          <a:p>
            <a:pPr marL="171450" indent="-171450">
              <a:buFont typeface="Arial" panose="020B0604020202020204" pitchFamily="34" charset="0"/>
              <a:buChar char="•"/>
            </a:pPr>
            <a:r>
              <a:rPr lang="en-AU" sz="1200" dirty="0">
                <a:solidFill>
                  <a:schemeClr val="tx1"/>
                </a:solidFill>
              </a:rPr>
              <a:t>Understanding the importance of family relationships as a motivating force to desist from reoffending</a:t>
            </a:r>
          </a:p>
        </p:txBody>
      </p:sp>
      <p:sp>
        <p:nvSpPr>
          <p:cNvPr id="5" name="Rectangle 4">
            <a:extLst>
              <a:ext uri="{FF2B5EF4-FFF2-40B4-BE49-F238E27FC236}">
                <a16:creationId xmlns:a16="http://schemas.microsoft.com/office/drawing/2014/main" id="{B45CC707-C19E-48C6-A9D4-C5514BF655FC}"/>
              </a:ext>
            </a:extLst>
          </p:cNvPr>
          <p:cNvSpPr/>
          <p:nvPr/>
        </p:nvSpPr>
        <p:spPr>
          <a:xfrm>
            <a:off x="4764101" y="2257215"/>
            <a:ext cx="3849163" cy="2512679"/>
          </a:xfrm>
          <a:prstGeom prst="rect">
            <a:avLst/>
          </a:prstGeom>
          <a:solidFill>
            <a:schemeClr val="accent4">
              <a:lumMod val="20000"/>
              <a:lumOff val="80000"/>
            </a:schemeClr>
          </a:solidFill>
          <a:ln w="9525"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t"/>
          <a:lstStyle/>
          <a:p>
            <a:pPr marL="171450" indent="-171450">
              <a:buFont typeface="Arial" panose="020B0604020202020204" pitchFamily="34" charset="0"/>
              <a:buChar char="•"/>
            </a:pPr>
            <a:endParaRPr lang="en-AU" sz="1200" dirty="0">
              <a:solidFill>
                <a:schemeClr val="tx1"/>
              </a:solidFill>
            </a:endParaRPr>
          </a:p>
          <a:p>
            <a:pPr marL="171450" indent="-171450">
              <a:buFont typeface="Arial" panose="020B0604020202020204" pitchFamily="34" charset="0"/>
              <a:buChar char="•"/>
            </a:pPr>
            <a:r>
              <a:rPr lang="en-AU" sz="1200" dirty="0">
                <a:solidFill>
                  <a:schemeClr val="tx1"/>
                </a:solidFill>
              </a:rPr>
              <a:t>Increase in parenting knowledge</a:t>
            </a:r>
          </a:p>
          <a:p>
            <a:pPr marL="171450" indent="-171450">
              <a:buFont typeface="Arial" panose="020B0604020202020204" pitchFamily="34" charset="0"/>
              <a:buChar char="•"/>
            </a:pPr>
            <a:r>
              <a:rPr lang="en-AU" sz="1200" dirty="0">
                <a:solidFill>
                  <a:schemeClr val="tx1"/>
                </a:solidFill>
              </a:rPr>
              <a:t>Increase in quality of family relationships</a:t>
            </a:r>
          </a:p>
          <a:p>
            <a:pPr marL="171450" indent="-171450">
              <a:buFont typeface="Arial" panose="020B0604020202020204" pitchFamily="34" charset="0"/>
              <a:buChar char="•"/>
            </a:pPr>
            <a:r>
              <a:rPr lang="en-AU" sz="1200" dirty="0">
                <a:solidFill>
                  <a:schemeClr val="tx1"/>
                </a:solidFill>
              </a:rPr>
              <a:t>Improved outcomes for children of incarcerated parents</a:t>
            </a:r>
          </a:p>
          <a:p>
            <a:pPr marL="171450" indent="-171450">
              <a:buFont typeface="Arial" panose="020B0604020202020204" pitchFamily="34" charset="0"/>
              <a:buChar char="•"/>
            </a:pPr>
            <a:r>
              <a:rPr lang="en-AU" sz="1200" dirty="0">
                <a:solidFill>
                  <a:schemeClr val="tx1"/>
                </a:solidFill>
              </a:rPr>
              <a:t>Improved understanding of family engagement and supports</a:t>
            </a:r>
            <a:endParaRPr lang="en-AU" dirty="0">
              <a:solidFill>
                <a:schemeClr val="tx1"/>
              </a:solidFill>
            </a:endParaRPr>
          </a:p>
        </p:txBody>
      </p:sp>
      <p:sp>
        <p:nvSpPr>
          <p:cNvPr id="7" name="Rectangle 6">
            <a:extLst>
              <a:ext uri="{FF2B5EF4-FFF2-40B4-BE49-F238E27FC236}">
                <a16:creationId xmlns:a16="http://schemas.microsoft.com/office/drawing/2014/main" id="{AA1D8887-B9EB-4673-9D9F-D9433C27885B}"/>
              </a:ext>
            </a:extLst>
          </p:cNvPr>
          <p:cNvSpPr/>
          <p:nvPr/>
        </p:nvSpPr>
        <p:spPr>
          <a:xfrm>
            <a:off x="1079283" y="2132684"/>
            <a:ext cx="2386217" cy="325901"/>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t"/>
          <a:lstStyle/>
          <a:p>
            <a:pPr algn="ctr"/>
            <a:r>
              <a:rPr lang="en-AU" sz="1200" b="1" dirty="0">
                <a:solidFill>
                  <a:schemeClr val="tx1"/>
                </a:solidFill>
              </a:rPr>
              <a:t>Principles</a:t>
            </a:r>
          </a:p>
        </p:txBody>
      </p:sp>
      <p:sp>
        <p:nvSpPr>
          <p:cNvPr id="8" name="Rectangle 7">
            <a:extLst>
              <a:ext uri="{FF2B5EF4-FFF2-40B4-BE49-F238E27FC236}">
                <a16:creationId xmlns:a16="http://schemas.microsoft.com/office/drawing/2014/main" id="{13B3DFEC-F1DB-4CF9-ADB1-E1E6F5C0AB8E}"/>
              </a:ext>
            </a:extLst>
          </p:cNvPr>
          <p:cNvSpPr/>
          <p:nvPr/>
        </p:nvSpPr>
        <p:spPr>
          <a:xfrm>
            <a:off x="5434850" y="2132684"/>
            <a:ext cx="2386217" cy="325901"/>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rtlCol="0" anchor="t"/>
          <a:lstStyle/>
          <a:p>
            <a:pPr algn="ctr"/>
            <a:r>
              <a:rPr lang="en-AU" sz="1200" b="1" dirty="0">
                <a:solidFill>
                  <a:schemeClr val="tx1"/>
                </a:solidFill>
              </a:rPr>
              <a:t>Outcomes</a:t>
            </a:r>
          </a:p>
        </p:txBody>
      </p:sp>
    </p:spTree>
    <p:extLst>
      <p:ext uri="{BB962C8B-B14F-4D97-AF65-F5344CB8AC3E}">
        <p14:creationId xmlns:p14="http://schemas.microsoft.com/office/powerpoint/2010/main" val="2799839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7BA87AC-88D9-C844-A8CD-FACBCE00D7CB}"/>
              </a:ext>
            </a:extLst>
          </p:cNvPr>
          <p:cNvSpPr>
            <a:spLocks noGrp="1"/>
          </p:cNvSpPr>
          <p:nvPr>
            <p:ph type="title"/>
          </p:nvPr>
        </p:nvSpPr>
        <p:spPr>
          <a:xfrm>
            <a:off x="241911" y="481867"/>
            <a:ext cx="7528062" cy="648258"/>
          </a:xfrm>
        </p:spPr>
        <p:txBody>
          <a:bodyPr anchor="b">
            <a:normAutofit fontScale="90000"/>
          </a:bodyPr>
          <a:lstStyle/>
          <a:p>
            <a:r>
              <a:rPr lang="en-US" dirty="0"/>
              <a:t>Family Engagement and Parenting Programs and Services Guide</a:t>
            </a: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B970E596-D0B1-45DB-BECD-B3FE76FF7FD5}"/>
              </a:ext>
            </a:extLst>
          </p:cNvPr>
          <p:cNvPicPr>
            <a:picLocks noChangeAspect="1"/>
          </p:cNvPicPr>
          <p:nvPr/>
        </p:nvPicPr>
        <p:blipFill rotWithShape="1">
          <a:blip r:embed="rId3"/>
          <a:srcRect t="15782" r="-2" b="3007"/>
          <a:stretch/>
        </p:blipFill>
        <p:spPr>
          <a:xfrm>
            <a:off x="4485390" y="1305484"/>
            <a:ext cx="3680336" cy="3257550"/>
          </a:xfrm>
          <a:prstGeom prst="rect">
            <a:avLst/>
          </a:prstGeom>
          <a:noFill/>
        </p:spPr>
      </p:pic>
      <p:sp>
        <p:nvSpPr>
          <p:cNvPr id="6" name="TextBox 5">
            <a:extLst>
              <a:ext uri="{FF2B5EF4-FFF2-40B4-BE49-F238E27FC236}">
                <a16:creationId xmlns:a16="http://schemas.microsoft.com/office/drawing/2014/main" id="{390B900D-AB5D-4827-8DFA-45B7CB2CF06A}"/>
              </a:ext>
            </a:extLst>
          </p:cNvPr>
          <p:cNvSpPr txBox="1"/>
          <p:nvPr/>
        </p:nvSpPr>
        <p:spPr>
          <a:xfrm>
            <a:off x="233181" y="1305484"/>
            <a:ext cx="4150980" cy="3108543"/>
          </a:xfrm>
          <a:prstGeom prst="rect">
            <a:avLst/>
          </a:prstGeom>
          <a:noFill/>
        </p:spPr>
        <p:txBody>
          <a:bodyPr wrap="square" rtlCol="0">
            <a:spAutoFit/>
          </a:bodyPr>
          <a:lstStyle/>
          <a:p>
            <a:pPr indent="0"/>
            <a:r>
              <a:rPr lang="en-US" sz="1400" dirty="0"/>
              <a:t>Released in March 2022 this guide describes CV’s response to family engagement across the Victorian prison system and provides an in-depth description of the prison programs and initiatives aimed at increasing family engagement opportunities for people in prison.</a:t>
            </a:r>
          </a:p>
          <a:p>
            <a:pPr indent="0"/>
            <a:endParaRPr lang="en-US" sz="1400" dirty="0"/>
          </a:p>
          <a:p>
            <a:pPr marL="285750" indent="-285750" defTabSz="338622">
              <a:buFont typeface="Arial" panose="020B0604020202020204" pitchFamily="34" charset="0"/>
              <a:buChar char="•"/>
            </a:pPr>
            <a:r>
              <a:rPr lang="en-US" sz="1400" dirty="0">
                <a:solidFill>
                  <a:schemeClr val="tx1"/>
                </a:solidFill>
                <a:latin typeface="+mn-lt"/>
                <a:cs typeface="+mn-cs"/>
              </a:rPr>
              <a:t>Based on an evaluation of the Marngoneet Correctional Centre Inside Parenting Program. </a:t>
            </a:r>
          </a:p>
          <a:p>
            <a:pPr marL="285750" indent="-285750" defTabSz="338622">
              <a:buFont typeface="Arial" panose="020B0604020202020204" pitchFamily="34" charset="0"/>
              <a:buChar char="•"/>
            </a:pPr>
            <a:r>
              <a:rPr lang="en-US" sz="1400" dirty="0">
                <a:solidFill>
                  <a:schemeClr val="tx1"/>
                </a:solidFill>
                <a:latin typeface="+mn-lt"/>
                <a:cs typeface="+mn-cs"/>
              </a:rPr>
              <a:t>Expanded Triple P into 11 sites in late 2019.</a:t>
            </a:r>
          </a:p>
          <a:p>
            <a:pPr marL="285750" indent="-285750" defTabSz="338622">
              <a:buFont typeface="Arial" panose="020B0604020202020204" pitchFamily="34" charset="0"/>
              <a:buChar char="•"/>
            </a:pPr>
            <a:r>
              <a:rPr lang="en-US" sz="1400" dirty="0">
                <a:solidFill>
                  <a:schemeClr val="tx1"/>
                </a:solidFill>
                <a:latin typeface="+mn-lt"/>
                <a:cs typeface="+mn-cs"/>
              </a:rPr>
              <a:t>CV staff undergo four days training by Triple P to become accredited facilitators, they must maintain this accreditation and are professionally supervised by Triple P.</a:t>
            </a:r>
          </a:p>
        </p:txBody>
      </p:sp>
    </p:spTree>
    <p:extLst>
      <p:ext uri="{BB962C8B-B14F-4D97-AF65-F5344CB8AC3E}">
        <p14:creationId xmlns:p14="http://schemas.microsoft.com/office/powerpoint/2010/main" val="3728022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7BA87AC-88D9-C844-A8CD-FACBCE00D7CB}"/>
              </a:ext>
            </a:extLst>
          </p:cNvPr>
          <p:cNvSpPr>
            <a:spLocks noGrp="1"/>
          </p:cNvSpPr>
          <p:nvPr>
            <p:ph type="title"/>
          </p:nvPr>
        </p:nvSpPr>
        <p:spPr>
          <a:xfrm>
            <a:off x="2103610" y="-208116"/>
            <a:ext cx="7528062" cy="648258"/>
          </a:xfrm>
        </p:spPr>
        <p:txBody>
          <a:bodyPr/>
          <a:lstStyle/>
          <a:p>
            <a:r>
              <a:rPr lang="en-US" dirty="0"/>
              <a:t>Our Programs and Services</a:t>
            </a:r>
          </a:p>
        </p:txBody>
      </p:sp>
      <p:pic>
        <p:nvPicPr>
          <p:cNvPr id="3" name="Picture 2">
            <a:extLst>
              <a:ext uri="{FF2B5EF4-FFF2-40B4-BE49-F238E27FC236}">
                <a16:creationId xmlns:a16="http://schemas.microsoft.com/office/drawing/2014/main" id="{98488DBD-663A-4281-B00B-C580DDC7CDE8}"/>
              </a:ext>
            </a:extLst>
          </p:cNvPr>
          <p:cNvPicPr>
            <a:picLocks noChangeAspect="1"/>
          </p:cNvPicPr>
          <p:nvPr/>
        </p:nvPicPr>
        <p:blipFill rotWithShape="1">
          <a:blip r:embed="rId3"/>
          <a:srcRect l="3464"/>
          <a:stretch/>
        </p:blipFill>
        <p:spPr>
          <a:xfrm>
            <a:off x="0" y="440142"/>
            <a:ext cx="9144000" cy="4703358"/>
          </a:xfrm>
          <a:prstGeom prst="rect">
            <a:avLst/>
          </a:prstGeom>
        </p:spPr>
      </p:pic>
    </p:spTree>
    <p:extLst>
      <p:ext uri="{BB962C8B-B14F-4D97-AF65-F5344CB8AC3E}">
        <p14:creationId xmlns:p14="http://schemas.microsoft.com/office/powerpoint/2010/main" val="3782481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A960481-B74A-49C0-B947-7D18AB37CC8B}"/>
              </a:ext>
            </a:extLst>
          </p:cNvPr>
          <p:cNvSpPr>
            <a:spLocks noGrp="1"/>
          </p:cNvSpPr>
          <p:nvPr>
            <p:ph type="ctrTitle"/>
          </p:nvPr>
        </p:nvSpPr>
        <p:spPr/>
        <p:txBody>
          <a:bodyPr>
            <a:normAutofit/>
          </a:bodyPr>
          <a:lstStyle/>
          <a:p>
            <a:r>
              <a:rPr lang="en-AU" dirty="0"/>
              <a:t>Thank you</a:t>
            </a:r>
          </a:p>
        </p:txBody>
      </p:sp>
    </p:spTree>
    <p:extLst>
      <p:ext uri="{BB962C8B-B14F-4D97-AF65-F5344CB8AC3E}">
        <p14:creationId xmlns:p14="http://schemas.microsoft.com/office/powerpoint/2010/main" val="30564655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2B7483-CB96-C24C-8306-09F6450B841C}"/>
              </a:ext>
            </a:extLst>
          </p:cNvPr>
          <p:cNvSpPr>
            <a:spLocks noGrp="1"/>
          </p:cNvSpPr>
          <p:nvPr>
            <p:ph type="title"/>
          </p:nvPr>
        </p:nvSpPr>
        <p:spPr>
          <a:xfrm>
            <a:off x="354635" y="447913"/>
            <a:ext cx="7528062" cy="648258"/>
          </a:xfrm>
        </p:spPr>
        <p:txBody>
          <a:bodyPr/>
          <a:lstStyle/>
          <a:p>
            <a:r>
              <a:rPr lang="en-US" dirty="0"/>
              <a:t>A Safe and Humane Prison System</a:t>
            </a:r>
          </a:p>
        </p:txBody>
      </p:sp>
      <p:sp>
        <p:nvSpPr>
          <p:cNvPr id="2" name="TextBox 1">
            <a:extLst>
              <a:ext uri="{FF2B5EF4-FFF2-40B4-BE49-F238E27FC236}">
                <a16:creationId xmlns:a16="http://schemas.microsoft.com/office/drawing/2014/main" id="{610F4EBA-89C7-4157-BD7C-00B459DF4085}"/>
              </a:ext>
            </a:extLst>
          </p:cNvPr>
          <p:cNvSpPr txBox="1"/>
          <p:nvPr/>
        </p:nvSpPr>
        <p:spPr>
          <a:xfrm>
            <a:off x="354635" y="1191864"/>
            <a:ext cx="8434730" cy="4401205"/>
          </a:xfrm>
          <a:prstGeom prst="rect">
            <a:avLst/>
          </a:prstGeom>
          <a:noFill/>
        </p:spPr>
        <p:txBody>
          <a:bodyPr wrap="square" rtlCol="0">
            <a:spAutoFit/>
          </a:bodyPr>
          <a:lstStyle/>
          <a:p>
            <a:r>
              <a:rPr lang="en-AU" sz="1400" dirty="0"/>
              <a:t>Enabling people in our care to maintain relationships with family and friends forms an integral part of a safe and humane prison system. </a:t>
            </a:r>
          </a:p>
          <a:p>
            <a:endParaRPr lang="en-AU" sz="1400" dirty="0"/>
          </a:p>
          <a:p>
            <a:r>
              <a:rPr lang="en-AU" sz="1400" b="1" i="1" dirty="0"/>
              <a:t>The Corrections Act 1986 </a:t>
            </a:r>
          </a:p>
          <a:p>
            <a:pPr marL="624372" lvl="1" indent="-285750">
              <a:buFont typeface="Arial" panose="020B0604020202020204" pitchFamily="34" charset="0"/>
              <a:buChar char="•"/>
            </a:pPr>
            <a:r>
              <a:rPr lang="en-AU" sz="1400" dirty="0"/>
              <a:t>Section 37 provides for visits by family and friends.</a:t>
            </a:r>
          </a:p>
          <a:p>
            <a:pPr marL="624372" lvl="1" indent="-285750">
              <a:buFont typeface="Arial" panose="020B0604020202020204" pitchFamily="34" charset="0"/>
              <a:buChar char="•"/>
            </a:pPr>
            <a:r>
              <a:rPr lang="en-AU" sz="1400" dirty="0"/>
              <a:t>Section 38 provides for the development of contact and residential visits programs.</a:t>
            </a:r>
          </a:p>
          <a:p>
            <a:pPr marL="624372" lvl="1" indent="-285750">
              <a:buFont typeface="Arial" panose="020B0604020202020204" pitchFamily="34" charset="0"/>
              <a:buChar char="•"/>
            </a:pPr>
            <a:r>
              <a:rPr lang="en-AU" sz="1400" dirty="0"/>
              <a:t>Section 31(1) states that a prisoner’s child may be permitted to live with the prisoner if the Secretary is satisfied that it is in the best interests of the child and will not compromise the safety and good order of the prison.  </a:t>
            </a:r>
          </a:p>
          <a:p>
            <a:endParaRPr lang="en-AU" sz="1400" b="1" dirty="0"/>
          </a:p>
          <a:p>
            <a:r>
              <a:rPr lang="en-AU" sz="1400" b="1" dirty="0"/>
              <a:t>Commissioner’s Requirements and Deputy Commissioner’s Instructions </a:t>
            </a:r>
            <a:r>
              <a:rPr lang="en-AU" sz="1400" dirty="0"/>
              <a:t>define the </a:t>
            </a:r>
          </a:p>
          <a:p>
            <a:r>
              <a:rPr lang="en-AU" sz="1400" dirty="0"/>
              <a:t>procedures under which visits take place and our family engagement and parenting</a:t>
            </a:r>
          </a:p>
          <a:p>
            <a:r>
              <a:rPr lang="en-AU" sz="1400" dirty="0"/>
              <a:t>programs run. </a:t>
            </a:r>
          </a:p>
          <a:p>
            <a:endParaRPr lang="en-AU" sz="1400" dirty="0"/>
          </a:p>
          <a:p>
            <a:r>
              <a:rPr lang="en-AU" sz="1400" b="1" dirty="0"/>
              <a:t>Section 17 of the Charter of Human Rights and Responsibilities Act 2006 (the Charter</a:t>
            </a:r>
            <a:r>
              <a:rPr lang="en-AU" sz="1400" dirty="0"/>
              <a:t>) recognises families as a fundamental unit of society and establishes the right of families and children to be protected. </a:t>
            </a:r>
          </a:p>
          <a:p>
            <a:endParaRPr lang="en-AU" sz="1400" dirty="0"/>
          </a:p>
          <a:p>
            <a:endParaRPr lang="en-AU" sz="1400" dirty="0"/>
          </a:p>
          <a:p>
            <a:endParaRPr lang="en-AU" sz="1400" dirty="0"/>
          </a:p>
        </p:txBody>
      </p:sp>
    </p:spTree>
    <p:extLst>
      <p:ext uri="{BB962C8B-B14F-4D97-AF65-F5344CB8AC3E}">
        <p14:creationId xmlns:p14="http://schemas.microsoft.com/office/powerpoint/2010/main" val="2687908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2B7483-CB96-C24C-8306-09F6450B841C}"/>
              </a:ext>
            </a:extLst>
          </p:cNvPr>
          <p:cNvSpPr>
            <a:spLocks noGrp="1"/>
          </p:cNvSpPr>
          <p:nvPr>
            <p:ph type="title"/>
          </p:nvPr>
        </p:nvSpPr>
        <p:spPr>
          <a:xfrm>
            <a:off x="354635" y="447913"/>
            <a:ext cx="7528062" cy="648258"/>
          </a:xfrm>
        </p:spPr>
        <p:txBody>
          <a:bodyPr/>
          <a:lstStyle/>
          <a:p>
            <a:r>
              <a:rPr lang="en-US" dirty="0"/>
              <a:t>The Importance of Family</a:t>
            </a:r>
          </a:p>
        </p:txBody>
      </p:sp>
      <p:sp>
        <p:nvSpPr>
          <p:cNvPr id="2" name="TextBox 1">
            <a:extLst>
              <a:ext uri="{FF2B5EF4-FFF2-40B4-BE49-F238E27FC236}">
                <a16:creationId xmlns:a16="http://schemas.microsoft.com/office/drawing/2014/main" id="{610F4EBA-89C7-4157-BD7C-00B459DF4085}"/>
              </a:ext>
            </a:extLst>
          </p:cNvPr>
          <p:cNvSpPr txBox="1"/>
          <p:nvPr/>
        </p:nvSpPr>
        <p:spPr>
          <a:xfrm>
            <a:off x="215153" y="1246064"/>
            <a:ext cx="8137392" cy="2893100"/>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AU" sz="1400" dirty="0"/>
              <a:t>Corrections Victoria (CV) recognises the importance of family connections in promoting rehabilitation, reducing recidivism, and supporting the reintegration of individuals released from prison.</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Strong family relationships have been shown to improve mental health, education and employment outcomes as well as reduce family violence. </a:t>
            </a:r>
          </a:p>
          <a:p>
            <a:pPr marL="285750" lvl="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People in prison with solid social connections, including connections with their children, are also more likely to engage in positive behaviours post their release. </a:t>
            </a:r>
          </a:p>
          <a:p>
            <a:pPr marL="285750" lvl="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In Victoria, with a significant and growing proportion of people in prison on remand or for short periods of time, maintaining, repairing and strengthening relationships with family is more important that ever before. </a:t>
            </a:r>
          </a:p>
        </p:txBody>
      </p:sp>
    </p:spTree>
    <p:extLst>
      <p:ext uri="{BB962C8B-B14F-4D97-AF65-F5344CB8AC3E}">
        <p14:creationId xmlns:p14="http://schemas.microsoft.com/office/powerpoint/2010/main" val="1386696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2B7483-CB96-C24C-8306-09F6450B841C}"/>
              </a:ext>
            </a:extLst>
          </p:cNvPr>
          <p:cNvSpPr>
            <a:spLocks noGrp="1"/>
          </p:cNvSpPr>
          <p:nvPr>
            <p:ph type="title"/>
          </p:nvPr>
        </p:nvSpPr>
        <p:spPr>
          <a:xfrm>
            <a:off x="354635" y="447913"/>
            <a:ext cx="7528062" cy="648258"/>
          </a:xfrm>
        </p:spPr>
        <p:txBody>
          <a:bodyPr/>
          <a:lstStyle/>
          <a:p>
            <a:r>
              <a:rPr lang="en-US" dirty="0"/>
              <a:t>The Impact on Families</a:t>
            </a:r>
          </a:p>
        </p:txBody>
      </p:sp>
      <p:sp>
        <p:nvSpPr>
          <p:cNvPr id="2" name="TextBox 1">
            <a:extLst>
              <a:ext uri="{FF2B5EF4-FFF2-40B4-BE49-F238E27FC236}">
                <a16:creationId xmlns:a16="http://schemas.microsoft.com/office/drawing/2014/main" id="{610F4EBA-89C7-4157-BD7C-00B459DF4085}"/>
              </a:ext>
            </a:extLst>
          </p:cNvPr>
          <p:cNvSpPr txBox="1"/>
          <p:nvPr/>
        </p:nvSpPr>
        <p:spPr>
          <a:xfrm>
            <a:off x="163782" y="1096171"/>
            <a:ext cx="8137392" cy="397031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endParaRPr lang="en-AU" sz="1400" dirty="0">
              <a:effectLst/>
              <a:ea typeface="Times New Roman" panose="02020603050405020304" pitchFamily="18" charset="0"/>
            </a:endParaRPr>
          </a:p>
          <a:p>
            <a:pPr marL="342900" lvl="0" indent="-342900">
              <a:buFont typeface="Arial" panose="020B0604020202020204" pitchFamily="34" charset="0"/>
              <a:buChar char="•"/>
            </a:pPr>
            <a:r>
              <a:rPr lang="en-AU" sz="1400" dirty="0">
                <a:effectLst/>
                <a:ea typeface="Times New Roman" panose="02020603050405020304" pitchFamily="18" charset="0"/>
              </a:rPr>
              <a:t>It is important to acknowledge the impact that a period of incarceration has on a prisoner’s family.</a:t>
            </a:r>
            <a:endParaRPr lang="en-AU" sz="1400" dirty="0">
              <a:ea typeface="Times New Roman" panose="02020603050405020304" pitchFamily="18" charset="0"/>
              <a:cs typeface="Arial"/>
            </a:endParaRPr>
          </a:p>
          <a:p>
            <a:pPr marL="285750" lvl="0" indent="-285750">
              <a:buFont typeface="Arial" panose="020B0604020202020204" pitchFamily="34" charset="0"/>
              <a:buChar char="•"/>
            </a:pPr>
            <a:endParaRPr lang="en-AU" sz="1400" dirty="0">
              <a:ea typeface="Times New Roman" panose="02020603050405020304" pitchFamily="18" charset="0"/>
            </a:endParaRPr>
          </a:p>
          <a:p>
            <a:pPr marL="342900" lvl="0" indent="-342900">
              <a:buFont typeface="Arial" panose="020B0604020202020204" pitchFamily="34" charset="0"/>
              <a:buChar char="•"/>
            </a:pPr>
            <a:r>
              <a:rPr lang="en-AU" sz="1400" dirty="0">
                <a:effectLst/>
                <a:ea typeface="Times New Roman" panose="02020603050405020304" pitchFamily="18" charset="0"/>
              </a:rPr>
              <a:t>CV recognises the impact that parental incarceration can have on children and takes seriously our responsibility to support children and families maintain family connection.</a:t>
            </a:r>
            <a:endParaRPr lang="en-AU" sz="1400" dirty="0">
              <a:effectLst/>
              <a:ea typeface="Times New Roman" panose="02020603050405020304" pitchFamily="18" charset="0"/>
              <a:cs typeface="Arial"/>
            </a:endParaRPr>
          </a:p>
          <a:p>
            <a:pPr marL="342900" lvl="0" indent="-342900">
              <a:buFont typeface="Arial" panose="020B0604020202020204" pitchFamily="34" charset="0"/>
              <a:buChar char="•"/>
            </a:pPr>
            <a:endParaRPr lang="en-AU" sz="1400" dirty="0">
              <a:ea typeface="Times New Roman" panose="02020603050405020304" pitchFamily="18" charset="0"/>
            </a:endParaRPr>
          </a:p>
          <a:p>
            <a:pPr marL="342900" indent="-342900">
              <a:buFont typeface="Arial" panose="020B0604020202020204" pitchFamily="34" charset="0"/>
              <a:buChar char="•"/>
            </a:pPr>
            <a:r>
              <a:rPr lang="en-AU" sz="1400" dirty="0"/>
              <a:t>Over recent years we have expanded parenting and family engagement initiatives to support safe and humane imprisonment; reduce the impact of the sentence on the family and to support rehabilitation and reintegration.</a:t>
            </a:r>
            <a:endParaRPr lang="en-AU" sz="1400" dirty="0">
              <a:cs typeface="Arial"/>
            </a:endParaRPr>
          </a:p>
          <a:p>
            <a:pPr marL="342900" indent="-342900">
              <a:buFont typeface="Arial" panose="020B0604020202020204" pitchFamily="34" charset="0"/>
              <a:buChar char="•"/>
            </a:pPr>
            <a:endParaRPr lang="en-AU" sz="1400" dirty="0"/>
          </a:p>
          <a:p>
            <a:pPr marL="342900" indent="-342900">
              <a:buFont typeface="Arial" panose="020B0604020202020204" pitchFamily="34" charset="0"/>
              <a:buChar char="•"/>
            </a:pPr>
            <a:r>
              <a:rPr lang="en-AU" sz="1400" dirty="0"/>
              <a:t>Developments in the women’s system over the last few years included the implementation of family engagement workers, as well as a family therapy service, partnering with the Bouverie Centre.</a:t>
            </a:r>
            <a:endParaRPr lang="en-AU" sz="1400" dirty="0">
              <a:cs typeface="Arial"/>
            </a:endParaRPr>
          </a:p>
          <a:p>
            <a:pPr marL="342900" indent="-342900">
              <a:buFont typeface="Arial" panose="020B0604020202020204" pitchFamily="34" charset="0"/>
              <a:buChar char="•"/>
            </a:pPr>
            <a:endParaRPr lang="en-AU" sz="1400" dirty="0">
              <a:solidFill>
                <a:srgbClr val="FF0000"/>
              </a:solidFill>
            </a:endParaRPr>
          </a:p>
          <a:p>
            <a:pPr marL="342900" indent="-342900">
              <a:buFont typeface="Arial" panose="020B0604020202020204" pitchFamily="34" charset="0"/>
              <a:buChar char="•"/>
            </a:pPr>
            <a:r>
              <a:rPr lang="en-AU" sz="1400" dirty="0">
                <a:solidFill>
                  <a:srgbClr val="000000"/>
                </a:solidFill>
                <a:effectLst/>
                <a:ea typeface="Arial" panose="020B0604020202020204" pitchFamily="34" charset="0"/>
              </a:rPr>
              <a:t>The recently released 2022-23 State Budget included funding of more than $3m over </a:t>
            </a:r>
            <a:r>
              <a:rPr lang="en-AU" sz="1400" dirty="0">
                <a:solidFill>
                  <a:srgbClr val="000000"/>
                </a:solidFill>
                <a:ea typeface="Arial" panose="020B0604020202020204" pitchFamily="34" charset="0"/>
              </a:rPr>
              <a:t>four</a:t>
            </a:r>
            <a:r>
              <a:rPr lang="en-AU" sz="1400" dirty="0">
                <a:solidFill>
                  <a:srgbClr val="000000"/>
                </a:solidFill>
                <a:effectLst/>
                <a:ea typeface="Arial" panose="020B0604020202020204" pitchFamily="34" charset="0"/>
              </a:rPr>
              <a:t> years to roll out the family visits program into men’s prisons. </a:t>
            </a:r>
            <a:r>
              <a:rPr lang="en-AU" sz="1400" b="1" dirty="0">
                <a:solidFill>
                  <a:srgbClr val="242424"/>
                </a:solidFill>
                <a:effectLst/>
                <a:ea typeface="Times New Roman" panose="02020603050405020304" pitchFamily="18" charset="0"/>
              </a:rPr>
              <a:t> </a:t>
            </a:r>
            <a:endParaRPr lang="en-AU" sz="1400" dirty="0">
              <a:solidFill>
                <a:srgbClr val="FF0000"/>
              </a:solidFill>
            </a:endParaRPr>
          </a:p>
          <a:p>
            <a:pPr marL="342900" lvl="0" indent="-342900">
              <a:buFont typeface="Symbol" panose="05050102010706020507" pitchFamily="18" charset="2"/>
              <a:buChar char=""/>
            </a:pPr>
            <a:endParaRPr lang="en-AU" sz="1400" dirty="0">
              <a:effectLst/>
              <a:ea typeface="Times New Roman" panose="02020603050405020304" pitchFamily="18" charset="0"/>
            </a:endParaRPr>
          </a:p>
          <a:p>
            <a:pPr lvl="0"/>
            <a:endParaRPr lang="en-AU" sz="1400" dirty="0">
              <a:effectLst/>
              <a:ea typeface="Times New Roman" panose="02020603050405020304" pitchFamily="18" charset="0"/>
            </a:endParaRPr>
          </a:p>
        </p:txBody>
      </p:sp>
    </p:spTree>
    <p:extLst>
      <p:ext uri="{BB962C8B-B14F-4D97-AF65-F5344CB8AC3E}">
        <p14:creationId xmlns:p14="http://schemas.microsoft.com/office/powerpoint/2010/main" val="4143578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2B7483-CB96-C24C-8306-09F6450B841C}"/>
              </a:ext>
            </a:extLst>
          </p:cNvPr>
          <p:cNvSpPr>
            <a:spLocks noGrp="1"/>
          </p:cNvSpPr>
          <p:nvPr>
            <p:ph type="title"/>
          </p:nvPr>
        </p:nvSpPr>
        <p:spPr>
          <a:xfrm>
            <a:off x="49970" y="225375"/>
            <a:ext cx="7528062" cy="648258"/>
          </a:xfrm>
        </p:spPr>
        <p:txBody>
          <a:bodyPr/>
          <a:lstStyle/>
          <a:p>
            <a:r>
              <a:rPr lang="en-US" dirty="0"/>
              <a:t>Parents in Custody</a:t>
            </a:r>
          </a:p>
        </p:txBody>
      </p:sp>
      <p:pic>
        <p:nvPicPr>
          <p:cNvPr id="1026" name="Picture 3">
            <a:extLst>
              <a:ext uri="{FF2B5EF4-FFF2-40B4-BE49-F238E27FC236}">
                <a16:creationId xmlns:a16="http://schemas.microsoft.com/office/drawing/2014/main" id="{C4E211CA-5F35-4C69-AEE3-935957E6B2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5645"/>
          <a:stretch/>
        </p:blipFill>
        <p:spPr bwMode="auto">
          <a:xfrm>
            <a:off x="117630" y="1371509"/>
            <a:ext cx="3972651" cy="126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66A1C25D-A197-4855-8887-B0803636E3DB}"/>
              </a:ext>
            </a:extLst>
          </p:cNvPr>
          <p:cNvSpPr txBox="1"/>
          <p:nvPr/>
        </p:nvSpPr>
        <p:spPr>
          <a:xfrm>
            <a:off x="49970" y="1141566"/>
            <a:ext cx="8137392" cy="307777"/>
          </a:xfrm>
          <a:prstGeom prst="rect">
            <a:avLst/>
          </a:prstGeom>
          <a:noFill/>
        </p:spPr>
        <p:txBody>
          <a:bodyPr wrap="square" rtlCol="0">
            <a:spAutoFit/>
          </a:bodyPr>
          <a:lstStyle/>
          <a:p>
            <a:r>
              <a:rPr lang="en-AU" sz="1400" b="1" dirty="0">
                <a:effectLst/>
                <a:ea typeface="Times New Roman" panose="02020603050405020304" pitchFamily="18" charset="0"/>
              </a:rPr>
              <a:t>Reception Assessment</a:t>
            </a:r>
          </a:p>
        </p:txBody>
      </p:sp>
      <p:sp>
        <p:nvSpPr>
          <p:cNvPr id="8" name="TextBox 7">
            <a:extLst>
              <a:ext uri="{FF2B5EF4-FFF2-40B4-BE49-F238E27FC236}">
                <a16:creationId xmlns:a16="http://schemas.microsoft.com/office/drawing/2014/main" id="{3D168F21-7C2D-4B4B-A6F8-DD50C4DDCBBF}"/>
              </a:ext>
            </a:extLst>
          </p:cNvPr>
          <p:cNvSpPr txBox="1"/>
          <p:nvPr/>
        </p:nvSpPr>
        <p:spPr>
          <a:xfrm rot="16200000">
            <a:off x="715539" y="-453675"/>
            <a:ext cx="8137392" cy="307777"/>
          </a:xfrm>
          <a:prstGeom prst="rect">
            <a:avLst/>
          </a:prstGeom>
          <a:noFill/>
        </p:spPr>
        <p:txBody>
          <a:bodyPr wrap="square" rtlCol="0">
            <a:spAutoFit/>
          </a:bodyPr>
          <a:lstStyle/>
          <a:p>
            <a:r>
              <a:rPr lang="en-AU" sz="1400" b="1" dirty="0">
                <a:effectLst/>
                <a:ea typeface="Times New Roman" panose="02020603050405020304" pitchFamily="18" charset="0"/>
              </a:rPr>
              <a:t>Reintegration  Assessment</a:t>
            </a:r>
          </a:p>
        </p:txBody>
      </p:sp>
      <p:pic>
        <p:nvPicPr>
          <p:cNvPr id="10" name="Picture 9">
            <a:extLst>
              <a:ext uri="{FF2B5EF4-FFF2-40B4-BE49-F238E27FC236}">
                <a16:creationId xmlns:a16="http://schemas.microsoft.com/office/drawing/2014/main" id="{9224B200-3C0F-4E85-BA3F-72B04DE7DB39}"/>
              </a:ext>
            </a:extLst>
          </p:cNvPr>
          <p:cNvPicPr>
            <a:picLocks noChangeAspect="1"/>
          </p:cNvPicPr>
          <p:nvPr/>
        </p:nvPicPr>
        <p:blipFill rotWithShape="1">
          <a:blip r:embed="rId4"/>
          <a:srcRect l="1463"/>
          <a:stretch/>
        </p:blipFill>
        <p:spPr>
          <a:xfrm>
            <a:off x="4976603" y="-1"/>
            <a:ext cx="3897470" cy="5186059"/>
          </a:xfrm>
          <a:prstGeom prst="rect">
            <a:avLst/>
          </a:prstGeom>
        </p:spPr>
      </p:pic>
      <p:sp>
        <p:nvSpPr>
          <p:cNvPr id="4" name="Rectangle 3">
            <a:extLst>
              <a:ext uri="{FF2B5EF4-FFF2-40B4-BE49-F238E27FC236}">
                <a16:creationId xmlns:a16="http://schemas.microsoft.com/office/drawing/2014/main" id="{9A9E00F0-CF8C-4DD4-BC87-2E9A55F40876}"/>
              </a:ext>
            </a:extLst>
          </p:cNvPr>
          <p:cNvSpPr/>
          <p:nvPr/>
        </p:nvSpPr>
        <p:spPr>
          <a:xfrm>
            <a:off x="269927" y="2649984"/>
            <a:ext cx="3820354" cy="2284657"/>
          </a:xfrm>
          <a:prstGeom prst="rect">
            <a:avLst/>
          </a:prstGeom>
          <a:solidFill>
            <a:srgbClr val="D8EBF9"/>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endParaRPr lang="en-AU" sz="1200" b="1" dirty="0">
              <a:solidFill>
                <a:schemeClr val="tx1"/>
              </a:solidFill>
            </a:endParaRPr>
          </a:p>
          <a:p>
            <a:r>
              <a:rPr lang="en-AU" sz="1200" b="1" dirty="0">
                <a:solidFill>
                  <a:schemeClr val="tx1"/>
                </a:solidFill>
              </a:rPr>
              <a:t>Victorian data demonstrates</a:t>
            </a:r>
          </a:p>
          <a:p>
            <a:pPr marL="171450" indent="-171450">
              <a:buFont typeface="Arial" panose="020B0604020202020204" pitchFamily="34" charset="0"/>
              <a:buChar char="•"/>
            </a:pPr>
            <a:r>
              <a:rPr lang="en-AU" sz="1200" dirty="0">
                <a:solidFill>
                  <a:schemeClr val="tx1"/>
                </a:solidFill>
              </a:rPr>
              <a:t>In 2021, 53 percent of people entering prison custody (52 percent of men and 61 percent of women) reported that they had children. </a:t>
            </a:r>
            <a:endParaRPr lang="en-AU" sz="1200" dirty="0">
              <a:solidFill>
                <a:schemeClr val="tx1"/>
              </a:solidFill>
              <a:cs typeface="Arial"/>
            </a:endParaRPr>
          </a:p>
          <a:p>
            <a:pPr marL="285750" indent="-285750">
              <a:buFont typeface="Arial" panose="020B0604020202020204" pitchFamily="34" charset="0"/>
              <a:buChar char="•"/>
            </a:pPr>
            <a:endParaRPr lang="en-AU" sz="1200" dirty="0">
              <a:solidFill>
                <a:schemeClr val="tx1"/>
              </a:solidFill>
            </a:endParaRPr>
          </a:p>
          <a:p>
            <a:pPr marL="179388" indent="-179388">
              <a:buFont typeface="Arial" panose="020B0604020202020204" pitchFamily="34" charset="0"/>
              <a:buChar char="•"/>
            </a:pPr>
            <a:r>
              <a:rPr lang="en-AU" sz="1200" dirty="0">
                <a:solidFill>
                  <a:schemeClr val="tx1"/>
                </a:solidFill>
              </a:rPr>
              <a:t>Six percent of people entering custody in 2021 (10 percent of women) reported that they had legal custody of children. </a:t>
            </a:r>
            <a:endParaRPr lang="en-AU" sz="1200" dirty="0">
              <a:solidFill>
                <a:schemeClr val="tx1"/>
              </a:solidFill>
              <a:cs typeface="Arial"/>
            </a:endParaRPr>
          </a:p>
          <a:p>
            <a:pPr marL="285750" indent="-285750">
              <a:buFont typeface="Arial" panose="020B0604020202020204" pitchFamily="34" charset="0"/>
              <a:buChar char="•"/>
            </a:pPr>
            <a:endParaRPr lang="en-AU" sz="1200" dirty="0">
              <a:solidFill>
                <a:schemeClr val="tx1"/>
              </a:solidFill>
            </a:endParaRPr>
          </a:p>
          <a:p>
            <a:pPr marL="179388" indent="-179388">
              <a:buFont typeface="Arial" panose="020B0604020202020204" pitchFamily="34" charset="0"/>
              <a:buChar char="•"/>
            </a:pPr>
            <a:r>
              <a:rPr lang="en-AU" sz="1200" dirty="0">
                <a:solidFill>
                  <a:schemeClr val="tx1"/>
                </a:solidFill>
              </a:rPr>
              <a:t>A survey of women entering custody in 2021 found that 48 percent had at least one child under 18 years. </a:t>
            </a:r>
          </a:p>
          <a:p>
            <a:pPr algn="ctr"/>
            <a:endParaRPr lang="en-AU" dirty="0"/>
          </a:p>
        </p:txBody>
      </p:sp>
    </p:spTree>
    <p:extLst>
      <p:ext uri="{BB962C8B-B14F-4D97-AF65-F5344CB8AC3E}">
        <p14:creationId xmlns:p14="http://schemas.microsoft.com/office/powerpoint/2010/main" val="2903724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2B7483-CB96-C24C-8306-09F6450B841C}"/>
              </a:ext>
            </a:extLst>
          </p:cNvPr>
          <p:cNvSpPr>
            <a:spLocks noGrp="1"/>
          </p:cNvSpPr>
          <p:nvPr>
            <p:ph type="title"/>
          </p:nvPr>
        </p:nvSpPr>
        <p:spPr>
          <a:xfrm>
            <a:off x="354635" y="447913"/>
            <a:ext cx="7528062" cy="648258"/>
          </a:xfrm>
        </p:spPr>
        <p:txBody>
          <a:bodyPr/>
          <a:lstStyle/>
          <a:p>
            <a:r>
              <a:rPr lang="en-US" dirty="0"/>
              <a:t>Continued Connections Through Visits</a:t>
            </a:r>
          </a:p>
        </p:txBody>
      </p:sp>
      <p:sp>
        <p:nvSpPr>
          <p:cNvPr id="4" name="TextBox 3">
            <a:extLst>
              <a:ext uri="{FF2B5EF4-FFF2-40B4-BE49-F238E27FC236}">
                <a16:creationId xmlns:a16="http://schemas.microsoft.com/office/drawing/2014/main" id="{017D34EB-7D15-4D64-86AD-9DDE29C4DDE3}"/>
              </a:ext>
            </a:extLst>
          </p:cNvPr>
          <p:cNvSpPr txBox="1"/>
          <p:nvPr/>
        </p:nvSpPr>
        <p:spPr>
          <a:xfrm>
            <a:off x="354635" y="1096171"/>
            <a:ext cx="8434730" cy="4401205"/>
          </a:xfrm>
          <a:prstGeom prst="rect">
            <a:avLst/>
          </a:prstGeom>
          <a:noFill/>
        </p:spPr>
        <p:txBody>
          <a:bodyPr wrap="square" rtlCol="0">
            <a:spAutoFit/>
          </a:bodyPr>
          <a:lstStyle/>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All prisons facilitate in person personal visits – each having varied times and days. In person visits are for up to two hours. Most metropolitan prisons facilitate visits each day. </a:t>
            </a:r>
          </a:p>
          <a:p>
            <a:pPr lvl="1"/>
            <a:r>
              <a:rPr lang="en-AU" sz="1400" dirty="0"/>
              <a:t> </a:t>
            </a:r>
          </a:p>
          <a:p>
            <a:pPr marL="285750" indent="-285750">
              <a:buFont typeface="Arial" panose="020B0604020202020204" pitchFamily="34" charset="0"/>
              <a:buChar char="•"/>
            </a:pPr>
            <a:r>
              <a:rPr lang="en-AU" sz="1400" b="1" dirty="0"/>
              <a:t>Other visits, programs and permits: </a:t>
            </a:r>
            <a:r>
              <a:rPr lang="en-AU" sz="1400" dirty="0"/>
              <a:t>school holiday program (Tarrengower), primary caregiver permits, mother and child access programs.</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The </a:t>
            </a:r>
            <a:r>
              <a:rPr lang="en-AU" sz="1400" b="1" dirty="0"/>
              <a:t>Family Ties (Primary Care Giver) Permit – </a:t>
            </a:r>
            <a:r>
              <a:rPr lang="en-AU" sz="1400" dirty="0"/>
              <a:t>allows a prisoner who has been the primary caregiver of a child or children or a sick or elderly relative prior to imprisonment, to maintain family ties. </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The focus is the welfare of the child which is normally served by the maintenance of a close relationship with a parent and requires contact on a regular basis. The safety and welfare of the child is paramount. </a:t>
            </a:r>
          </a:p>
          <a:p>
            <a:endParaRPr lang="en-AU" sz="1400" dirty="0"/>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endParaRPr lang="en-AU" sz="1400" dirty="0"/>
          </a:p>
          <a:p>
            <a:endParaRPr lang="en-AU" sz="1400" dirty="0"/>
          </a:p>
          <a:p>
            <a:r>
              <a:rPr lang="en-AU" sz="1400" dirty="0"/>
              <a:t> </a:t>
            </a:r>
          </a:p>
        </p:txBody>
      </p:sp>
    </p:spTree>
    <p:extLst>
      <p:ext uri="{BB962C8B-B14F-4D97-AF65-F5344CB8AC3E}">
        <p14:creationId xmlns:p14="http://schemas.microsoft.com/office/powerpoint/2010/main" val="4177206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21">
            <a:extLst>
              <a:ext uri="{FF2B5EF4-FFF2-40B4-BE49-F238E27FC236}">
                <a16:creationId xmlns:a16="http://schemas.microsoft.com/office/drawing/2014/main" id="{E7BA87AC-88D9-C844-A8CD-FACBCE00D7CB}"/>
              </a:ext>
            </a:extLst>
          </p:cNvPr>
          <p:cNvSpPr>
            <a:spLocks noGrp="1"/>
          </p:cNvSpPr>
          <p:nvPr>
            <p:ph type="title"/>
          </p:nvPr>
        </p:nvSpPr>
        <p:spPr>
          <a:xfrm>
            <a:off x="115150" y="324129"/>
            <a:ext cx="7528062" cy="648258"/>
          </a:xfrm>
        </p:spPr>
        <p:txBody>
          <a:bodyPr/>
          <a:lstStyle/>
          <a:p>
            <a:r>
              <a:rPr lang="en-US" dirty="0"/>
              <a:t>Our Visit Spaces </a:t>
            </a:r>
          </a:p>
        </p:txBody>
      </p:sp>
      <p:pic>
        <p:nvPicPr>
          <p:cNvPr id="4" name="Picture 3">
            <a:extLst>
              <a:ext uri="{FF2B5EF4-FFF2-40B4-BE49-F238E27FC236}">
                <a16:creationId xmlns:a16="http://schemas.microsoft.com/office/drawing/2014/main" id="{36EEA92A-8494-4E9F-A9AD-1531F27282C5}"/>
              </a:ext>
            </a:extLst>
          </p:cNvPr>
          <p:cNvPicPr>
            <a:picLocks noChangeAspect="1"/>
          </p:cNvPicPr>
          <p:nvPr/>
        </p:nvPicPr>
        <p:blipFill>
          <a:blip r:embed="rId3"/>
          <a:stretch>
            <a:fillRect/>
          </a:stretch>
        </p:blipFill>
        <p:spPr>
          <a:xfrm>
            <a:off x="124732" y="1186221"/>
            <a:ext cx="2740086" cy="1716112"/>
          </a:xfrm>
          <a:prstGeom prst="rect">
            <a:avLst/>
          </a:prstGeom>
        </p:spPr>
      </p:pic>
      <p:sp>
        <p:nvSpPr>
          <p:cNvPr id="5" name="TextBox 4">
            <a:extLst>
              <a:ext uri="{FF2B5EF4-FFF2-40B4-BE49-F238E27FC236}">
                <a16:creationId xmlns:a16="http://schemas.microsoft.com/office/drawing/2014/main" id="{6E5C0B21-4654-4E7F-ADD1-9B942AA35492}"/>
              </a:ext>
            </a:extLst>
          </p:cNvPr>
          <p:cNvSpPr txBox="1"/>
          <p:nvPr/>
        </p:nvSpPr>
        <p:spPr>
          <a:xfrm>
            <a:off x="70187" y="2889995"/>
            <a:ext cx="2939100" cy="246221"/>
          </a:xfrm>
          <a:prstGeom prst="rect">
            <a:avLst/>
          </a:prstGeom>
          <a:noFill/>
        </p:spPr>
        <p:txBody>
          <a:bodyPr wrap="square" rtlCol="0">
            <a:spAutoFit/>
          </a:bodyPr>
          <a:lstStyle/>
          <a:p>
            <a:r>
              <a:rPr lang="en-AU" sz="1000" dirty="0"/>
              <a:t>Dame Phyllis Frost Centre</a:t>
            </a:r>
          </a:p>
        </p:txBody>
      </p:sp>
      <p:pic>
        <p:nvPicPr>
          <p:cNvPr id="7" name="Picture 6">
            <a:extLst>
              <a:ext uri="{FF2B5EF4-FFF2-40B4-BE49-F238E27FC236}">
                <a16:creationId xmlns:a16="http://schemas.microsoft.com/office/drawing/2014/main" id="{B1857313-E0E4-467C-A2AB-53EF30DB09A8}"/>
              </a:ext>
            </a:extLst>
          </p:cNvPr>
          <p:cNvPicPr>
            <a:picLocks noChangeAspect="1"/>
          </p:cNvPicPr>
          <p:nvPr/>
        </p:nvPicPr>
        <p:blipFill>
          <a:blip r:embed="rId4"/>
          <a:stretch>
            <a:fillRect/>
          </a:stretch>
        </p:blipFill>
        <p:spPr>
          <a:xfrm>
            <a:off x="3124716" y="1186221"/>
            <a:ext cx="2870740" cy="1716112"/>
          </a:xfrm>
          <a:prstGeom prst="rect">
            <a:avLst/>
          </a:prstGeom>
        </p:spPr>
      </p:pic>
      <p:sp>
        <p:nvSpPr>
          <p:cNvPr id="11" name="TextBox 10">
            <a:extLst>
              <a:ext uri="{FF2B5EF4-FFF2-40B4-BE49-F238E27FC236}">
                <a16:creationId xmlns:a16="http://schemas.microsoft.com/office/drawing/2014/main" id="{FD274236-3AFC-43CA-A25A-ECDAC60702E9}"/>
              </a:ext>
            </a:extLst>
          </p:cNvPr>
          <p:cNvSpPr txBox="1"/>
          <p:nvPr/>
        </p:nvSpPr>
        <p:spPr>
          <a:xfrm>
            <a:off x="4985670" y="2865300"/>
            <a:ext cx="6111355" cy="246221"/>
          </a:xfrm>
          <a:prstGeom prst="rect">
            <a:avLst/>
          </a:prstGeom>
          <a:noFill/>
        </p:spPr>
        <p:txBody>
          <a:bodyPr wrap="square" rtlCol="0">
            <a:spAutoFit/>
          </a:bodyPr>
          <a:lstStyle/>
          <a:p>
            <a:r>
              <a:rPr lang="en-AU" sz="1000" dirty="0"/>
              <a:t>Beechworth Correctional Centre  </a:t>
            </a:r>
          </a:p>
        </p:txBody>
      </p:sp>
      <p:pic>
        <p:nvPicPr>
          <p:cNvPr id="9" name="Picture 8">
            <a:extLst>
              <a:ext uri="{FF2B5EF4-FFF2-40B4-BE49-F238E27FC236}">
                <a16:creationId xmlns:a16="http://schemas.microsoft.com/office/drawing/2014/main" id="{9E762CFD-F23E-42D1-B61E-025BAF459602}"/>
              </a:ext>
            </a:extLst>
          </p:cNvPr>
          <p:cNvPicPr>
            <a:picLocks noChangeAspect="1"/>
          </p:cNvPicPr>
          <p:nvPr/>
        </p:nvPicPr>
        <p:blipFill>
          <a:blip r:embed="rId5"/>
          <a:stretch>
            <a:fillRect/>
          </a:stretch>
        </p:blipFill>
        <p:spPr>
          <a:xfrm>
            <a:off x="6279184" y="1186221"/>
            <a:ext cx="2642908" cy="1716112"/>
          </a:xfrm>
          <a:prstGeom prst="rect">
            <a:avLst/>
          </a:prstGeom>
        </p:spPr>
      </p:pic>
      <p:pic>
        <p:nvPicPr>
          <p:cNvPr id="3" name="Picture 2">
            <a:extLst>
              <a:ext uri="{FF2B5EF4-FFF2-40B4-BE49-F238E27FC236}">
                <a16:creationId xmlns:a16="http://schemas.microsoft.com/office/drawing/2014/main" id="{1DD87867-B9A1-4580-BD48-C74A7F468DE5}"/>
              </a:ext>
            </a:extLst>
          </p:cNvPr>
          <p:cNvPicPr>
            <a:picLocks noChangeAspect="1"/>
          </p:cNvPicPr>
          <p:nvPr/>
        </p:nvPicPr>
        <p:blipFill>
          <a:blip r:embed="rId6"/>
          <a:stretch>
            <a:fillRect/>
          </a:stretch>
        </p:blipFill>
        <p:spPr>
          <a:xfrm>
            <a:off x="201298" y="3119380"/>
            <a:ext cx="2663520" cy="1785255"/>
          </a:xfrm>
          <a:prstGeom prst="rect">
            <a:avLst/>
          </a:prstGeom>
        </p:spPr>
      </p:pic>
      <p:sp>
        <p:nvSpPr>
          <p:cNvPr id="10" name="TextBox 9">
            <a:extLst>
              <a:ext uri="{FF2B5EF4-FFF2-40B4-BE49-F238E27FC236}">
                <a16:creationId xmlns:a16="http://schemas.microsoft.com/office/drawing/2014/main" id="{BE25F90C-0C72-4EE9-9C94-6DB50F8C3B65}"/>
              </a:ext>
            </a:extLst>
          </p:cNvPr>
          <p:cNvSpPr txBox="1"/>
          <p:nvPr/>
        </p:nvSpPr>
        <p:spPr>
          <a:xfrm>
            <a:off x="115149" y="4885454"/>
            <a:ext cx="2939100" cy="246221"/>
          </a:xfrm>
          <a:prstGeom prst="rect">
            <a:avLst/>
          </a:prstGeom>
          <a:noFill/>
        </p:spPr>
        <p:txBody>
          <a:bodyPr wrap="square" rtlCol="0">
            <a:spAutoFit/>
          </a:bodyPr>
          <a:lstStyle/>
          <a:p>
            <a:r>
              <a:rPr lang="en-AU" sz="1000" dirty="0"/>
              <a:t>Langi Kal Kal Prison </a:t>
            </a:r>
          </a:p>
        </p:txBody>
      </p:sp>
      <p:sp>
        <p:nvSpPr>
          <p:cNvPr id="13" name="TextBox 12">
            <a:extLst>
              <a:ext uri="{FF2B5EF4-FFF2-40B4-BE49-F238E27FC236}">
                <a16:creationId xmlns:a16="http://schemas.microsoft.com/office/drawing/2014/main" id="{D23479DC-9335-4640-8DCD-B90FE683E0D5}"/>
              </a:ext>
            </a:extLst>
          </p:cNvPr>
          <p:cNvSpPr txBox="1"/>
          <p:nvPr/>
        </p:nvSpPr>
        <p:spPr>
          <a:xfrm>
            <a:off x="3051050" y="4885454"/>
            <a:ext cx="2939100" cy="246221"/>
          </a:xfrm>
          <a:prstGeom prst="rect">
            <a:avLst/>
          </a:prstGeom>
          <a:noFill/>
        </p:spPr>
        <p:txBody>
          <a:bodyPr wrap="square" rtlCol="0">
            <a:spAutoFit/>
          </a:bodyPr>
          <a:lstStyle/>
          <a:p>
            <a:r>
              <a:rPr lang="en-AU" sz="1000" dirty="0"/>
              <a:t>Dhurringile Prison</a:t>
            </a:r>
          </a:p>
        </p:txBody>
      </p:sp>
      <p:pic>
        <p:nvPicPr>
          <p:cNvPr id="6" name="Picture 5">
            <a:extLst>
              <a:ext uri="{FF2B5EF4-FFF2-40B4-BE49-F238E27FC236}">
                <a16:creationId xmlns:a16="http://schemas.microsoft.com/office/drawing/2014/main" id="{19739F25-8287-4387-A0C7-BFB7FEBCA9C6}"/>
              </a:ext>
            </a:extLst>
          </p:cNvPr>
          <p:cNvPicPr>
            <a:picLocks noChangeAspect="1"/>
          </p:cNvPicPr>
          <p:nvPr/>
        </p:nvPicPr>
        <p:blipFill>
          <a:blip r:embed="rId7"/>
          <a:stretch>
            <a:fillRect/>
          </a:stretch>
        </p:blipFill>
        <p:spPr>
          <a:xfrm>
            <a:off x="3105265" y="3119380"/>
            <a:ext cx="2800061" cy="1803720"/>
          </a:xfrm>
          <a:prstGeom prst="rect">
            <a:avLst/>
          </a:prstGeom>
        </p:spPr>
      </p:pic>
      <p:sp>
        <p:nvSpPr>
          <p:cNvPr id="12" name="TextBox 11">
            <a:extLst>
              <a:ext uri="{FF2B5EF4-FFF2-40B4-BE49-F238E27FC236}">
                <a16:creationId xmlns:a16="http://schemas.microsoft.com/office/drawing/2014/main" id="{ADF3160C-400C-4C15-8A91-1F59BB6ABAA3}"/>
              </a:ext>
            </a:extLst>
          </p:cNvPr>
          <p:cNvSpPr txBox="1"/>
          <p:nvPr/>
        </p:nvSpPr>
        <p:spPr>
          <a:xfrm>
            <a:off x="6204900" y="4897279"/>
            <a:ext cx="2939100" cy="246221"/>
          </a:xfrm>
          <a:prstGeom prst="rect">
            <a:avLst/>
          </a:prstGeom>
          <a:noFill/>
        </p:spPr>
        <p:txBody>
          <a:bodyPr wrap="square" rtlCol="0">
            <a:spAutoFit/>
          </a:bodyPr>
          <a:lstStyle/>
          <a:p>
            <a:r>
              <a:rPr lang="en-AU" sz="1000" dirty="0"/>
              <a:t>Tarrengower Prison </a:t>
            </a:r>
          </a:p>
        </p:txBody>
      </p:sp>
      <p:pic>
        <p:nvPicPr>
          <p:cNvPr id="8" name="Picture 7">
            <a:extLst>
              <a:ext uri="{FF2B5EF4-FFF2-40B4-BE49-F238E27FC236}">
                <a16:creationId xmlns:a16="http://schemas.microsoft.com/office/drawing/2014/main" id="{3BC9D062-177C-42A1-B0F0-3BB6A440B603}"/>
              </a:ext>
            </a:extLst>
          </p:cNvPr>
          <p:cNvPicPr>
            <a:picLocks noChangeAspect="1"/>
          </p:cNvPicPr>
          <p:nvPr/>
        </p:nvPicPr>
        <p:blipFill>
          <a:blip r:embed="rId8"/>
          <a:stretch>
            <a:fillRect/>
          </a:stretch>
        </p:blipFill>
        <p:spPr>
          <a:xfrm>
            <a:off x="6279184" y="3119380"/>
            <a:ext cx="2667311" cy="1804484"/>
          </a:xfrm>
          <a:prstGeom prst="rect">
            <a:avLst/>
          </a:prstGeom>
        </p:spPr>
      </p:pic>
    </p:spTree>
    <p:extLst>
      <p:ext uri="{BB962C8B-B14F-4D97-AF65-F5344CB8AC3E}">
        <p14:creationId xmlns:p14="http://schemas.microsoft.com/office/powerpoint/2010/main" val="21758980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2B7483-CB96-C24C-8306-09F6450B841C}"/>
              </a:ext>
            </a:extLst>
          </p:cNvPr>
          <p:cNvSpPr>
            <a:spLocks noGrp="1"/>
          </p:cNvSpPr>
          <p:nvPr>
            <p:ph type="title"/>
          </p:nvPr>
        </p:nvSpPr>
        <p:spPr>
          <a:xfrm>
            <a:off x="354635" y="447913"/>
            <a:ext cx="7528062" cy="648258"/>
          </a:xfrm>
        </p:spPr>
        <p:txBody>
          <a:bodyPr/>
          <a:lstStyle/>
          <a:p>
            <a:r>
              <a:rPr lang="en-US" dirty="0"/>
              <a:t>Use of technology to support family connection – complement face to face visits</a:t>
            </a:r>
          </a:p>
        </p:txBody>
      </p:sp>
      <p:sp>
        <p:nvSpPr>
          <p:cNvPr id="4" name="TextBox 3">
            <a:extLst>
              <a:ext uri="{FF2B5EF4-FFF2-40B4-BE49-F238E27FC236}">
                <a16:creationId xmlns:a16="http://schemas.microsoft.com/office/drawing/2014/main" id="{017D34EB-7D15-4D64-86AD-9DDE29C4DDE3}"/>
              </a:ext>
            </a:extLst>
          </p:cNvPr>
          <p:cNvSpPr txBox="1"/>
          <p:nvPr/>
        </p:nvSpPr>
        <p:spPr>
          <a:xfrm>
            <a:off x="354635" y="1245870"/>
            <a:ext cx="6230584" cy="4616648"/>
          </a:xfrm>
          <a:prstGeom prst="rect">
            <a:avLst/>
          </a:prstGeom>
          <a:noFill/>
        </p:spPr>
        <p:txBody>
          <a:bodyPr wrap="square" rtlCol="0">
            <a:spAutoFit/>
          </a:bodyPr>
          <a:lstStyle/>
          <a:p>
            <a:pPr marL="285750" indent="-285750">
              <a:buFont typeface="Arial" panose="020B0604020202020204" pitchFamily="34" charset="0"/>
              <a:buChar char="•"/>
            </a:pPr>
            <a:r>
              <a:rPr lang="en-AU" sz="1400" dirty="0"/>
              <a:t>Access to </a:t>
            </a:r>
            <a:r>
              <a:rPr lang="en-AU" sz="1400" b="1" dirty="0"/>
              <a:t>video visits </a:t>
            </a:r>
            <a:r>
              <a:rPr lang="en-AU" sz="1400" dirty="0"/>
              <a:t>has continued following the resumption of in person visits. Video visits complement face to face interactions. </a:t>
            </a:r>
          </a:p>
          <a:p>
            <a:endParaRPr lang="en-AU" sz="1400" dirty="0"/>
          </a:p>
          <a:p>
            <a:pPr marL="285750" indent="-285750">
              <a:buFont typeface="Arial" panose="020B0604020202020204" pitchFamily="34" charset="0"/>
              <a:buChar char="•"/>
            </a:pPr>
            <a:r>
              <a:rPr lang="en-AU" sz="1400" dirty="0"/>
              <a:t>A total of 139,542 personal video visits were conducted between 1 July 2021 and 31 March 2022 across public and private facilities. This is approximately 60,000 more than in person visits conducted over a comparable period. </a:t>
            </a:r>
          </a:p>
          <a:p>
            <a:pPr marL="285750" indent="-285750">
              <a:buFont typeface="Arial" panose="020B0604020202020204" pitchFamily="34" charset="0"/>
              <a:buChar char="•"/>
            </a:pPr>
            <a:endParaRPr lang="en-AU" sz="1400" dirty="0">
              <a:solidFill>
                <a:srgbClr val="000000"/>
              </a:solidFill>
              <a:effectLst/>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en-AU" sz="1400" dirty="0">
                <a:solidFill>
                  <a:srgbClr val="000000"/>
                </a:solidFill>
                <a:effectLst/>
                <a:latin typeface="Arial" panose="020B0604020202020204" pitchFamily="34" charset="0"/>
                <a:ea typeface="Arial" panose="020B0604020202020204" pitchFamily="34" charset="0"/>
              </a:rPr>
              <a:t>Technology provides people with the ability to connect in a way that adds to rather than takes away from in-person visits.</a:t>
            </a:r>
          </a:p>
          <a:p>
            <a:pPr marL="285750" indent="-285750">
              <a:buFont typeface="Arial" panose="020B0604020202020204" pitchFamily="34" charset="0"/>
              <a:buChar char="•"/>
            </a:pPr>
            <a:endParaRPr lang="en-AU" sz="1400" dirty="0">
              <a:solidFill>
                <a:srgbClr val="000000"/>
              </a:solidFill>
              <a:latin typeface="Arial" panose="020B0604020202020204" pitchFamily="34" charset="0"/>
              <a:ea typeface="Arial" panose="020B0604020202020204" pitchFamily="34" charset="0"/>
            </a:endParaRPr>
          </a:p>
          <a:p>
            <a:pPr marL="285750" indent="-285750">
              <a:buFont typeface="Arial" panose="020B0604020202020204" pitchFamily="34" charset="0"/>
              <a:buChar char="•"/>
            </a:pPr>
            <a:r>
              <a:rPr lang="en-AU" sz="1400" dirty="0">
                <a:solidFill>
                  <a:srgbClr val="000000"/>
                </a:solidFill>
                <a:effectLst/>
                <a:latin typeface="Arial" panose="020B0604020202020204" pitchFamily="34" charset="0"/>
                <a:ea typeface="Arial" panose="020B0604020202020204" pitchFamily="34" charset="0"/>
              </a:rPr>
              <a:t>It allows people to have a relationship outside the sterility of visits centres and to support and strengthen connections. This includes more regular contact with family members who may be interstate or overseas, but it also provides a different kind of interaction, seeing a person’s child within the family home, seeing the family dog, or helping their child with their homework. </a:t>
            </a:r>
          </a:p>
          <a:p>
            <a:pPr marL="285750" indent="-285750">
              <a:buFont typeface="Arial" panose="020B0604020202020204" pitchFamily="34" charset="0"/>
              <a:buChar char="•"/>
            </a:pPr>
            <a:endParaRPr lang="en-AU" sz="1400" dirty="0">
              <a:solidFill>
                <a:srgbClr val="000000"/>
              </a:solidFill>
              <a:effectLst/>
              <a:latin typeface="Arial" panose="020B0604020202020204" pitchFamily="34" charset="0"/>
              <a:ea typeface="Arial" panose="020B0604020202020204" pitchFamily="34" charset="0"/>
            </a:endParaRPr>
          </a:p>
          <a:p>
            <a:pPr lvl="1"/>
            <a:endParaRPr lang="en-AU" sz="1400" dirty="0">
              <a:solidFill>
                <a:srgbClr val="FF0000"/>
              </a:solidFill>
            </a:endParaRPr>
          </a:p>
          <a:p>
            <a:endParaRPr lang="en-AU" sz="1400" dirty="0"/>
          </a:p>
          <a:p>
            <a:r>
              <a:rPr lang="en-AU" sz="1400" dirty="0"/>
              <a:t> </a:t>
            </a:r>
          </a:p>
        </p:txBody>
      </p:sp>
      <p:pic>
        <p:nvPicPr>
          <p:cNvPr id="3" name="Picture 4">
            <a:extLst>
              <a:ext uri="{FF2B5EF4-FFF2-40B4-BE49-F238E27FC236}">
                <a16:creationId xmlns:a16="http://schemas.microsoft.com/office/drawing/2014/main" id="{E3FA58B3-4036-5012-A546-8C97EE1EEAF6}"/>
              </a:ext>
            </a:extLst>
          </p:cNvPr>
          <p:cNvPicPr>
            <a:picLocks noChangeAspect="1"/>
          </p:cNvPicPr>
          <p:nvPr/>
        </p:nvPicPr>
        <p:blipFill>
          <a:blip r:embed="rId3"/>
          <a:stretch>
            <a:fillRect/>
          </a:stretch>
        </p:blipFill>
        <p:spPr>
          <a:xfrm>
            <a:off x="6675120" y="1245870"/>
            <a:ext cx="2286000" cy="1714500"/>
          </a:xfrm>
          <a:prstGeom prst="rect">
            <a:avLst/>
          </a:prstGeom>
        </p:spPr>
      </p:pic>
      <p:pic>
        <p:nvPicPr>
          <p:cNvPr id="2" name="Picture 2">
            <a:extLst>
              <a:ext uri="{FF2B5EF4-FFF2-40B4-BE49-F238E27FC236}">
                <a16:creationId xmlns:a16="http://schemas.microsoft.com/office/drawing/2014/main" id="{8DD7BF69-E218-6019-F80D-C5AFD0B83D0B}"/>
              </a:ext>
            </a:extLst>
          </p:cNvPr>
          <p:cNvPicPr>
            <a:picLocks noChangeAspect="1"/>
          </p:cNvPicPr>
          <p:nvPr/>
        </p:nvPicPr>
        <p:blipFill>
          <a:blip r:embed="rId4"/>
          <a:stretch>
            <a:fillRect/>
          </a:stretch>
        </p:blipFill>
        <p:spPr>
          <a:xfrm>
            <a:off x="6675120" y="3143250"/>
            <a:ext cx="2286000" cy="1714500"/>
          </a:xfrm>
          <a:prstGeom prst="rect">
            <a:avLst/>
          </a:prstGeom>
        </p:spPr>
      </p:pic>
      <p:sp>
        <p:nvSpPr>
          <p:cNvPr id="7" name="TextBox 6">
            <a:extLst>
              <a:ext uri="{FF2B5EF4-FFF2-40B4-BE49-F238E27FC236}">
                <a16:creationId xmlns:a16="http://schemas.microsoft.com/office/drawing/2014/main" id="{1878A51B-FFF8-47E6-9064-F31CEC4BD0A1}"/>
              </a:ext>
            </a:extLst>
          </p:cNvPr>
          <p:cNvSpPr txBox="1"/>
          <p:nvPr/>
        </p:nvSpPr>
        <p:spPr>
          <a:xfrm>
            <a:off x="6509038" y="4857750"/>
            <a:ext cx="2747317" cy="246221"/>
          </a:xfrm>
          <a:prstGeom prst="rect">
            <a:avLst/>
          </a:prstGeom>
          <a:noFill/>
        </p:spPr>
        <p:txBody>
          <a:bodyPr wrap="square" rtlCol="0">
            <a:spAutoFit/>
          </a:bodyPr>
          <a:lstStyle/>
          <a:p>
            <a:r>
              <a:rPr lang="en-AU" sz="1000" dirty="0"/>
              <a:t>Video visits at Ravenhall Correctional Centre</a:t>
            </a:r>
          </a:p>
        </p:txBody>
      </p:sp>
    </p:spTree>
    <p:extLst>
      <p:ext uri="{BB962C8B-B14F-4D97-AF65-F5344CB8AC3E}">
        <p14:creationId xmlns:p14="http://schemas.microsoft.com/office/powerpoint/2010/main" val="4209828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C2B7483-CB96-C24C-8306-09F6450B841C}"/>
              </a:ext>
            </a:extLst>
          </p:cNvPr>
          <p:cNvSpPr>
            <a:spLocks noGrp="1"/>
          </p:cNvSpPr>
          <p:nvPr>
            <p:ph type="title"/>
          </p:nvPr>
        </p:nvSpPr>
        <p:spPr>
          <a:xfrm>
            <a:off x="354635" y="447913"/>
            <a:ext cx="7528062" cy="648258"/>
          </a:xfrm>
        </p:spPr>
        <p:txBody>
          <a:bodyPr/>
          <a:lstStyle/>
          <a:p>
            <a:r>
              <a:rPr lang="en-US" dirty="0"/>
              <a:t>The Living With Mum Program</a:t>
            </a:r>
          </a:p>
        </p:txBody>
      </p:sp>
      <p:sp>
        <p:nvSpPr>
          <p:cNvPr id="4" name="TextBox 3">
            <a:extLst>
              <a:ext uri="{FF2B5EF4-FFF2-40B4-BE49-F238E27FC236}">
                <a16:creationId xmlns:a16="http://schemas.microsoft.com/office/drawing/2014/main" id="{017D34EB-7D15-4D64-86AD-9DDE29C4DDE3}"/>
              </a:ext>
            </a:extLst>
          </p:cNvPr>
          <p:cNvSpPr txBox="1"/>
          <p:nvPr/>
        </p:nvSpPr>
        <p:spPr>
          <a:xfrm>
            <a:off x="354635" y="1189613"/>
            <a:ext cx="8106229" cy="3539430"/>
          </a:xfrm>
          <a:prstGeom prst="rect">
            <a:avLst/>
          </a:prstGeom>
          <a:noFill/>
        </p:spPr>
        <p:txBody>
          <a:bodyPr wrap="square" rtlCol="0">
            <a:spAutoFit/>
          </a:bodyPr>
          <a:lstStyle/>
          <a:p>
            <a:pPr marL="285750" indent="-285750">
              <a:buFont typeface="Arial" panose="020B0604020202020204" pitchFamily="34" charset="0"/>
              <a:buChar char="•"/>
            </a:pPr>
            <a:r>
              <a:rPr lang="en-AU" sz="1400" dirty="0"/>
              <a:t>The living with Mum program in the women’s system aims to diminish the impact of a mother’s imprisonment on her dependent children and supports family ties. </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Women in custody who are pregnant or who are the primary carers of young children may apply for the Living with Mum Program. The program is available for infants and children of a pre-school age. </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Assessment, eligibility and the program is centred on </a:t>
            </a:r>
            <a:r>
              <a:rPr lang="en-AU" sz="1400" b="1" dirty="0"/>
              <a:t>what is in the best interests of the child. </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There are currently three children in the program, located at Tarrengower Prison. Numbers are low due to the COVID-19 Pandemic. </a:t>
            </a:r>
          </a:p>
          <a:p>
            <a:pPr marL="285750" indent="-285750">
              <a:buFont typeface="Arial" panose="020B0604020202020204" pitchFamily="34" charset="0"/>
              <a:buChar char="•"/>
            </a:pPr>
            <a:endParaRPr lang="en-AU" sz="1400" dirty="0"/>
          </a:p>
          <a:p>
            <a:pPr marL="285750" indent="-285750">
              <a:buFont typeface="Arial" panose="020B0604020202020204" pitchFamily="34" charset="0"/>
              <a:buChar char="•"/>
            </a:pPr>
            <a:r>
              <a:rPr lang="en-AU" sz="1400" dirty="0"/>
              <a:t>Children and parents reside in dedicated units that meet community standards for the safe, and secure housing of children. These units are cottage style living with self-contained kitchens, living areas, bedrooms, and bathrooms.</a:t>
            </a:r>
          </a:p>
          <a:p>
            <a:endParaRPr lang="en-AU" sz="1400" dirty="0"/>
          </a:p>
        </p:txBody>
      </p:sp>
    </p:spTree>
    <p:extLst>
      <p:ext uri="{BB962C8B-B14F-4D97-AF65-F5344CB8AC3E}">
        <p14:creationId xmlns:p14="http://schemas.microsoft.com/office/powerpoint/2010/main" val="4049109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Cover">
  <a:themeElements>
    <a:clrScheme name="Custom navy">
      <a:dk1>
        <a:srgbClr val="000000"/>
      </a:dk1>
      <a:lt1>
        <a:srgbClr val="FFFFFF"/>
      </a:lt1>
      <a:dk2>
        <a:srgbClr val="000000"/>
      </a:dk2>
      <a:lt2>
        <a:srgbClr val="FFFFFF"/>
      </a:lt2>
      <a:accent1>
        <a:srgbClr val="1F1545"/>
      </a:accent1>
      <a:accent2>
        <a:srgbClr val="71C5E8"/>
      </a:accent2>
      <a:accent3>
        <a:srgbClr val="D9D9D6"/>
      </a:accent3>
      <a:accent4>
        <a:srgbClr val="52565A"/>
      </a:accent4>
      <a:accent5>
        <a:srgbClr val="000000"/>
      </a:accent5>
      <a:accent6>
        <a:srgbClr val="FFFFFF"/>
      </a:accent6>
      <a:hlink>
        <a:srgbClr val="0090DA"/>
      </a:hlink>
      <a:folHlink>
        <a:srgbClr val="52565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owerPoint - navy.pptx" id="{8D3E4122-A466-4B32-A26C-88C5CE175740}" vid="{1B8BFC10-CDB3-4D8C-80F5-CF26282A7FA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6c61757-ad04-49d5-a16a-4020ae46aeb3">
      <Value>102</Value>
      <Value>82</Value>
      <Value>60</Value>
      <Value>1</Value>
    </TaxCatchAll>
    <Business_x005f_x0020_Identifier xmlns="46c61757-ad04-49d5-a16a-4020ae46aeb3">674</Business_x005f_x0020_Identifier>
    <MemberTaxHTField0 xmlns="c35bed46-8fc3-45b8-8dd6-aacfd9839516">
      <Terms xmlns="http://schemas.microsoft.com/office/infopath/2007/PartnerControls"/>
    </MemberTaxHTField0>
    <Witness_x005f_x0020_Id xmlns="46c61757-ad04-49d5-a16a-4020ae46aeb3">548</Witness_x005f_x0020_Id>
    <Committee_x0020_Start_x0020_Date xmlns="46c61757-ad04-49d5-a16a-4020ae46aeb3">2011-02-08T00:00:00+00:00</Committee_x0020_Start_x0020_Date>
    <PublishStatus xmlns="46c61757-ad04-49d5-a16a-4020ae46aeb3">Published</PublishStatus>
    <Committee_x0020_End_x0020_Date xmlns="46c61757-ad04-49d5-a16a-4020ae46aeb3" xsi:nil="true"/>
    <a559cadfb9a242f5b73f63650095a147 xmlns="46c61757-ad04-49d5-a16a-4020ae46aeb3">
      <Terms xmlns="http://schemas.microsoft.com/office/infopath/2007/PartnerControls">
        <TermInfo xmlns="http://schemas.microsoft.com/office/infopath/2007/PartnerControls">
          <TermName xmlns="http://schemas.microsoft.com/office/infopath/2007/PartnerControls">Standing</TermName>
          <TermId xmlns="http://schemas.microsoft.com/office/infopath/2007/PartnerControls">c6eac104-10be-430c-9143-8ced1c7c473c</TermId>
        </TermInfo>
      </Terms>
    </a559cadfb9a242f5b73f63650095a147>
    <g6a0eebaf0724e87b07e787b0a6687af xmlns="46c61757-ad04-49d5-a16a-4020ae46aeb3">
      <Terms xmlns="http://schemas.microsoft.com/office/infopath/2007/PartnerControls">
        <TermInfo xmlns="http://schemas.microsoft.com/office/infopath/2007/PartnerControls">
          <TermName xmlns="http://schemas.microsoft.com/office/infopath/2007/PartnerControls">Legislative Council Legal and Social Issues Committee</TermName>
          <TermId xmlns="http://schemas.microsoft.com/office/infopath/2007/PartnerControls">6dfd0079-43dc-4beb-a803-c5397f518775</TermId>
        </TermInfo>
      </Terms>
    </g6a0eebaf0724e87b07e787b0a6687af>
    <m3eeb9610e9c4640880ac1fecc69d01a xmlns="46c61757-ad04-49d5-a16a-4020ae46aeb3">
      <Terms xmlns="http://schemas.microsoft.com/office/infopath/2007/PartnerControls">
        <TermInfo xmlns="http://schemas.microsoft.com/office/infopath/2007/PartnerControls">
          <TermName xmlns="http://schemas.microsoft.com/office/infopath/2007/PartnerControls">Legislative Council</TermName>
          <TermId xmlns="http://schemas.microsoft.com/office/infopath/2007/PartnerControls">6c85d7f4-b2da-4436-92e1-7df20d4cb55e</TermId>
        </TermInfo>
      </Terms>
    </m3eeb9610e9c4640880ac1fecc69d01a>
    <Committee_x0020_Inquiry_x0020_Start_x0020_Date xmlns="46c61757-ad04-49d5-a16a-4020ae46aeb3">2021-12-20T00:00:00+00:00</Committee_x0020_Inquiry_x0020_Start_x0020_Date>
    <Committee_x0020_Inquiry_x0020_End_x0020_Date xmlns="46c61757-ad04-49d5-a16a-4020ae46aeb3">2022-07-01T00:00:00+00:00</Committee_x0020_Inquiry_x0020_End_x0020_Date>
    <pf0be3ffd4e84049b08b651cf27bfd30 xmlns="46c61757-ad04-49d5-a16a-4020ae46aeb3">
      <Terms xmlns="http://schemas.microsoft.com/office/infopath/2007/PartnerControls">
        <TermInfo xmlns="http://schemas.microsoft.com/office/infopath/2007/PartnerControls">
          <TermName xmlns="http://schemas.microsoft.com/office/infopath/2007/PartnerControls">Inquiry into children affected by parental incarceration</TermName>
          <TermId xmlns="http://schemas.microsoft.com/office/infopath/2007/PartnerControls">4babe70e-13c8-41ae-9f35-6eb0c54ebce4</TermId>
        </TermInfo>
      </Terms>
    </pf0be3ffd4e84049b08b651cf27bfd30>
    <DocumentKey xmlns="46c61757-ad04-49d5-a16a-4020ae46aeb3">witness-transcripts</DocumentKey>
    <_dlc_DocId xmlns="c35bed46-8fc3-45b8-8dd6-aacfd9839516">HKNRK37FCK6T-1016873845-143</_dlc_DocId>
    <_dlc_DocIdUrl xmlns="c35bed46-8fc3-45b8-8dd6-aacfd9839516">
      <Url>https://pims-docs.parliament.vic.gov.au/lcdocs/_layouts/15/DocIdRedir.aspx?ID=HKNRK37FCK6T-1016873845-143</Url>
      <Description>HKNRK37FCK6T-1016873845-143</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Committee Transcript Document" ma:contentTypeID="0x010100A6113086DC73B842B7D060591F1D1F2D020200C0720D9A5485ED45ADC2FF5EDE309FA7" ma:contentTypeVersion="36" ma:contentTypeDescription="Create a new document." ma:contentTypeScope="" ma:versionID="e52877d7feab36bfeddb7f8cc9f5d553">
  <xsd:schema xmlns:xsd="http://www.w3.org/2001/XMLSchema" xmlns:xs="http://www.w3.org/2001/XMLSchema" xmlns:p="http://schemas.microsoft.com/office/2006/metadata/properties" xmlns:ns2="46c61757-ad04-49d5-a16a-4020ae46aeb3" xmlns:ns3="c35bed46-8fc3-45b8-8dd6-aacfd9839516" targetNamespace="http://schemas.microsoft.com/office/2006/metadata/properties" ma:root="true" ma:fieldsID="5fb501309d8927c6d13cd514116a9ed7" ns2:_="" ns3:_="">
    <xsd:import namespace="46c61757-ad04-49d5-a16a-4020ae46aeb3"/>
    <xsd:import namespace="c35bed46-8fc3-45b8-8dd6-aacfd9839516"/>
    <xsd:element name="properties">
      <xsd:complexType>
        <xsd:sequence>
          <xsd:element name="documentManagement">
            <xsd:complexType>
              <xsd:all>
                <xsd:element ref="ns2:Business_x005f_x0020_Identifier" minOccurs="0"/>
                <xsd:element ref="ns2:m3eeb9610e9c4640880ac1fecc69d01a" minOccurs="0"/>
                <xsd:element ref="ns2:TaxCatchAll" minOccurs="0"/>
                <xsd:element ref="ns2:TaxCatchAllLabel" minOccurs="0"/>
                <xsd:element ref="ns2:Committee_x0020_Start_x0020_Date" minOccurs="0"/>
                <xsd:element ref="ns2:Committee_x0020_End_x0020_Date" minOccurs="0"/>
                <xsd:element ref="ns2:DocumentKey" minOccurs="0"/>
                <xsd:element ref="ns2:PublishStatus" minOccurs="0"/>
                <xsd:element ref="ns2:Committee_x0020_Inquiry_x0020_Start_x0020_Date" minOccurs="0"/>
                <xsd:element ref="ns2:Committee_x0020_Inquiry_x0020_End_x0020_Date" minOccurs="0"/>
                <xsd:element ref="ns3:MemberTaxHTField0" minOccurs="0"/>
                <xsd:element ref="ns2:Witness_x005f_x0020_Id" minOccurs="0"/>
                <xsd:element ref="ns2:g6a0eebaf0724e87b07e787b0a6687af" minOccurs="0"/>
                <xsd:element ref="ns2:a559cadfb9a242f5b73f63650095a147" minOccurs="0"/>
                <xsd:element ref="ns2:pf0be3ffd4e84049b08b651cf27bfd30" minOccurs="0"/>
                <xsd:element ref="ns3:_dlc_DocId" minOccurs="0"/>
                <xsd:element ref="ns3:_dlc_DocIdUrl" minOccurs="0"/>
                <xsd:element ref="ns3: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61757-ad04-49d5-a16a-4020ae46aeb3" elementFormDefault="qualified">
    <xsd:import namespace="http://schemas.microsoft.com/office/2006/documentManagement/types"/>
    <xsd:import namespace="http://schemas.microsoft.com/office/infopath/2007/PartnerControls"/>
    <xsd:element name="Business_x005f_x0020_Identifier" ma:index="8" nillable="true" ma:displayName="Business Identifier" ma:indexed="true" ma:internalName="Business_x0020_Identifier" ma:readOnly="false">
      <xsd:simpleType>
        <xsd:restriction base="dms:Text"/>
      </xsd:simpleType>
    </xsd:element>
    <xsd:element name="m3eeb9610e9c4640880ac1fecc69d01a" ma:index="9" nillable="true" ma:taxonomy="true" ma:internalName="m3eeb9610e9c4640880ac1fecc69d01a" ma:taxonomyFieldName="House" ma:displayName="House" ma:indexed="true" ma:fieldId="{63eeb961-0e9c-4640-880a-c1fecc69d01a}" ma:sspId="64323c1c-cbf1-4b15-a593-91e189a21d22" ma:termSetId="57944e1a-04b1-4712-99d3-3d76444853ba" ma:anchorId="00000000-0000-0000-0000-000000000000" ma:open="false" ma:isKeyword="false">
      <xsd:complexType>
        <xsd:sequence>
          <xsd:element ref="pc:Terms" minOccurs="0" maxOccurs="1"/>
        </xsd:sequence>
      </xsd:complexType>
    </xsd:element>
    <xsd:element name="TaxCatchAll" ma:index="10" nillable="true" ma:displayName="Taxonomy Catch All Column" ma:hidden="true" ma:list="{84609796-0e07-4ed4-af15-6fdaafe780e0}" ma:internalName="TaxCatchAll" ma:showField="CatchAllData" ma:web="c35bed46-8fc3-45b8-8dd6-aacfd9839516">
      <xsd:complexType>
        <xsd:complexContent>
          <xsd:extension base="dms:MultiChoiceLookup">
            <xsd:sequence>
              <xsd:element name="Value" type="dms:Lookup" maxOccurs="unbounded" minOccurs="0" nillable="true"/>
            </xsd:sequence>
          </xsd:extension>
        </xsd:complexContent>
      </xsd:complexType>
    </xsd:element>
    <xsd:element name="TaxCatchAllLabel" ma:index="11" nillable="true" ma:displayName="Taxonomy Catch All Column1" ma:hidden="true" ma:list="{84609796-0e07-4ed4-af15-6fdaafe780e0}" ma:internalName="TaxCatchAllLabel" ma:readOnly="true" ma:showField="CatchAllDataLabel" ma:web="c35bed46-8fc3-45b8-8dd6-aacfd9839516">
      <xsd:complexType>
        <xsd:complexContent>
          <xsd:extension base="dms:MultiChoiceLookup">
            <xsd:sequence>
              <xsd:element name="Value" type="dms:Lookup" maxOccurs="unbounded" minOccurs="0" nillable="true"/>
            </xsd:sequence>
          </xsd:extension>
        </xsd:complexContent>
      </xsd:complexType>
    </xsd:element>
    <xsd:element name="Committee_x0020_Start_x0020_Date" ma:index="13" nillable="true" ma:displayName="Committee Start Date" ma:format="DateOnly" ma:indexed="true" ma:internalName="Committee_x0020_Start_x0020_Date">
      <xsd:simpleType>
        <xsd:restriction base="dms:DateTime"/>
      </xsd:simpleType>
    </xsd:element>
    <xsd:element name="Committee_x0020_End_x0020_Date" ma:index="14" nillable="true" ma:displayName="Committee End Date" ma:format="DateOnly" ma:indexed="true" ma:internalName="Committee_x0020_End_x0020_Date">
      <xsd:simpleType>
        <xsd:restriction base="dms:DateTime"/>
      </xsd:simpleType>
    </xsd:element>
    <xsd:element name="DocumentKey" ma:index="15" nillable="true" ma:displayName="Document Key" ma:indexed="true" ma:internalName="DocumentKey">
      <xsd:simpleType>
        <xsd:restriction base="dms:Choice">
          <xsd:enumeration value="thumbnail"/>
          <xsd:enumeration value="photo"/>
          <xsd:enumeration value="attachment"/>
          <xsd:enumeration value="inaugural-speech"/>
          <xsd:enumeration value="digests"/>
          <xsd:enumeration value="minute-extracts"/>
          <xsd:enumeration value="introductory-document"/>
          <xsd:enumeration value="resolution-document"/>
          <xsd:enumeration value="terms-of-reference"/>
          <xsd:enumeration value="submissions"/>
          <xsd:enumeration value="transcripts"/>
          <xsd:enumeration value="schedule"/>
          <xsd:enumeration value="witness-transcripts"/>
          <xsd:enumeration value="reports-and-gov-responses"/>
          <xsd:enumeration value="other-documents"/>
          <xsd:enumeration value="attachments"/>
          <xsd:enumeration value="proof"/>
          <xsd:enumeration value="revised"/>
          <xsd:enumeration value="corrected"/>
          <xsd:enumeration value="question"/>
          <xsd:enumeration value="answer"/>
          <xsd:enumeration value="tabled-document"/>
          <xsd:enumeration value="not-tabled-document-la"/>
          <xsd:enumeration value="not-tabled-document-lc"/>
          <xsd:enumeration value="not-tabled-document-dispute"/>
          <xsd:enumeration value="petition-response"/>
        </xsd:restriction>
      </xsd:simpleType>
    </xsd:element>
    <xsd:element name="PublishStatus" ma:index="16" nillable="true" ma:displayName="Publish Status" ma:internalName="PublishStatus">
      <xsd:simpleType>
        <xsd:restriction base="dms:Choice">
          <xsd:enumeration value="Draft"/>
          <xsd:enumeration value="Published"/>
        </xsd:restriction>
      </xsd:simpleType>
    </xsd:element>
    <xsd:element name="Committee_x0020_Inquiry_x0020_Start_x0020_Date" ma:index="17" nillable="true" ma:displayName="Committee Inquiry Start Date" ma:format="DateOnly" ma:indexed="true" ma:internalName="Committee_x0020_Inquiry_x0020_Start_x0020_Date">
      <xsd:simpleType>
        <xsd:restriction base="dms:DateTime"/>
      </xsd:simpleType>
    </xsd:element>
    <xsd:element name="Committee_x0020_Inquiry_x0020_End_x0020_Date" ma:index="18" nillable="true" ma:displayName="Committee Inquiry End Date" ma:format="DateOnly" ma:indexed="true" ma:internalName="Committee_x0020_Inquiry_x0020_End_x0020_Date">
      <xsd:simpleType>
        <xsd:restriction base="dms:DateTime"/>
      </xsd:simpleType>
    </xsd:element>
    <xsd:element name="Witness_x005f_x0020_Id" ma:index="21" nillable="true" ma:displayName="Witness Id" ma:internalName="Witness_x0020_Id">
      <xsd:simpleType>
        <xsd:restriction base="dms:Text"/>
      </xsd:simpleType>
    </xsd:element>
    <xsd:element name="g6a0eebaf0724e87b07e787b0a6687af" ma:index="22" nillable="true" ma:taxonomy="true" ma:internalName="g6a0eebaf0724e87b07e787b0a6687af" ma:taxonomyFieldName="Committee" ma:displayName="Committee" ma:indexed="true" ma:fieldId="{06a0eeba-f072-4e87-b07e-787b0a6687af}" ma:sspId="64323c1c-cbf1-4b15-a593-91e189a21d22" ma:termSetId="b4046d15-f576-48c6-ad5e-8cba09d6eae8" ma:anchorId="00000000-0000-0000-0000-000000000000" ma:open="false" ma:isKeyword="false">
      <xsd:complexType>
        <xsd:sequence>
          <xsd:element ref="pc:Terms" minOccurs="0" maxOccurs="1"/>
        </xsd:sequence>
      </xsd:complexType>
    </xsd:element>
    <xsd:element name="a559cadfb9a242f5b73f63650095a147" ma:index="24" nillable="true" ma:taxonomy="true" ma:internalName="a559cadfb9a242f5b73f63650095a147" ma:taxonomyFieldName="Committee_x0020_Type" ma:displayName="Committee Type" ma:indexed="true" ma:fieldId="{a559cadf-b9a2-42f5-b73f-63650095a147}" ma:sspId="64323c1c-cbf1-4b15-a593-91e189a21d22" ma:termSetId="09e68001-ef80-4fd0-87ea-36e067212e95" ma:anchorId="00000000-0000-0000-0000-000000000000" ma:open="false" ma:isKeyword="false">
      <xsd:complexType>
        <xsd:sequence>
          <xsd:element ref="pc:Terms" minOccurs="0" maxOccurs="1"/>
        </xsd:sequence>
      </xsd:complexType>
    </xsd:element>
    <xsd:element name="pf0be3ffd4e84049b08b651cf27bfd30" ma:index="26" nillable="true" ma:taxonomy="true" ma:internalName="pf0be3ffd4e84049b08b651cf27bfd30" ma:taxonomyFieldName="Committee_x0020_Inquiry" ma:displayName="Committee Inquiry" ma:indexed="true" ma:fieldId="{9f0be3ff-d4e8-4049-b08b-651cf27bfd30}" ma:sspId="64323c1c-cbf1-4b15-a593-91e189a21d22" ma:termSetId="fd240bf8-7a44-4aff-9475-1a702056b2b9"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35bed46-8fc3-45b8-8dd6-aacfd9839516" elementFormDefault="qualified">
    <xsd:import namespace="http://schemas.microsoft.com/office/2006/documentManagement/types"/>
    <xsd:import namespace="http://schemas.microsoft.com/office/infopath/2007/PartnerControls"/>
    <xsd:element name="MemberTaxHTField0" ma:index="19" nillable="true" ma:taxonomy="true" ma:internalName="MemberTaxHTField0" ma:taxonomyFieldName="Hansard_x0020_Member" ma:displayName="Member" ma:default="" ma:fieldId="{c9fb69e6-177b-49ec-8627-96a823362ebd}" ma:taxonomyMulti="true" ma:sspId="64323c1c-cbf1-4b15-a593-91e189a21d22" ma:termSetId="5f9a1aad-f9d3-47b9-8812-cebc1c537bd2" ma:anchorId="00000000-0000-0000-0000-000000000000" ma:open="false" ma:isKeyword="false">
      <xsd:complexType>
        <xsd:sequence>
          <xsd:element ref="pc:Terms" minOccurs="0" maxOccurs="1"/>
        </xsd:sequence>
      </xsd:complexType>
    </xsd:element>
    <xsd:element name="_dlc_DocId" ma:index="28" nillable="true" ma:displayName="Document ID Value" ma:description="The value of the document ID assigned to this item." ma:internalName="_dlc_DocId" ma:readOnly="true">
      <xsd:simpleType>
        <xsd:restriction base="dms:Text"/>
      </xsd:simpleType>
    </xsd:element>
    <xsd:element name="_dlc_DocIdUrl" ma:index="2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3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haredContentType xmlns="Microsoft.SharePoint.Taxonomy.ContentTypeSync" SourceId="64323c1c-cbf1-4b15-a593-91e189a21d22" ContentTypeId="0x010100A6113086DC73B842B7D060591F1D1F2D0202" PreviousValue="false"/>
</file>

<file path=customXml/item5.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1FE2759-B687-4CAF-AB27-73F44BFF3314}">
  <ds:schemaRefs>
    <ds:schemaRef ds:uri="a0a21f9c-edc1-4b0f-a2f7-c6ac7f14bc31"/>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DF887777-D733-4810-8EF9-EAF09423195F}"/>
</file>

<file path=customXml/itemProps3.xml><?xml version="1.0" encoding="utf-8"?>
<ds:datastoreItem xmlns:ds="http://schemas.openxmlformats.org/officeDocument/2006/customXml" ds:itemID="{D48CB3FE-9276-4F63-8B7D-0C5F0E40A50D}">
  <ds:schemaRefs>
    <ds:schemaRef ds:uri="http://schemas.microsoft.com/sharepoint/v3/contenttype/forms"/>
  </ds:schemaRefs>
</ds:datastoreItem>
</file>

<file path=customXml/itemProps4.xml><?xml version="1.0" encoding="utf-8"?>
<ds:datastoreItem xmlns:ds="http://schemas.openxmlformats.org/officeDocument/2006/customXml" ds:itemID="{13D78AE5-73F7-4889-95AA-8CB07C940CD9}"/>
</file>

<file path=customXml/itemProps5.xml><?xml version="1.0" encoding="utf-8"?>
<ds:datastoreItem xmlns:ds="http://schemas.openxmlformats.org/officeDocument/2006/customXml" ds:itemID="{943CE001-6D66-440D-8224-9D5EC625EEE8}"/>
</file>

<file path=docProps/app.xml><?xml version="1.0" encoding="utf-8"?>
<Properties xmlns="http://schemas.openxmlformats.org/officeDocument/2006/extended-properties" xmlns:vt="http://schemas.openxmlformats.org/officeDocument/2006/docPropsVTypes">
  <Template>PowerPoint - navy</Template>
  <TotalTime>233</TotalTime>
  <Words>1255</Words>
  <Application>Microsoft Office PowerPoint</Application>
  <PresentationFormat>On-screen Show (16:9)</PresentationFormat>
  <Paragraphs>139</Paragraphs>
  <Slides>13</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Symbol</vt:lpstr>
      <vt:lpstr>Cover</vt:lpstr>
      <vt:lpstr>Family Engagement and Parenting </vt:lpstr>
      <vt:lpstr>A Safe and Humane Prison System</vt:lpstr>
      <vt:lpstr>The Importance of Family</vt:lpstr>
      <vt:lpstr>The Impact on Families</vt:lpstr>
      <vt:lpstr>Parents in Custody</vt:lpstr>
      <vt:lpstr>Continued Connections Through Visits</vt:lpstr>
      <vt:lpstr>Our Visit Spaces </vt:lpstr>
      <vt:lpstr>Use of technology to support family connection – complement face to face visits</vt:lpstr>
      <vt:lpstr>The Living With Mum Program</vt:lpstr>
      <vt:lpstr>A Programmatic Response</vt:lpstr>
      <vt:lpstr>Family Engagement and Parenting Programs and Services Guide</vt:lpstr>
      <vt:lpstr>Our Programs and Services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 slide</dc:title>
  <dc:creator>Stephanie J Zarb (DJCS)</dc:creator>
  <cp:lastModifiedBy>Stephanie J Zarb (DJCS)</cp:lastModifiedBy>
  <cp:revision>7</cp:revision>
  <cp:lastPrinted>2022-05-09T00:52:47Z</cp:lastPrinted>
  <dcterms:created xsi:type="dcterms:W3CDTF">2022-05-05T21:31:51Z</dcterms:created>
  <dcterms:modified xsi:type="dcterms:W3CDTF">2022-05-09T01:17:27Z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0x010100A6113086DC73B842B7D060591F1D1F2D020200C0720D9A5485ED45ADC2FF5EDE309FA7</vt:lpwstr>
  </property>
  <property fmtid="{D5CDD505-2E9C-101B-9397-08002B2CF9AE}" pid="3" name="Hansard Member">
    <vt:lpwstr/>
  </property>
  <property fmtid="{D5CDD505-2E9C-101B-9397-08002B2CF9AE}" pid="4" name="Committee Type">
    <vt:lpwstr>82;#Standing|c6eac104-10be-430c-9143-8ced1c7c473c</vt:lpwstr>
  </property>
  <property fmtid="{D5CDD505-2E9C-101B-9397-08002B2CF9AE}" pid="5" name="Committee Inquiry">
    <vt:lpwstr>102;#Inquiry into children affected by parental incarceration|4babe70e-13c8-41ae-9f35-6eb0c54ebce4</vt:lpwstr>
  </property>
  <property fmtid="{D5CDD505-2E9C-101B-9397-08002B2CF9AE}" pid="6" name="House">
    <vt:lpwstr>1;#Legislative Council|6c85d7f4-b2da-4436-92e1-7df20d4cb55e</vt:lpwstr>
  </property>
  <property fmtid="{D5CDD505-2E9C-101B-9397-08002B2CF9AE}" pid="7" name="Committee">
    <vt:lpwstr>60;#Legislative Council Legal and Social Issues Committee|6dfd0079-43dc-4beb-a803-c5397f518775</vt:lpwstr>
  </property>
  <property fmtid="{D5CDD505-2E9C-101B-9397-08002B2CF9AE}" pid="8" name="_dlc_DocIdItemGuid">
    <vt:lpwstr>a688ce46-818e-4788-ac7d-5d31ffaf0742</vt:lpwstr>
  </property>
</Properties>
</file>