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Layouts/slideLayout12.xml" ContentType="application/vnd.openxmlformats-officedocument.presentationml.slideLayout+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heme/theme1.xml" ContentType="application/vnd.openxmlformats-officedocument.theme+xml"/>
  <Override PartName="/ppt/theme/theme2.xml" ContentType="application/vnd.openxmlformats-officedocument.theme+xml"/>
  <Override PartName="/ppt/theme/theme4.xml" ContentType="application/vnd.openxmlformats-officedocument.theme+xml"/>
  <Override PartName="/ppt/theme/theme3.xml" ContentType="application/vnd.openxmlformats-officedocument.theme+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docProps/app.xml" ContentType="application/vnd.openxmlformats-officedocument.extended-properties+xml"/>
  <Override PartName="/docProps/core.xml" ContentType="application/vnd.openxmlformats-package.core-properties+xml"/>
  <Override PartName="/customXml/itemProps4.xml" ContentType="application/vnd.openxmlformats-officedocument.customXmlProperties+xml"/>
  <Override PartName="/customXml/itemProps3.xml" ContentType="application/vnd.openxmlformats-officedocument.customXml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5.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75" r:id="rId2"/>
  </p:sldMasterIdLst>
  <p:notesMasterIdLst>
    <p:notesMasterId r:id="rId19"/>
  </p:notesMasterIdLst>
  <p:handoutMasterIdLst>
    <p:handoutMasterId r:id="rId20"/>
  </p:handoutMasterIdLst>
  <p:sldIdLst>
    <p:sldId id="268" r:id="rId3"/>
    <p:sldId id="315" r:id="rId4"/>
    <p:sldId id="3108" r:id="rId5"/>
    <p:sldId id="319" r:id="rId6"/>
    <p:sldId id="3334" r:id="rId7"/>
    <p:sldId id="3353" r:id="rId8"/>
    <p:sldId id="3338" r:id="rId9"/>
    <p:sldId id="3340" r:id="rId10"/>
    <p:sldId id="3357" r:id="rId11"/>
    <p:sldId id="3344" r:id="rId12"/>
    <p:sldId id="3358" r:id="rId13"/>
    <p:sldId id="3360" r:id="rId14"/>
    <p:sldId id="3362" r:id="rId15"/>
    <p:sldId id="3359" r:id="rId16"/>
    <p:sldId id="3361" r:id="rId17"/>
    <p:sldId id="307"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33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76" autoAdjust="0"/>
    <p:restoredTop sz="94660"/>
  </p:normalViewPr>
  <p:slideViewPr>
    <p:cSldViewPr snapToGrid="0" showGuides="1">
      <p:cViewPr varScale="1">
        <p:scale>
          <a:sx n="81" d="100"/>
          <a:sy n="81" d="100"/>
        </p:scale>
        <p:origin x="498" y="84"/>
      </p:cViewPr>
      <p:guideLst>
        <p:guide orient="horz" pos="2160"/>
        <p:guide pos="3840"/>
      </p:guideLst>
    </p:cSldViewPr>
  </p:slideViewPr>
  <p:notesTextViewPr>
    <p:cViewPr>
      <p:scale>
        <a:sx n="3" d="2"/>
        <a:sy n="3" d="2"/>
      </p:scale>
      <p:origin x="0" y="0"/>
    </p:cViewPr>
  </p:notesTextViewPr>
  <p:notesViewPr>
    <p:cSldViewPr snapToGrid="0">
      <p:cViewPr varScale="1">
        <p:scale>
          <a:sx n="84" d="100"/>
          <a:sy n="84" d="100"/>
        </p:scale>
        <p:origin x="3828" y="9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customXml" Target="../customXml/item2.xml"/><Relationship Id="rId3" Type="http://schemas.openxmlformats.org/officeDocument/2006/relationships/slide" Target="slides/slide1.xml"/><Relationship Id="rId21"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customXml" Target="../customXml/item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handoutMaster" Target="handoutMasters/handoutMaster1.xml"/><Relationship Id="rId29" Type="http://schemas.openxmlformats.org/officeDocument/2006/relationships/customXml" Target="../customXml/item5.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theme" Target="theme/theme1.xml"/><Relationship Id="rId28" Type="http://schemas.openxmlformats.org/officeDocument/2006/relationships/customXml" Target="../customXml/item4.xml"/><Relationship Id="rId10" Type="http://schemas.openxmlformats.org/officeDocument/2006/relationships/slide" Target="slides/slide8.xml"/><Relationship Id="rId19"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viewProps" Target="viewProps.xml"/><Relationship Id="rId27" Type="http://schemas.openxmlformats.org/officeDocument/2006/relationships/customXml" Target="../customXml/item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D68FEB19-BEEB-4479-B041-E94F38DBC29C}"/>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AU"/>
          </a:p>
        </p:txBody>
      </p:sp>
      <p:sp>
        <p:nvSpPr>
          <p:cNvPr id="3" name="Date Placeholder 2">
            <a:extLst>
              <a:ext uri="{FF2B5EF4-FFF2-40B4-BE49-F238E27FC236}">
                <a16:creationId xmlns:a16="http://schemas.microsoft.com/office/drawing/2014/main" id="{400598BD-DB0B-7132-B8A3-3E7C25222138}"/>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9B1C923-40F6-45D2-B7ED-EBC0892461ED}" type="datetimeFigureOut">
              <a:rPr lang="en-AU" smtClean="0"/>
              <a:t>4/03/2025</a:t>
            </a:fld>
            <a:endParaRPr lang="en-AU"/>
          </a:p>
        </p:txBody>
      </p:sp>
      <p:sp>
        <p:nvSpPr>
          <p:cNvPr id="4" name="Footer Placeholder 3">
            <a:extLst>
              <a:ext uri="{FF2B5EF4-FFF2-40B4-BE49-F238E27FC236}">
                <a16:creationId xmlns:a16="http://schemas.microsoft.com/office/drawing/2014/main" id="{924FD453-3A1C-8638-F42B-4767ABD0E841}"/>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AU"/>
          </a:p>
        </p:txBody>
      </p:sp>
      <p:sp>
        <p:nvSpPr>
          <p:cNvPr id="5" name="Slide Number Placeholder 4">
            <a:extLst>
              <a:ext uri="{FF2B5EF4-FFF2-40B4-BE49-F238E27FC236}">
                <a16:creationId xmlns:a16="http://schemas.microsoft.com/office/drawing/2014/main" id="{1026EC10-7755-4D2C-FDDF-774584787687}"/>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68F0C04-81F2-44B1-AE09-899C1FCC0F94}" type="slidenum">
              <a:rPr lang="en-AU" smtClean="0"/>
              <a:t>‹#›</a:t>
            </a:fld>
            <a:endParaRPr lang="en-AU"/>
          </a:p>
        </p:txBody>
      </p:sp>
    </p:spTree>
    <p:extLst>
      <p:ext uri="{BB962C8B-B14F-4D97-AF65-F5344CB8AC3E}">
        <p14:creationId xmlns:p14="http://schemas.microsoft.com/office/powerpoint/2010/main" val="293700528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AF32BC8-A3D7-44AA-B9A9-5F595374E76C}" type="datetimeFigureOut">
              <a:rPr lang="en-AU" smtClean="0"/>
              <a:t>4/03/2025</a:t>
            </a:fld>
            <a:endParaRPr lang="en-AU"/>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AU"/>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507855F-ECF5-43E0-A955-19D500C6ADE4}" type="slidenum">
              <a:rPr lang="en-AU" smtClean="0"/>
              <a:t>‹#›</a:t>
            </a:fld>
            <a:endParaRPr lang="en-AU"/>
          </a:p>
        </p:txBody>
      </p:sp>
    </p:spTree>
    <p:extLst>
      <p:ext uri="{BB962C8B-B14F-4D97-AF65-F5344CB8AC3E}">
        <p14:creationId xmlns:p14="http://schemas.microsoft.com/office/powerpoint/2010/main" val="84400654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6.png"/><Relationship Id="rId1" Type="http://schemas.openxmlformats.org/officeDocument/2006/relationships/slideMaster" Target="../slideMasters/slideMaster2.xml"/><Relationship Id="rId4" Type="http://schemas.openxmlformats.org/officeDocument/2006/relationships/image" Target="../media/image2.png"/></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Front Page">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D626DFA3-8105-7255-446F-3F886A362C09}"/>
              </a:ext>
            </a:extLst>
          </p:cNvPr>
          <p:cNvSpPr>
            <a:spLocks noGrp="1"/>
          </p:cNvSpPr>
          <p:nvPr>
            <p:ph type="pic" sz="quarter" idx="10"/>
          </p:nvPr>
        </p:nvSpPr>
        <p:spPr>
          <a:xfrm>
            <a:off x="4773613" y="0"/>
            <a:ext cx="7416800" cy="6858000"/>
          </a:xfrm>
        </p:spPr>
        <p:txBody>
          <a:bodyPr/>
          <a:lstStyle>
            <a:lvl1pPr marL="0" indent="0" algn="ctr">
              <a:buNone/>
              <a:defRPr/>
            </a:lvl1pPr>
          </a:lstStyle>
          <a:p>
            <a:endParaRPr lang="en-AU" dirty="0"/>
          </a:p>
        </p:txBody>
      </p:sp>
      <p:sp>
        <p:nvSpPr>
          <p:cNvPr id="7" name="Rectangle 6">
            <a:extLst>
              <a:ext uri="{FF2B5EF4-FFF2-40B4-BE49-F238E27FC236}">
                <a16:creationId xmlns:a16="http://schemas.microsoft.com/office/drawing/2014/main" id="{1D9F8960-FBE6-F19C-4CB4-470997877C0B}"/>
              </a:ext>
            </a:extLst>
          </p:cNvPr>
          <p:cNvSpPr/>
          <p:nvPr userDrawn="1"/>
        </p:nvSpPr>
        <p:spPr>
          <a:xfrm>
            <a:off x="-2796" y="0"/>
            <a:ext cx="4776132" cy="6858000"/>
          </a:xfrm>
          <a:prstGeom prst="rect">
            <a:avLst/>
          </a:prstGeom>
          <a:solidFill>
            <a:srgbClr val="F371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8" name="Picture 7" descr="Icon&#10;&#10;Description automatically generated">
            <a:extLst>
              <a:ext uri="{FF2B5EF4-FFF2-40B4-BE49-F238E27FC236}">
                <a16:creationId xmlns:a16="http://schemas.microsoft.com/office/drawing/2014/main" id="{CBBBC5EF-54C7-9EB6-1513-9887979B4CC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24777" y="585789"/>
            <a:ext cx="1826970" cy="1404688"/>
          </a:xfrm>
          <a:prstGeom prst="rect">
            <a:avLst/>
          </a:prstGeom>
        </p:spPr>
      </p:pic>
      <p:grpSp>
        <p:nvGrpSpPr>
          <p:cNvPr id="9" name="Group 8">
            <a:extLst>
              <a:ext uri="{FF2B5EF4-FFF2-40B4-BE49-F238E27FC236}">
                <a16:creationId xmlns:a16="http://schemas.microsoft.com/office/drawing/2014/main" id="{5D1DC385-EDC1-5D22-29FA-8B39119119EE}"/>
              </a:ext>
            </a:extLst>
          </p:cNvPr>
          <p:cNvGrpSpPr/>
          <p:nvPr userDrawn="1"/>
        </p:nvGrpSpPr>
        <p:grpSpPr>
          <a:xfrm>
            <a:off x="924777" y="5627817"/>
            <a:ext cx="2579597" cy="644394"/>
            <a:chOff x="924777" y="5627817"/>
            <a:chExt cx="2579597" cy="644394"/>
          </a:xfrm>
        </p:grpSpPr>
        <p:pic>
          <p:nvPicPr>
            <p:cNvPr id="10" name="Picture 9" descr="A picture containing text&#10;&#10;Description automatically generated">
              <a:extLst>
                <a:ext uri="{FF2B5EF4-FFF2-40B4-BE49-F238E27FC236}">
                  <a16:creationId xmlns:a16="http://schemas.microsoft.com/office/drawing/2014/main" id="{FF44D590-0428-24FF-EBAE-5CBE8BFAD92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24777" y="5627817"/>
              <a:ext cx="868569" cy="644394"/>
            </a:xfrm>
            <a:prstGeom prst="rect">
              <a:avLst/>
            </a:prstGeom>
          </p:spPr>
        </p:pic>
        <p:pic>
          <p:nvPicPr>
            <p:cNvPr id="11" name="Picture 10" descr="Text&#10;&#10;Description automatically generated">
              <a:extLst>
                <a:ext uri="{FF2B5EF4-FFF2-40B4-BE49-F238E27FC236}">
                  <a16:creationId xmlns:a16="http://schemas.microsoft.com/office/drawing/2014/main" id="{B31767D9-2E9F-F663-1484-015DC3B909F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763345" y="5662459"/>
              <a:ext cx="741029" cy="609752"/>
            </a:xfrm>
            <a:prstGeom prst="rect">
              <a:avLst/>
            </a:prstGeom>
          </p:spPr>
        </p:pic>
        <p:pic>
          <p:nvPicPr>
            <p:cNvPr id="12" name="Picture 11" descr="A picture containing logo&#10;&#10;Description automatically generated">
              <a:extLst>
                <a:ext uri="{FF2B5EF4-FFF2-40B4-BE49-F238E27FC236}">
                  <a16:creationId xmlns:a16="http://schemas.microsoft.com/office/drawing/2014/main" id="{541752D9-C5A2-F6BC-3B6F-99B6104EC38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895364" y="5648397"/>
              <a:ext cx="687644" cy="609752"/>
            </a:xfrm>
            <a:prstGeom prst="rect">
              <a:avLst/>
            </a:prstGeom>
          </p:spPr>
        </p:pic>
      </p:grpSp>
      <p:sp>
        <p:nvSpPr>
          <p:cNvPr id="2" name="Title 1">
            <a:extLst>
              <a:ext uri="{FF2B5EF4-FFF2-40B4-BE49-F238E27FC236}">
                <a16:creationId xmlns:a16="http://schemas.microsoft.com/office/drawing/2014/main" id="{CC6628A6-12FA-11C4-54C1-F74DA4BD3DE2}"/>
              </a:ext>
            </a:extLst>
          </p:cNvPr>
          <p:cNvSpPr>
            <a:spLocks noGrp="1"/>
          </p:cNvSpPr>
          <p:nvPr>
            <p:ph type="ctrTitle" hasCustomPrompt="1"/>
          </p:nvPr>
        </p:nvSpPr>
        <p:spPr>
          <a:xfrm>
            <a:off x="2265" y="2576266"/>
            <a:ext cx="6093735" cy="2082646"/>
          </a:xfrm>
          <a:solidFill>
            <a:schemeClr val="tx1"/>
          </a:solidFill>
        </p:spPr>
        <p:txBody>
          <a:bodyPr lIns="864000" rIns="540000" anchor="ctr" anchorCtr="0">
            <a:noAutofit/>
          </a:bodyPr>
          <a:lstStyle>
            <a:lvl1pPr algn="l">
              <a:defRPr sz="5000" b="1">
                <a:solidFill>
                  <a:schemeClr val="bg1"/>
                </a:solidFill>
              </a:defRPr>
            </a:lvl1pPr>
          </a:lstStyle>
          <a:p>
            <a:r>
              <a:rPr lang="en-US" dirty="0"/>
              <a:t>Heading </a:t>
            </a:r>
            <a:br>
              <a:rPr lang="en-US" dirty="0"/>
            </a:br>
            <a:r>
              <a:rPr lang="en-US" dirty="0"/>
              <a:t>here.</a:t>
            </a:r>
            <a:endParaRPr lang="en-AU" dirty="0"/>
          </a:p>
        </p:txBody>
      </p:sp>
    </p:spTree>
    <p:extLst>
      <p:ext uri="{BB962C8B-B14F-4D97-AF65-F5344CB8AC3E}">
        <p14:creationId xmlns:p14="http://schemas.microsoft.com/office/powerpoint/2010/main" val="28579698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Front Page">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D626DFA3-8105-7255-446F-3F886A362C09}"/>
              </a:ext>
            </a:extLst>
          </p:cNvPr>
          <p:cNvSpPr>
            <a:spLocks noGrp="1"/>
          </p:cNvSpPr>
          <p:nvPr>
            <p:ph type="pic" sz="quarter" idx="10"/>
          </p:nvPr>
        </p:nvSpPr>
        <p:spPr>
          <a:xfrm>
            <a:off x="4773613" y="0"/>
            <a:ext cx="7416800" cy="6858000"/>
          </a:xfrm>
        </p:spPr>
        <p:txBody>
          <a:bodyPr/>
          <a:lstStyle>
            <a:lvl1pPr marL="0" indent="0" algn="ctr">
              <a:buNone/>
              <a:defRPr/>
            </a:lvl1pPr>
          </a:lstStyle>
          <a:p>
            <a:endParaRPr lang="en-AU" dirty="0"/>
          </a:p>
        </p:txBody>
      </p:sp>
      <p:sp>
        <p:nvSpPr>
          <p:cNvPr id="7" name="Rectangle 6">
            <a:extLst>
              <a:ext uri="{FF2B5EF4-FFF2-40B4-BE49-F238E27FC236}">
                <a16:creationId xmlns:a16="http://schemas.microsoft.com/office/drawing/2014/main" id="{1D9F8960-FBE6-F19C-4CB4-470997877C0B}"/>
              </a:ext>
            </a:extLst>
          </p:cNvPr>
          <p:cNvSpPr/>
          <p:nvPr userDrawn="1"/>
        </p:nvSpPr>
        <p:spPr>
          <a:xfrm>
            <a:off x="-2796" y="0"/>
            <a:ext cx="4776132" cy="6858000"/>
          </a:xfrm>
          <a:prstGeom prst="rect">
            <a:avLst/>
          </a:prstGeom>
          <a:solidFill>
            <a:srgbClr val="F371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8" name="Picture 7" descr="Icon&#10;&#10;Description automatically generated">
            <a:extLst>
              <a:ext uri="{FF2B5EF4-FFF2-40B4-BE49-F238E27FC236}">
                <a16:creationId xmlns:a16="http://schemas.microsoft.com/office/drawing/2014/main" id="{CBBBC5EF-54C7-9EB6-1513-9887979B4CC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24777" y="585789"/>
            <a:ext cx="1826970" cy="1404688"/>
          </a:xfrm>
          <a:prstGeom prst="rect">
            <a:avLst/>
          </a:prstGeom>
        </p:spPr>
      </p:pic>
      <p:grpSp>
        <p:nvGrpSpPr>
          <p:cNvPr id="9" name="Group 8">
            <a:extLst>
              <a:ext uri="{FF2B5EF4-FFF2-40B4-BE49-F238E27FC236}">
                <a16:creationId xmlns:a16="http://schemas.microsoft.com/office/drawing/2014/main" id="{5D1DC385-EDC1-5D22-29FA-8B39119119EE}"/>
              </a:ext>
            </a:extLst>
          </p:cNvPr>
          <p:cNvGrpSpPr/>
          <p:nvPr userDrawn="1"/>
        </p:nvGrpSpPr>
        <p:grpSpPr>
          <a:xfrm>
            <a:off x="924777" y="5627817"/>
            <a:ext cx="2579597" cy="644394"/>
            <a:chOff x="924777" y="5627817"/>
            <a:chExt cx="2579597" cy="644394"/>
          </a:xfrm>
        </p:grpSpPr>
        <p:pic>
          <p:nvPicPr>
            <p:cNvPr id="10" name="Picture 9" descr="A picture containing text&#10;&#10;Description automatically generated">
              <a:extLst>
                <a:ext uri="{FF2B5EF4-FFF2-40B4-BE49-F238E27FC236}">
                  <a16:creationId xmlns:a16="http://schemas.microsoft.com/office/drawing/2014/main" id="{FF44D590-0428-24FF-EBAE-5CBE8BFAD92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24777" y="5627817"/>
              <a:ext cx="868569" cy="644394"/>
            </a:xfrm>
            <a:prstGeom prst="rect">
              <a:avLst/>
            </a:prstGeom>
          </p:spPr>
        </p:pic>
        <p:pic>
          <p:nvPicPr>
            <p:cNvPr id="11" name="Picture 10" descr="Text&#10;&#10;Description automatically generated">
              <a:extLst>
                <a:ext uri="{FF2B5EF4-FFF2-40B4-BE49-F238E27FC236}">
                  <a16:creationId xmlns:a16="http://schemas.microsoft.com/office/drawing/2014/main" id="{B31767D9-2E9F-F663-1484-015DC3B909F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763345" y="5662459"/>
              <a:ext cx="741029" cy="609752"/>
            </a:xfrm>
            <a:prstGeom prst="rect">
              <a:avLst/>
            </a:prstGeom>
          </p:spPr>
        </p:pic>
        <p:pic>
          <p:nvPicPr>
            <p:cNvPr id="12" name="Picture 11" descr="A picture containing logo&#10;&#10;Description automatically generated">
              <a:extLst>
                <a:ext uri="{FF2B5EF4-FFF2-40B4-BE49-F238E27FC236}">
                  <a16:creationId xmlns:a16="http://schemas.microsoft.com/office/drawing/2014/main" id="{541752D9-C5A2-F6BC-3B6F-99B6104EC38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895364" y="5648397"/>
              <a:ext cx="687644" cy="609752"/>
            </a:xfrm>
            <a:prstGeom prst="rect">
              <a:avLst/>
            </a:prstGeom>
          </p:spPr>
        </p:pic>
      </p:grpSp>
      <p:sp>
        <p:nvSpPr>
          <p:cNvPr id="2" name="Title 1">
            <a:extLst>
              <a:ext uri="{FF2B5EF4-FFF2-40B4-BE49-F238E27FC236}">
                <a16:creationId xmlns:a16="http://schemas.microsoft.com/office/drawing/2014/main" id="{CC6628A6-12FA-11C4-54C1-F74DA4BD3DE2}"/>
              </a:ext>
            </a:extLst>
          </p:cNvPr>
          <p:cNvSpPr>
            <a:spLocks noGrp="1"/>
          </p:cNvSpPr>
          <p:nvPr>
            <p:ph type="ctrTitle" hasCustomPrompt="1"/>
          </p:nvPr>
        </p:nvSpPr>
        <p:spPr>
          <a:xfrm>
            <a:off x="2265" y="2576266"/>
            <a:ext cx="6093735" cy="2082646"/>
          </a:xfrm>
          <a:solidFill>
            <a:schemeClr val="tx1"/>
          </a:solidFill>
        </p:spPr>
        <p:txBody>
          <a:bodyPr lIns="864000" rIns="540000" anchor="ctr" anchorCtr="0">
            <a:noAutofit/>
          </a:bodyPr>
          <a:lstStyle>
            <a:lvl1pPr algn="l">
              <a:defRPr sz="5000" b="1">
                <a:solidFill>
                  <a:schemeClr val="bg1"/>
                </a:solidFill>
              </a:defRPr>
            </a:lvl1pPr>
          </a:lstStyle>
          <a:p>
            <a:r>
              <a:rPr lang="en-US" dirty="0"/>
              <a:t>Heading </a:t>
            </a:r>
            <a:br>
              <a:rPr lang="en-US" dirty="0"/>
            </a:br>
            <a:r>
              <a:rPr lang="en-US" dirty="0"/>
              <a:t>here.</a:t>
            </a:r>
            <a:endParaRPr lang="en-AU" dirty="0"/>
          </a:p>
        </p:txBody>
      </p:sp>
    </p:spTree>
    <p:extLst>
      <p:ext uri="{BB962C8B-B14F-4D97-AF65-F5344CB8AC3E}">
        <p14:creationId xmlns:p14="http://schemas.microsoft.com/office/powerpoint/2010/main" val="385402357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Overview - topics">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8138D070-0DFF-6CA3-1035-86213A7A7720}"/>
              </a:ext>
            </a:extLst>
          </p:cNvPr>
          <p:cNvGrpSpPr/>
          <p:nvPr userDrawn="1"/>
        </p:nvGrpSpPr>
        <p:grpSpPr>
          <a:xfrm>
            <a:off x="0" y="0"/>
            <a:ext cx="12192000" cy="2033899"/>
            <a:chOff x="0" y="0"/>
            <a:chExt cx="12192000" cy="2033899"/>
          </a:xfrm>
        </p:grpSpPr>
        <p:sp>
          <p:nvSpPr>
            <p:cNvPr id="7" name="Rectangle 6">
              <a:extLst>
                <a:ext uri="{FF2B5EF4-FFF2-40B4-BE49-F238E27FC236}">
                  <a16:creationId xmlns:a16="http://schemas.microsoft.com/office/drawing/2014/main" id="{8AB99218-E548-6D3D-C06B-15FDE2AEAC56}"/>
                </a:ext>
              </a:extLst>
            </p:cNvPr>
            <p:cNvSpPr/>
            <p:nvPr userDrawn="1"/>
          </p:nvSpPr>
          <p:spPr>
            <a:xfrm>
              <a:off x="0" y="0"/>
              <a:ext cx="12192000" cy="2033899"/>
            </a:xfrm>
            <a:prstGeom prst="rect">
              <a:avLst/>
            </a:prstGeom>
            <a:solidFill>
              <a:srgbClr val="F371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pic>
          <p:nvPicPr>
            <p:cNvPr id="8" name="Picture 7" descr="Icon&#10;&#10;Description automatically generated">
              <a:extLst>
                <a:ext uri="{FF2B5EF4-FFF2-40B4-BE49-F238E27FC236}">
                  <a16:creationId xmlns:a16="http://schemas.microsoft.com/office/drawing/2014/main" id="{41EB2B03-40DD-A7EE-0A06-4B7ACA16030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973380" y="310482"/>
              <a:ext cx="1837693" cy="1412933"/>
            </a:xfrm>
            <a:prstGeom prst="rect">
              <a:avLst/>
            </a:prstGeom>
          </p:spPr>
        </p:pic>
      </p:grpSp>
      <p:sp>
        <p:nvSpPr>
          <p:cNvPr id="2" name="Title 1">
            <a:extLst>
              <a:ext uri="{FF2B5EF4-FFF2-40B4-BE49-F238E27FC236}">
                <a16:creationId xmlns:a16="http://schemas.microsoft.com/office/drawing/2014/main" id="{CEA43CBD-864A-A6C0-DA7D-D3B143066A71}"/>
              </a:ext>
            </a:extLst>
          </p:cNvPr>
          <p:cNvSpPr>
            <a:spLocks noGrp="1" noChangeAspect="1"/>
          </p:cNvSpPr>
          <p:nvPr>
            <p:ph type="title" hasCustomPrompt="1"/>
          </p:nvPr>
        </p:nvSpPr>
        <p:spPr>
          <a:xfrm>
            <a:off x="0" y="1368000"/>
            <a:ext cx="6120000" cy="900000"/>
          </a:xfrm>
          <a:solidFill>
            <a:schemeClr val="tx1"/>
          </a:solidFill>
        </p:spPr>
        <p:txBody>
          <a:bodyPr lIns="864000">
            <a:noAutofit/>
          </a:bodyPr>
          <a:lstStyle>
            <a:lvl1pPr>
              <a:defRPr sz="4000" b="1">
                <a:solidFill>
                  <a:schemeClr val="bg1"/>
                </a:solidFill>
              </a:defRPr>
            </a:lvl1pPr>
          </a:lstStyle>
          <a:p>
            <a:r>
              <a:rPr lang="en-US" dirty="0"/>
              <a:t>Overview</a:t>
            </a:r>
            <a:endParaRPr lang="en-AU" dirty="0"/>
          </a:p>
        </p:txBody>
      </p:sp>
      <p:sp>
        <p:nvSpPr>
          <p:cNvPr id="3" name="Content Placeholder 2">
            <a:extLst>
              <a:ext uri="{FF2B5EF4-FFF2-40B4-BE49-F238E27FC236}">
                <a16:creationId xmlns:a16="http://schemas.microsoft.com/office/drawing/2014/main" id="{19FB8A47-6DE1-D502-2A24-6D04C25F937A}"/>
              </a:ext>
            </a:extLst>
          </p:cNvPr>
          <p:cNvSpPr>
            <a:spLocks noGrp="1"/>
          </p:cNvSpPr>
          <p:nvPr>
            <p:ph idx="1" hasCustomPrompt="1"/>
          </p:nvPr>
        </p:nvSpPr>
        <p:spPr>
          <a:xfrm>
            <a:off x="1168941" y="2821199"/>
            <a:ext cx="10515600" cy="3326758"/>
          </a:xfrm>
        </p:spPr>
        <p:txBody>
          <a:bodyPr/>
          <a:lstStyle>
            <a:lvl1pPr marL="228600" indent="-228600">
              <a:spcAft>
                <a:spcPts val="600"/>
              </a:spcAft>
              <a:buClr>
                <a:schemeClr val="tx2"/>
              </a:buClr>
              <a:buFont typeface="Wingdings" panose="05000000000000000000" pitchFamily="2" charset="2"/>
              <a:buChar char="§"/>
              <a:defRPr/>
            </a:lvl1pPr>
            <a:lvl2pPr marL="685800" indent="-228600">
              <a:spcAft>
                <a:spcPts val="600"/>
              </a:spcAft>
              <a:buClr>
                <a:schemeClr val="tx2"/>
              </a:buClr>
              <a:buFont typeface="Wingdings" panose="05000000000000000000" pitchFamily="2" charset="2"/>
              <a:buChar char="§"/>
              <a:defRPr/>
            </a:lvl2pPr>
            <a:lvl3pPr marL="1257300" indent="-342900">
              <a:spcAft>
                <a:spcPts val="600"/>
              </a:spcAft>
              <a:buClr>
                <a:schemeClr val="tx2"/>
              </a:buClr>
              <a:buFont typeface="Wingdings" panose="05000000000000000000" pitchFamily="2" charset="2"/>
              <a:buChar char="§"/>
              <a:defRPr/>
            </a:lvl3pPr>
            <a:lvl4pPr marL="1657350" indent="-285750">
              <a:buClr>
                <a:schemeClr val="tx2"/>
              </a:buClr>
              <a:buFont typeface="Arial" panose="020B0604020202020204" pitchFamily="34" charset="0"/>
              <a:buChar char="•"/>
              <a:defRPr/>
            </a:lvl4pPr>
            <a:lvl5pPr marL="2114550" indent="-285750">
              <a:buClr>
                <a:schemeClr val="tx2"/>
              </a:buClr>
              <a:buFont typeface="Arial" panose="020B0604020202020204" pitchFamily="34" charset="0"/>
              <a:buChar char="•"/>
              <a:defRPr/>
            </a:lvl5pPr>
          </a:lstStyle>
          <a:p>
            <a:pPr lvl="0"/>
            <a:r>
              <a:rPr lang="en-US" dirty="0"/>
              <a:t>List your topics </a:t>
            </a:r>
          </a:p>
          <a:p>
            <a:pPr lvl="1"/>
            <a:r>
              <a:rPr lang="en-US" dirty="0"/>
              <a:t>That will be covered</a:t>
            </a:r>
          </a:p>
          <a:p>
            <a:pPr lvl="2"/>
            <a:r>
              <a:rPr lang="en-US" dirty="0"/>
              <a:t>In your presentation</a:t>
            </a:r>
            <a:endParaRPr lang="en-AU" dirty="0"/>
          </a:p>
        </p:txBody>
      </p:sp>
      <p:sp>
        <p:nvSpPr>
          <p:cNvPr id="4" name="Date Placeholder 3">
            <a:extLst>
              <a:ext uri="{FF2B5EF4-FFF2-40B4-BE49-F238E27FC236}">
                <a16:creationId xmlns:a16="http://schemas.microsoft.com/office/drawing/2014/main" id="{59B54720-6AB7-3E27-4890-E6659AA09C24}"/>
              </a:ext>
            </a:extLst>
          </p:cNvPr>
          <p:cNvSpPr>
            <a:spLocks noGrp="1"/>
          </p:cNvSpPr>
          <p:nvPr>
            <p:ph type="dt" sz="half" idx="10"/>
          </p:nvPr>
        </p:nvSpPr>
        <p:spPr/>
        <p:txBody>
          <a:bodyPr/>
          <a:lstStyle/>
          <a:p>
            <a:fld id="{8E09412B-0F11-4940-9EED-88587C513958}" type="datetime2">
              <a:rPr lang="en-AU" smtClean="0"/>
              <a:t>Tuesday, 4 March 2025</a:t>
            </a:fld>
            <a:endParaRPr lang="en-AU"/>
          </a:p>
        </p:txBody>
      </p:sp>
      <p:sp>
        <p:nvSpPr>
          <p:cNvPr id="5" name="Footer Placeholder 4">
            <a:extLst>
              <a:ext uri="{FF2B5EF4-FFF2-40B4-BE49-F238E27FC236}">
                <a16:creationId xmlns:a16="http://schemas.microsoft.com/office/drawing/2014/main" id="{8AF2A1C0-B286-D0D2-5B40-0D1B342D86D8}"/>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A490AB1D-B4B7-7B86-088C-9D676BD65F15}"/>
              </a:ext>
            </a:extLst>
          </p:cNvPr>
          <p:cNvSpPr>
            <a:spLocks noGrp="1"/>
          </p:cNvSpPr>
          <p:nvPr>
            <p:ph type="sldNum" sz="quarter" idx="12"/>
          </p:nvPr>
        </p:nvSpPr>
        <p:spPr/>
        <p:txBody>
          <a:bodyPr/>
          <a:lstStyle/>
          <a:p>
            <a:fld id="{9FDD9DF5-F185-4B18-8436-B67311DA2276}" type="slidenum">
              <a:rPr lang="en-AU" smtClean="0"/>
              <a:t>‹#›</a:t>
            </a:fld>
            <a:endParaRPr lang="en-AU"/>
          </a:p>
        </p:txBody>
      </p:sp>
    </p:spTree>
    <p:extLst>
      <p:ext uri="{BB962C8B-B14F-4D97-AF65-F5344CB8AC3E}">
        <p14:creationId xmlns:p14="http://schemas.microsoft.com/office/powerpoint/2010/main" val="237971632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page - Topic">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C95E61A9-77C5-6113-A74E-F972CD07923C}"/>
              </a:ext>
            </a:extLst>
          </p:cNvPr>
          <p:cNvGrpSpPr/>
          <p:nvPr userDrawn="1"/>
        </p:nvGrpSpPr>
        <p:grpSpPr>
          <a:xfrm>
            <a:off x="0" y="0"/>
            <a:ext cx="12192000" cy="2033899"/>
            <a:chOff x="0" y="0"/>
            <a:chExt cx="12192000" cy="2033899"/>
          </a:xfrm>
        </p:grpSpPr>
        <p:sp>
          <p:nvSpPr>
            <p:cNvPr id="11" name="Rectangle 10">
              <a:extLst>
                <a:ext uri="{FF2B5EF4-FFF2-40B4-BE49-F238E27FC236}">
                  <a16:creationId xmlns:a16="http://schemas.microsoft.com/office/drawing/2014/main" id="{ACD47DBC-9764-FB97-2B96-3197D37C1A57}"/>
                </a:ext>
              </a:extLst>
            </p:cNvPr>
            <p:cNvSpPr/>
            <p:nvPr userDrawn="1"/>
          </p:nvSpPr>
          <p:spPr>
            <a:xfrm>
              <a:off x="0" y="0"/>
              <a:ext cx="12192000" cy="2033899"/>
            </a:xfrm>
            <a:prstGeom prst="rect">
              <a:avLst/>
            </a:prstGeom>
            <a:solidFill>
              <a:srgbClr val="F371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pic>
          <p:nvPicPr>
            <p:cNvPr id="12" name="Picture 11" descr="Icon&#10;&#10;Description automatically generated">
              <a:extLst>
                <a:ext uri="{FF2B5EF4-FFF2-40B4-BE49-F238E27FC236}">
                  <a16:creationId xmlns:a16="http://schemas.microsoft.com/office/drawing/2014/main" id="{8E81E6CA-8B9C-ECBB-E484-B6112EEBB149}"/>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973380" y="310482"/>
              <a:ext cx="1837693" cy="1412933"/>
            </a:xfrm>
            <a:prstGeom prst="rect">
              <a:avLst/>
            </a:prstGeom>
          </p:spPr>
        </p:pic>
      </p:grpSp>
      <p:sp>
        <p:nvSpPr>
          <p:cNvPr id="2" name="Title 1">
            <a:extLst>
              <a:ext uri="{FF2B5EF4-FFF2-40B4-BE49-F238E27FC236}">
                <a16:creationId xmlns:a16="http://schemas.microsoft.com/office/drawing/2014/main" id="{F6ADD80D-1A1A-C8D0-5F3E-6E9C9449B771}"/>
              </a:ext>
            </a:extLst>
          </p:cNvPr>
          <p:cNvSpPr>
            <a:spLocks noGrp="1"/>
          </p:cNvSpPr>
          <p:nvPr>
            <p:ph type="title" hasCustomPrompt="1"/>
          </p:nvPr>
        </p:nvSpPr>
        <p:spPr>
          <a:xfrm>
            <a:off x="0" y="1354894"/>
            <a:ext cx="6120000" cy="900000"/>
          </a:xfrm>
          <a:solidFill>
            <a:schemeClr val="tx1"/>
          </a:solidFill>
        </p:spPr>
        <p:txBody>
          <a:bodyPr lIns="864000">
            <a:normAutofit/>
          </a:bodyPr>
          <a:lstStyle>
            <a:lvl1pPr>
              <a:defRPr sz="4000">
                <a:solidFill>
                  <a:schemeClr val="bg2"/>
                </a:solidFill>
              </a:defRPr>
            </a:lvl1pPr>
          </a:lstStyle>
          <a:p>
            <a:r>
              <a:rPr lang="en-US" dirty="0"/>
              <a:t>Chapter/Topic</a:t>
            </a:r>
            <a:endParaRPr lang="en-AU" dirty="0"/>
          </a:p>
        </p:txBody>
      </p:sp>
      <p:sp>
        <p:nvSpPr>
          <p:cNvPr id="3" name="Text Placeholder 2">
            <a:extLst>
              <a:ext uri="{FF2B5EF4-FFF2-40B4-BE49-F238E27FC236}">
                <a16:creationId xmlns:a16="http://schemas.microsoft.com/office/drawing/2014/main" id="{A1019037-AC8B-21C0-5DF3-EC19DBC7DB42}"/>
              </a:ext>
            </a:extLst>
          </p:cNvPr>
          <p:cNvSpPr>
            <a:spLocks noGrp="1"/>
          </p:cNvSpPr>
          <p:nvPr>
            <p:ph type="body" idx="1" hasCustomPrompt="1"/>
          </p:nvPr>
        </p:nvSpPr>
        <p:spPr>
          <a:xfrm>
            <a:off x="1476001" y="2700000"/>
            <a:ext cx="4620000" cy="374245"/>
          </a:xfrm>
        </p:spPr>
        <p:txBody>
          <a:bodyPr anchor="t" anchorCtr="0">
            <a:noAutofit/>
          </a:bodyPr>
          <a:lstStyle>
            <a:lvl1pPr marL="0" indent="0">
              <a:buNone/>
              <a:defRPr sz="2800" b="1">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Heading</a:t>
            </a:r>
          </a:p>
        </p:txBody>
      </p:sp>
      <p:sp>
        <p:nvSpPr>
          <p:cNvPr id="7" name="Date Placeholder 6">
            <a:extLst>
              <a:ext uri="{FF2B5EF4-FFF2-40B4-BE49-F238E27FC236}">
                <a16:creationId xmlns:a16="http://schemas.microsoft.com/office/drawing/2014/main" id="{28185A26-72B5-D71F-7AA7-1715AF24928C}"/>
              </a:ext>
            </a:extLst>
          </p:cNvPr>
          <p:cNvSpPr>
            <a:spLocks noGrp="1"/>
          </p:cNvSpPr>
          <p:nvPr>
            <p:ph type="dt" sz="half" idx="10"/>
          </p:nvPr>
        </p:nvSpPr>
        <p:spPr/>
        <p:txBody>
          <a:bodyPr/>
          <a:lstStyle/>
          <a:p>
            <a:fld id="{4651C7C3-1684-484E-AC29-F196E9F89F02}" type="datetime2">
              <a:rPr lang="en-AU" smtClean="0"/>
              <a:t>Tuesday, 4 March 2025</a:t>
            </a:fld>
            <a:endParaRPr lang="en-AU"/>
          </a:p>
        </p:txBody>
      </p:sp>
      <p:sp>
        <p:nvSpPr>
          <p:cNvPr id="8" name="Footer Placeholder 7">
            <a:extLst>
              <a:ext uri="{FF2B5EF4-FFF2-40B4-BE49-F238E27FC236}">
                <a16:creationId xmlns:a16="http://schemas.microsoft.com/office/drawing/2014/main" id="{0345CCA0-3D68-D4A8-9231-0D0EF41BA86B}"/>
              </a:ext>
            </a:extLst>
          </p:cNvPr>
          <p:cNvSpPr>
            <a:spLocks noGrp="1"/>
          </p:cNvSpPr>
          <p:nvPr>
            <p:ph type="ftr" sz="quarter" idx="11"/>
          </p:nvPr>
        </p:nvSpPr>
        <p:spPr/>
        <p:txBody>
          <a:bodyPr/>
          <a:lstStyle/>
          <a:p>
            <a:endParaRPr lang="en-AU" dirty="0"/>
          </a:p>
        </p:txBody>
      </p:sp>
      <p:sp>
        <p:nvSpPr>
          <p:cNvPr id="9" name="Slide Number Placeholder 8">
            <a:extLst>
              <a:ext uri="{FF2B5EF4-FFF2-40B4-BE49-F238E27FC236}">
                <a16:creationId xmlns:a16="http://schemas.microsoft.com/office/drawing/2014/main" id="{D797D30F-CBD7-C63E-D67B-1D02943233BE}"/>
              </a:ext>
            </a:extLst>
          </p:cNvPr>
          <p:cNvSpPr>
            <a:spLocks noGrp="1"/>
          </p:cNvSpPr>
          <p:nvPr>
            <p:ph type="sldNum" sz="quarter" idx="12"/>
          </p:nvPr>
        </p:nvSpPr>
        <p:spPr/>
        <p:txBody>
          <a:bodyPr/>
          <a:lstStyle/>
          <a:p>
            <a:fld id="{9FDD9DF5-F185-4B18-8436-B67311DA2276}" type="slidenum">
              <a:rPr lang="en-AU" smtClean="0"/>
              <a:t>‹#›</a:t>
            </a:fld>
            <a:endParaRPr lang="en-AU"/>
          </a:p>
        </p:txBody>
      </p:sp>
      <p:sp>
        <p:nvSpPr>
          <p:cNvPr id="14" name="Picture Placeholder 2">
            <a:extLst>
              <a:ext uri="{FF2B5EF4-FFF2-40B4-BE49-F238E27FC236}">
                <a16:creationId xmlns:a16="http://schemas.microsoft.com/office/drawing/2014/main" id="{85D66FD9-6909-9826-1816-9DCE7BDB1351}"/>
              </a:ext>
            </a:extLst>
          </p:cNvPr>
          <p:cNvSpPr>
            <a:spLocks noGrp="1"/>
          </p:cNvSpPr>
          <p:nvPr>
            <p:ph type="pic" idx="13"/>
          </p:nvPr>
        </p:nvSpPr>
        <p:spPr>
          <a:xfrm>
            <a:off x="6877455" y="2700000"/>
            <a:ext cx="4377447" cy="3360332"/>
          </a:xfrm>
        </p:spPr>
        <p:txBody>
          <a:bodyPr anchor="ctr" anchorCtr="0"/>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AU" dirty="0"/>
          </a:p>
        </p:txBody>
      </p:sp>
      <p:sp>
        <p:nvSpPr>
          <p:cNvPr id="5" name="Text Placeholder 4">
            <a:extLst>
              <a:ext uri="{FF2B5EF4-FFF2-40B4-BE49-F238E27FC236}">
                <a16:creationId xmlns:a16="http://schemas.microsoft.com/office/drawing/2014/main" id="{1F6D57AE-EC78-182C-1D66-E398CF6B888D}"/>
              </a:ext>
            </a:extLst>
          </p:cNvPr>
          <p:cNvSpPr>
            <a:spLocks noGrp="1"/>
          </p:cNvSpPr>
          <p:nvPr>
            <p:ph type="body" sz="quarter" idx="14" hasCustomPrompt="1"/>
          </p:nvPr>
        </p:nvSpPr>
        <p:spPr>
          <a:xfrm>
            <a:off x="1476375" y="3429000"/>
            <a:ext cx="4619625" cy="2522538"/>
          </a:xfrm>
        </p:spPr>
        <p:txBody>
          <a:bodyPr>
            <a:normAutofit/>
          </a:bodyPr>
          <a:lstStyle>
            <a:lvl1pPr marL="0" indent="0" algn="just">
              <a:lnSpc>
                <a:spcPts val="1920"/>
              </a:lnSpc>
              <a:buNone/>
              <a:defRPr sz="1600">
                <a:latin typeface="+mn-lt"/>
                <a:cs typeface="Segoe UI" panose="020B0502040204020203" pitchFamily="34" charset="0"/>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Insert your text here Insert your text here Insert your text here Insert your text here Insert your text here Insert your text here Insert your text here Insert your text here Insert your text here </a:t>
            </a:r>
            <a:endParaRPr lang="en-AU" dirty="0"/>
          </a:p>
        </p:txBody>
      </p:sp>
    </p:spTree>
    <p:extLst>
      <p:ext uri="{BB962C8B-B14F-4D97-AF65-F5344CB8AC3E}">
        <p14:creationId xmlns:p14="http://schemas.microsoft.com/office/powerpoint/2010/main" val="406513539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ontent - Topic intro">
    <p:spTree>
      <p:nvGrpSpPr>
        <p:cNvPr id="1" name=""/>
        <p:cNvGrpSpPr/>
        <p:nvPr/>
      </p:nvGrpSpPr>
      <p:grpSpPr>
        <a:xfrm>
          <a:off x="0" y="0"/>
          <a:ext cx="0" cy="0"/>
          <a:chOff x="0" y="0"/>
          <a:chExt cx="0" cy="0"/>
        </a:xfrm>
      </p:grpSpPr>
      <p:pic>
        <p:nvPicPr>
          <p:cNvPr id="11" name="Picture 10" descr="Logo, company name&#10;&#10;Description automatically generated">
            <a:extLst>
              <a:ext uri="{FF2B5EF4-FFF2-40B4-BE49-F238E27FC236}">
                <a16:creationId xmlns:a16="http://schemas.microsoft.com/office/drawing/2014/main" id="{38CB4ACE-E7BA-6ABD-1901-5697775427BF}"/>
              </a:ext>
            </a:extLst>
          </p:cNvPr>
          <p:cNvPicPr>
            <a:picLocks noChangeAspect="1"/>
          </p:cNvPicPr>
          <p:nvPr userDrawn="1"/>
        </p:nvPicPr>
        <p:blipFill rotWithShape="1">
          <a:blip r:embed="rId2">
            <a:alphaModFix amt="19000"/>
            <a:extLst>
              <a:ext uri="{28A0092B-C50C-407E-A947-70E740481C1C}">
                <a14:useLocalDpi xmlns:a14="http://schemas.microsoft.com/office/drawing/2010/main" val="0"/>
              </a:ext>
            </a:extLst>
          </a:blip>
          <a:srcRect r="39726" b="5719"/>
          <a:stretch/>
        </p:blipFill>
        <p:spPr>
          <a:xfrm>
            <a:off x="11126709" y="5026455"/>
            <a:ext cx="1065291" cy="1831545"/>
          </a:xfrm>
          <a:prstGeom prst="rect">
            <a:avLst/>
          </a:prstGeom>
        </p:spPr>
      </p:pic>
      <p:sp>
        <p:nvSpPr>
          <p:cNvPr id="2" name="Title 1">
            <a:extLst>
              <a:ext uri="{FF2B5EF4-FFF2-40B4-BE49-F238E27FC236}">
                <a16:creationId xmlns:a16="http://schemas.microsoft.com/office/drawing/2014/main" id="{3FC1CDA4-CB3A-A7C0-95DF-6B48EA630059}"/>
              </a:ext>
            </a:extLst>
          </p:cNvPr>
          <p:cNvSpPr>
            <a:spLocks noGrp="1"/>
          </p:cNvSpPr>
          <p:nvPr>
            <p:ph type="title" hasCustomPrompt="1"/>
          </p:nvPr>
        </p:nvSpPr>
        <p:spPr>
          <a:xfrm>
            <a:off x="1476000" y="1080000"/>
            <a:ext cx="6446229" cy="445677"/>
          </a:xfrm>
        </p:spPr>
        <p:txBody>
          <a:bodyPr anchor="t" anchorCtr="0">
            <a:noAutofit/>
          </a:bodyPr>
          <a:lstStyle>
            <a:lvl1pPr>
              <a:defRPr sz="3000"/>
            </a:lvl1pPr>
          </a:lstStyle>
          <a:p>
            <a:r>
              <a:rPr lang="en-US" dirty="0"/>
              <a:t>Heading here.</a:t>
            </a:r>
            <a:endParaRPr lang="en-AU" dirty="0"/>
          </a:p>
        </p:txBody>
      </p:sp>
      <p:sp>
        <p:nvSpPr>
          <p:cNvPr id="5" name="Date Placeholder 4">
            <a:extLst>
              <a:ext uri="{FF2B5EF4-FFF2-40B4-BE49-F238E27FC236}">
                <a16:creationId xmlns:a16="http://schemas.microsoft.com/office/drawing/2014/main" id="{1FBC01BA-3B35-7571-9482-9931848EB7B1}"/>
              </a:ext>
            </a:extLst>
          </p:cNvPr>
          <p:cNvSpPr>
            <a:spLocks noGrp="1"/>
          </p:cNvSpPr>
          <p:nvPr>
            <p:ph type="dt" sz="half" idx="10"/>
          </p:nvPr>
        </p:nvSpPr>
        <p:spPr/>
        <p:txBody>
          <a:bodyPr/>
          <a:lstStyle/>
          <a:p>
            <a:fld id="{ADE43053-D145-4E5F-ACF5-3ACB0B277F61}" type="datetime2">
              <a:rPr lang="en-AU" smtClean="0"/>
              <a:t>Tuesday, 4 March 2025</a:t>
            </a:fld>
            <a:endParaRPr lang="en-AU"/>
          </a:p>
        </p:txBody>
      </p:sp>
      <p:sp>
        <p:nvSpPr>
          <p:cNvPr id="6" name="Footer Placeholder 5">
            <a:extLst>
              <a:ext uri="{FF2B5EF4-FFF2-40B4-BE49-F238E27FC236}">
                <a16:creationId xmlns:a16="http://schemas.microsoft.com/office/drawing/2014/main" id="{2FFF0381-0183-70AD-A9D1-C552297744BE}"/>
              </a:ext>
            </a:extLst>
          </p:cNvPr>
          <p:cNvSpPr>
            <a:spLocks noGrp="1"/>
          </p:cNvSpPr>
          <p:nvPr>
            <p:ph type="ftr" sz="quarter" idx="11"/>
          </p:nvPr>
        </p:nvSpPr>
        <p:spPr/>
        <p:txBody>
          <a:bodyPr/>
          <a:lstStyle/>
          <a:p>
            <a:endParaRPr lang="en-AU"/>
          </a:p>
        </p:txBody>
      </p:sp>
      <p:sp>
        <p:nvSpPr>
          <p:cNvPr id="7" name="Slide Number Placeholder 6">
            <a:extLst>
              <a:ext uri="{FF2B5EF4-FFF2-40B4-BE49-F238E27FC236}">
                <a16:creationId xmlns:a16="http://schemas.microsoft.com/office/drawing/2014/main" id="{12BF1AD7-9033-67B9-DE96-CCBFDDAEE112}"/>
              </a:ext>
            </a:extLst>
          </p:cNvPr>
          <p:cNvSpPr>
            <a:spLocks noGrp="1"/>
          </p:cNvSpPr>
          <p:nvPr>
            <p:ph type="sldNum" sz="quarter" idx="12"/>
          </p:nvPr>
        </p:nvSpPr>
        <p:spPr/>
        <p:txBody>
          <a:bodyPr/>
          <a:lstStyle/>
          <a:p>
            <a:fld id="{9FDD9DF5-F185-4B18-8436-B67311DA2276}" type="slidenum">
              <a:rPr lang="en-AU" smtClean="0"/>
              <a:t>‹#›</a:t>
            </a:fld>
            <a:endParaRPr lang="en-AU"/>
          </a:p>
        </p:txBody>
      </p:sp>
      <p:sp>
        <p:nvSpPr>
          <p:cNvPr id="8" name="Rectangle 7">
            <a:extLst>
              <a:ext uri="{FF2B5EF4-FFF2-40B4-BE49-F238E27FC236}">
                <a16:creationId xmlns:a16="http://schemas.microsoft.com/office/drawing/2014/main" id="{6DF9C545-1BBE-F6A0-BDEC-247EF5E55002}"/>
              </a:ext>
            </a:extLst>
          </p:cNvPr>
          <p:cNvSpPr/>
          <p:nvPr userDrawn="1"/>
        </p:nvSpPr>
        <p:spPr>
          <a:xfrm>
            <a:off x="-16474" y="0"/>
            <a:ext cx="12192000" cy="445677"/>
          </a:xfrm>
          <a:prstGeom prst="rect">
            <a:avLst/>
          </a:prstGeom>
          <a:solidFill>
            <a:srgbClr val="F371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4" name="Text Placeholder 3">
            <a:extLst>
              <a:ext uri="{FF2B5EF4-FFF2-40B4-BE49-F238E27FC236}">
                <a16:creationId xmlns:a16="http://schemas.microsoft.com/office/drawing/2014/main" id="{8045E860-BED9-F5F1-0165-0B77E861C13D}"/>
              </a:ext>
            </a:extLst>
          </p:cNvPr>
          <p:cNvSpPr>
            <a:spLocks noGrp="1"/>
          </p:cNvSpPr>
          <p:nvPr>
            <p:ph type="body" sz="quarter" idx="13" hasCustomPrompt="1"/>
          </p:nvPr>
        </p:nvSpPr>
        <p:spPr>
          <a:xfrm>
            <a:off x="1472342" y="1871663"/>
            <a:ext cx="2389786" cy="3154362"/>
          </a:xfrm>
        </p:spPr>
        <p:txBody>
          <a:bodyPr>
            <a:normAutofit/>
          </a:bodyPr>
          <a:lstStyle>
            <a:lvl1pPr marL="0" indent="0">
              <a:buNone/>
              <a:defRPr sz="2000" b="0">
                <a:solidFill>
                  <a:schemeClr val="tx2"/>
                </a:solidFill>
                <a:latin typeface="+mn-lt"/>
                <a:cs typeface="Segoe UI" panose="020B0502040204020203" pitchFamily="34" charset="0"/>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sz="2000" b="1" dirty="0">
                <a:latin typeface="+mj-lt"/>
              </a:rPr>
              <a:t>Insert your intro here Insert your intro here Insert your intro here Insert your intro here Insert your intro here</a:t>
            </a:r>
            <a:endParaRPr lang="en-AU" dirty="0"/>
          </a:p>
        </p:txBody>
      </p:sp>
      <p:sp>
        <p:nvSpPr>
          <p:cNvPr id="14" name="Text Placeholder 13">
            <a:extLst>
              <a:ext uri="{FF2B5EF4-FFF2-40B4-BE49-F238E27FC236}">
                <a16:creationId xmlns:a16="http://schemas.microsoft.com/office/drawing/2014/main" id="{4717617B-115A-33E5-306E-0B352D735E91}"/>
              </a:ext>
            </a:extLst>
          </p:cNvPr>
          <p:cNvSpPr>
            <a:spLocks noGrp="1"/>
          </p:cNvSpPr>
          <p:nvPr>
            <p:ph type="body" sz="quarter" idx="14" hasCustomPrompt="1"/>
          </p:nvPr>
        </p:nvSpPr>
        <p:spPr>
          <a:xfrm>
            <a:off x="5279906" y="1871663"/>
            <a:ext cx="5038725" cy="3321439"/>
          </a:xfrm>
        </p:spPr>
        <p:txBody>
          <a:bodyPr>
            <a:normAutofit/>
          </a:bodyPr>
          <a:lstStyle>
            <a:lvl1pPr marL="0" indent="0" algn="just">
              <a:lnSpc>
                <a:spcPts val="2000"/>
              </a:lnSpc>
              <a:buNone/>
              <a:defRPr sz="1600"/>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sz="1600" dirty="0"/>
              <a:t>Insert your text here Insert your text here Insert your text here  Insert your text here Insert your text here Insert your text here Insert your text here  Insert your text here Insert your text here Insert your text here Insert your text here  Insert your text here</a:t>
            </a:r>
            <a:endParaRPr lang="en-AU" dirty="0"/>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sz="1600" dirty="0"/>
              <a:t>Insert your text here Insert your text here Insert your text here  Insert your text here Insert your text here Insert your text here Insert your text here  Insert your text here Insert your text here Insert your text here Insert your text here  Insert your text here</a:t>
            </a:r>
            <a:endParaRPr lang="en-AU" dirty="0"/>
          </a:p>
        </p:txBody>
      </p:sp>
      <p:sp>
        <p:nvSpPr>
          <p:cNvPr id="9" name="Text Placeholder 8">
            <a:extLst>
              <a:ext uri="{FF2B5EF4-FFF2-40B4-BE49-F238E27FC236}">
                <a16:creationId xmlns:a16="http://schemas.microsoft.com/office/drawing/2014/main" id="{9EC41BC9-2C6E-D5D0-3210-410978405C96}"/>
              </a:ext>
            </a:extLst>
          </p:cNvPr>
          <p:cNvSpPr>
            <a:spLocks noGrp="1"/>
          </p:cNvSpPr>
          <p:nvPr>
            <p:ph type="body" sz="quarter" idx="15" hasCustomPrompt="1"/>
          </p:nvPr>
        </p:nvSpPr>
        <p:spPr>
          <a:xfrm>
            <a:off x="446188" y="0"/>
            <a:ext cx="2052308" cy="439247"/>
          </a:xfrm>
        </p:spPr>
        <p:txBody>
          <a:bodyPr anchor="ctr">
            <a:normAutofit/>
          </a:bodyPr>
          <a:lstStyle>
            <a:lvl1pPr marL="0" indent="0">
              <a:buNone/>
              <a:defRPr sz="1200" b="1">
                <a:solidFill>
                  <a:schemeClr val="bg1"/>
                </a:solidFill>
                <a:latin typeface="+mj-lt"/>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AU" dirty="0"/>
              <a:t>1</a:t>
            </a:r>
          </a:p>
        </p:txBody>
      </p:sp>
    </p:spTree>
    <p:extLst>
      <p:ext uri="{BB962C8B-B14F-4D97-AF65-F5344CB8AC3E}">
        <p14:creationId xmlns:p14="http://schemas.microsoft.com/office/powerpoint/2010/main" val="353266828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ontent - Topic">
    <p:spTree>
      <p:nvGrpSpPr>
        <p:cNvPr id="1" name=""/>
        <p:cNvGrpSpPr/>
        <p:nvPr/>
      </p:nvGrpSpPr>
      <p:grpSpPr>
        <a:xfrm>
          <a:off x="0" y="0"/>
          <a:ext cx="0" cy="0"/>
          <a:chOff x="0" y="0"/>
          <a:chExt cx="0" cy="0"/>
        </a:xfrm>
      </p:grpSpPr>
      <p:pic>
        <p:nvPicPr>
          <p:cNvPr id="11" name="Picture 10" descr="Logo, company name&#10;&#10;Description automatically generated">
            <a:extLst>
              <a:ext uri="{FF2B5EF4-FFF2-40B4-BE49-F238E27FC236}">
                <a16:creationId xmlns:a16="http://schemas.microsoft.com/office/drawing/2014/main" id="{38CB4ACE-E7BA-6ABD-1901-5697775427BF}"/>
              </a:ext>
            </a:extLst>
          </p:cNvPr>
          <p:cNvPicPr>
            <a:picLocks noChangeAspect="1"/>
          </p:cNvPicPr>
          <p:nvPr userDrawn="1"/>
        </p:nvPicPr>
        <p:blipFill rotWithShape="1">
          <a:blip r:embed="rId2">
            <a:alphaModFix amt="19000"/>
            <a:extLst>
              <a:ext uri="{28A0092B-C50C-407E-A947-70E740481C1C}">
                <a14:useLocalDpi xmlns:a14="http://schemas.microsoft.com/office/drawing/2010/main" val="0"/>
              </a:ext>
            </a:extLst>
          </a:blip>
          <a:srcRect r="39726" b="5719"/>
          <a:stretch/>
        </p:blipFill>
        <p:spPr>
          <a:xfrm>
            <a:off x="11126709" y="5026455"/>
            <a:ext cx="1065291" cy="1831545"/>
          </a:xfrm>
          <a:prstGeom prst="rect">
            <a:avLst/>
          </a:prstGeom>
        </p:spPr>
      </p:pic>
      <p:sp>
        <p:nvSpPr>
          <p:cNvPr id="2" name="Title 1">
            <a:extLst>
              <a:ext uri="{FF2B5EF4-FFF2-40B4-BE49-F238E27FC236}">
                <a16:creationId xmlns:a16="http://schemas.microsoft.com/office/drawing/2014/main" id="{3FC1CDA4-CB3A-A7C0-95DF-6B48EA630059}"/>
              </a:ext>
            </a:extLst>
          </p:cNvPr>
          <p:cNvSpPr>
            <a:spLocks noGrp="1"/>
          </p:cNvSpPr>
          <p:nvPr>
            <p:ph type="title" hasCustomPrompt="1"/>
          </p:nvPr>
        </p:nvSpPr>
        <p:spPr>
          <a:xfrm>
            <a:off x="1476000" y="1080000"/>
            <a:ext cx="6446229" cy="445677"/>
          </a:xfrm>
        </p:spPr>
        <p:txBody>
          <a:bodyPr anchor="t" anchorCtr="0">
            <a:noAutofit/>
          </a:bodyPr>
          <a:lstStyle>
            <a:lvl1pPr>
              <a:defRPr sz="3000"/>
            </a:lvl1pPr>
          </a:lstStyle>
          <a:p>
            <a:r>
              <a:rPr lang="en-US" dirty="0"/>
              <a:t>Heading here.</a:t>
            </a:r>
            <a:endParaRPr lang="en-AU" dirty="0"/>
          </a:p>
        </p:txBody>
      </p:sp>
      <p:sp>
        <p:nvSpPr>
          <p:cNvPr id="4" name="Text Placeholder 3">
            <a:extLst>
              <a:ext uri="{FF2B5EF4-FFF2-40B4-BE49-F238E27FC236}">
                <a16:creationId xmlns:a16="http://schemas.microsoft.com/office/drawing/2014/main" id="{68FE0BE4-5F24-FF03-DE3C-905821A2901E}"/>
              </a:ext>
            </a:extLst>
          </p:cNvPr>
          <p:cNvSpPr>
            <a:spLocks noGrp="1"/>
          </p:cNvSpPr>
          <p:nvPr>
            <p:ph type="body" sz="half" idx="2" hasCustomPrompt="1"/>
          </p:nvPr>
        </p:nvSpPr>
        <p:spPr>
          <a:xfrm>
            <a:off x="1476000" y="2232000"/>
            <a:ext cx="3888000" cy="3310614"/>
          </a:xfrm>
        </p:spPr>
        <p:txBody>
          <a:bodyPr>
            <a:noAutofit/>
          </a:bodyPr>
          <a:lstStyle>
            <a:lvl1pPr marL="0" indent="0" algn="just">
              <a:lnSpc>
                <a:spcPts val="2000"/>
              </a:lnSpc>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marL="0" marR="0" lvl="0" indent="0" algn="just" defTabSz="914400" rtl="0" eaLnBrk="1" fontAlgn="auto" latinLnBrk="0" hangingPunct="1">
              <a:lnSpc>
                <a:spcPts val="2000"/>
              </a:lnSpc>
              <a:spcBef>
                <a:spcPts val="1000"/>
              </a:spcBef>
              <a:spcAft>
                <a:spcPts val="0"/>
              </a:spcAft>
              <a:buClrTx/>
              <a:buSzTx/>
              <a:buFont typeface="Arial" panose="020B0604020202020204" pitchFamily="34" charset="0"/>
              <a:buNone/>
              <a:tabLst/>
              <a:defRPr/>
            </a:pPr>
            <a:r>
              <a:rPr lang="en-US" dirty="0"/>
              <a:t>Insert your text here Insert your text here  Insert your text here Insert your text here Insert your text here Insert your text here  Insert your text here Insert your text here Insert your text here Insert your text here  Insert your text here</a:t>
            </a:r>
          </a:p>
        </p:txBody>
      </p:sp>
      <p:sp>
        <p:nvSpPr>
          <p:cNvPr id="5" name="Date Placeholder 4">
            <a:extLst>
              <a:ext uri="{FF2B5EF4-FFF2-40B4-BE49-F238E27FC236}">
                <a16:creationId xmlns:a16="http://schemas.microsoft.com/office/drawing/2014/main" id="{1FBC01BA-3B35-7571-9482-9931848EB7B1}"/>
              </a:ext>
            </a:extLst>
          </p:cNvPr>
          <p:cNvSpPr>
            <a:spLocks noGrp="1"/>
          </p:cNvSpPr>
          <p:nvPr>
            <p:ph type="dt" sz="half" idx="10"/>
          </p:nvPr>
        </p:nvSpPr>
        <p:spPr/>
        <p:txBody>
          <a:bodyPr/>
          <a:lstStyle/>
          <a:p>
            <a:fld id="{ADE43053-D145-4E5F-ACF5-3ACB0B277F61}" type="datetime2">
              <a:rPr lang="en-AU" smtClean="0"/>
              <a:t>Tuesday, 4 March 2025</a:t>
            </a:fld>
            <a:endParaRPr lang="en-AU"/>
          </a:p>
        </p:txBody>
      </p:sp>
      <p:sp>
        <p:nvSpPr>
          <p:cNvPr id="6" name="Footer Placeholder 5">
            <a:extLst>
              <a:ext uri="{FF2B5EF4-FFF2-40B4-BE49-F238E27FC236}">
                <a16:creationId xmlns:a16="http://schemas.microsoft.com/office/drawing/2014/main" id="{2FFF0381-0183-70AD-A9D1-C552297744BE}"/>
              </a:ext>
            </a:extLst>
          </p:cNvPr>
          <p:cNvSpPr>
            <a:spLocks noGrp="1"/>
          </p:cNvSpPr>
          <p:nvPr>
            <p:ph type="ftr" sz="quarter" idx="11"/>
          </p:nvPr>
        </p:nvSpPr>
        <p:spPr/>
        <p:txBody>
          <a:bodyPr/>
          <a:lstStyle/>
          <a:p>
            <a:endParaRPr lang="en-AU"/>
          </a:p>
        </p:txBody>
      </p:sp>
      <p:sp>
        <p:nvSpPr>
          <p:cNvPr id="7" name="Slide Number Placeholder 6">
            <a:extLst>
              <a:ext uri="{FF2B5EF4-FFF2-40B4-BE49-F238E27FC236}">
                <a16:creationId xmlns:a16="http://schemas.microsoft.com/office/drawing/2014/main" id="{12BF1AD7-9033-67B9-DE96-CCBFDDAEE112}"/>
              </a:ext>
            </a:extLst>
          </p:cNvPr>
          <p:cNvSpPr>
            <a:spLocks noGrp="1"/>
          </p:cNvSpPr>
          <p:nvPr>
            <p:ph type="sldNum" sz="quarter" idx="12"/>
          </p:nvPr>
        </p:nvSpPr>
        <p:spPr/>
        <p:txBody>
          <a:bodyPr/>
          <a:lstStyle/>
          <a:p>
            <a:fld id="{9FDD9DF5-F185-4B18-8436-B67311DA2276}" type="slidenum">
              <a:rPr lang="en-AU" smtClean="0"/>
              <a:t>‹#›</a:t>
            </a:fld>
            <a:endParaRPr lang="en-AU"/>
          </a:p>
        </p:txBody>
      </p:sp>
      <p:sp>
        <p:nvSpPr>
          <p:cNvPr id="8" name="Rectangle 7">
            <a:extLst>
              <a:ext uri="{FF2B5EF4-FFF2-40B4-BE49-F238E27FC236}">
                <a16:creationId xmlns:a16="http://schemas.microsoft.com/office/drawing/2014/main" id="{6DF9C545-1BBE-F6A0-BDEC-247EF5E55002}"/>
              </a:ext>
            </a:extLst>
          </p:cNvPr>
          <p:cNvSpPr/>
          <p:nvPr userDrawn="1"/>
        </p:nvSpPr>
        <p:spPr>
          <a:xfrm>
            <a:off x="0" y="0"/>
            <a:ext cx="12192000" cy="445677"/>
          </a:xfrm>
          <a:prstGeom prst="rect">
            <a:avLst/>
          </a:prstGeom>
          <a:solidFill>
            <a:srgbClr val="F371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12" name="Text Placeholder 3">
            <a:extLst>
              <a:ext uri="{FF2B5EF4-FFF2-40B4-BE49-F238E27FC236}">
                <a16:creationId xmlns:a16="http://schemas.microsoft.com/office/drawing/2014/main" id="{3B415483-35A2-C57F-24F8-B1705995D256}"/>
              </a:ext>
            </a:extLst>
          </p:cNvPr>
          <p:cNvSpPr>
            <a:spLocks noGrp="1"/>
          </p:cNvSpPr>
          <p:nvPr>
            <p:ph type="body" sz="half" idx="13" hasCustomPrompt="1"/>
          </p:nvPr>
        </p:nvSpPr>
        <p:spPr>
          <a:xfrm>
            <a:off x="6660000" y="2232000"/>
            <a:ext cx="3888000" cy="3310614"/>
          </a:xfrm>
        </p:spPr>
        <p:txBody>
          <a:bodyPr>
            <a:noAutofit/>
          </a:bodyPr>
          <a:lstStyle>
            <a:lvl1pPr marL="0" indent="0" algn="just">
              <a:lnSpc>
                <a:spcPts val="2000"/>
              </a:lnSpc>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marL="0" marR="0" lvl="0" indent="0" algn="just" defTabSz="914400" rtl="0" eaLnBrk="1" fontAlgn="auto" latinLnBrk="0" hangingPunct="1">
              <a:lnSpc>
                <a:spcPts val="2000"/>
              </a:lnSpc>
              <a:spcBef>
                <a:spcPts val="1000"/>
              </a:spcBef>
              <a:spcAft>
                <a:spcPts val="0"/>
              </a:spcAft>
              <a:buClrTx/>
              <a:buSzTx/>
              <a:buFont typeface="Arial" panose="020B0604020202020204" pitchFamily="34" charset="0"/>
              <a:buNone/>
              <a:tabLst/>
              <a:defRPr/>
            </a:pPr>
            <a:r>
              <a:rPr lang="en-US" dirty="0"/>
              <a:t>Insert your text here Insert your text here  Insert your text here Insert your text here Insert your text here Insert your text here  Insert your text here Insert your text here Insert your text here Insert your text here  Insert your text here</a:t>
            </a:r>
          </a:p>
        </p:txBody>
      </p:sp>
      <p:sp>
        <p:nvSpPr>
          <p:cNvPr id="14" name="Text Placeholder 13">
            <a:extLst>
              <a:ext uri="{FF2B5EF4-FFF2-40B4-BE49-F238E27FC236}">
                <a16:creationId xmlns:a16="http://schemas.microsoft.com/office/drawing/2014/main" id="{BA2FB9CC-9D88-5DAD-2995-4F56B4F1A9CE}"/>
              </a:ext>
            </a:extLst>
          </p:cNvPr>
          <p:cNvSpPr>
            <a:spLocks noGrp="1"/>
          </p:cNvSpPr>
          <p:nvPr>
            <p:ph type="body" sz="quarter" idx="14" hasCustomPrompt="1"/>
          </p:nvPr>
        </p:nvSpPr>
        <p:spPr>
          <a:xfrm>
            <a:off x="1476375" y="1743075"/>
            <a:ext cx="3887788" cy="344488"/>
          </a:xfrm>
        </p:spPr>
        <p:txBody>
          <a:bodyPr>
            <a:noAutofit/>
          </a:bodyPr>
          <a:lstStyle>
            <a:lvl1pPr marL="0" indent="0">
              <a:buNone/>
              <a:defRPr sz="2000" b="1">
                <a:solidFill>
                  <a:schemeClr val="tx2"/>
                </a:solidFill>
                <a:latin typeface="+mj-lt"/>
              </a:defRPr>
            </a:lvl1pPr>
          </a:lstStyle>
          <a:p>
            <a:pPr lvl="0"/>
            <a:r>
              <a:rPr lang="en-US" sz="2000" b="1" dirty="0">
                <a:latin typeface="+mj-lt"/>
              </a:rPr>
              <a:t>Subheading – if needed</a:t>
            </a:r>
            <a:endParaRPr lang="en-AU" dirty="0"/>
          </a:p>
        </p:txBody>
      </p:sp>
      <p:sp>
        <p:nvSpPr>
          <p:cNvPr id="15" name="Text Placeholder 13">
            <a:extLst>
              <a:ext uri="{FF2B5EF4-FFF2-40B4-BE49-F238E27FC236}">
                <a16:creationId xmlns:a16="http://schemas.microsoft.com/office/drawing/2014/main" id="{EE70A4F7-5835-9118-64BC-F1130AEA7E27}"/>
              </a:ext>
            </a:extLst>
          </p:cNvPr>
          <p:cNvSpPr>
            <a:spLocks noGrp="1"/>
          </p:cNvSpPr>
          <p:nvPr>
            <p:ph type="body" sz="quarter" idx="15" hasCustomPrompt="1"/>
          </p:nvPr>
        </p:nvSpPr>
        <p:spPr>
          <a:xfrm>
            <a:off x="6660000" y="1743075"/>
            <a:ext cx="3887788" cy="344488"/>
          </a:xfrm>
        </p:spPr>
        <p:txBody>
          <a:bodyPr>
            <a:noAutofit/>
          </a:bodyPr>
          <a:lstStyle>
            <a:lvl1pPr marL="0" indent="0">
              <a:buNone/>
              <a:defRPr sz="2000" b="1">
                <a:solidFill>
                  <a:schemeClr val="tx2"/>
                </a:solidFill>
                <a:latin typeface="+mj-lt"/>
              </a:defRPr>
            </a:lvl1pPr>
          </a:lstStyle>
          <a:p>
            <a:pPr lvl="0"/>
            <a:r>
              <a:rPr lang="en-US" sz="2000" b="1" dirty="0">
                <a:latin typeface="+mj-lt"/>
              </a:rPr>
              <a:t>Subheading – if needed</a:t>
            </a:r>
            <a:endParaRPr lang="en-AU" dirty="0"/>
          </a:p>
        </p:txBody>
      </p:sp>
      <p:sp>
        <p:nvSpPr>
          <p:cNvPr id="13" name="Text Placeholder 8">
            <a:extLst>
              <a:ext uri="{FF2B5EF4-FFF2-40B4-BE49-F238E27FC236}">
                <a16:creationId xmlns:a16="http://schemas.microsoft.com/office/drawing/2014/main" id="{08898696-7F9B-D35A-7CB0-6D11EA11715E}"/>
              </a:ext>
            </a:extLst>
          </p:cNvPr>
          <p:cNvSpPr>
            <a:spLocks noGrp="1"/>
          </p:cNvSpPr>
          <p:nvPr>
            <p:ph type="body" sz="quarter" idx="16" hasCustomPrompt="1"/>
          </p:nvPr>
        </p:nvSpPr>
        <p:spPr>
          <a:xfrm>
            <a:off x="446188" y="0"/>
            <a:ext cx="2052308" cy="445676"/>
          </a:xfrm>
        </p:spPr>
        <p:txBody>
          <a:bodyPr anchor="ctr">
            <a:normAutofit/>
          </a:bodyPr>
          <a:lstStyle>
            <a:lvl1pPr marL="0" indent="0">
              <a:buNone/>
              <a:defRPr sz="1200" b="1">
                <a:solidFill>
                  <a:schemeClr val="bg1"/>
                </a:solidFill>
                <a:latin typeface="+mj-lt"/>
              </a:defRPr>
            </a:lvl1pPr>
          </a:lstStyle>
          <a:p>
            <a:pPr lvl="0"/>
            <a:r>
              <a:rPr lang="en-US" dirty="0"/>
              <a:t>2</a:t>
            </a:r>
            <a:endParaRPr lang="en-AU" dirty="0"/>
          </a:p>
        </p:txBody>
      </p:sp>
    </p:spTree>
    <p:extLst>
      <p:ext uri="{BB962C8B-B14F-4D97-AF65-F5344CB8AC3E}">
        <p14:creationId xmlns:p14="http://schemas.microsoft.com/office/powerpoint/2010/main" val="8614991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ontent - Topic with picture">
    <p:spTree>
      <p:nvGrpSpPr>
        <p:cNvPr id="1" name=""/>
        <p:cNvGrpSpPr/>
        <p:nvPr/>
      </p:nvGrpSpPr>
      <p:grpSpPr>
        <a:xfrm>
          <a:off x="0" y="0"/>
          <a:ext cx="0" cy="0"/>
          <a:chOff x="0" y="0"/>
          <a:chExt cx="0" cy="0"/>
        </a:xfrm>
      </p:grpSpPr>
      <p:pic>
        <p:nvPicPr>
          <p:cNvPr id="15" name="Picture 14" descr="Logo, company name&#10;&#10;Description automatically generated">
            <a:extLst>
              <a:ext uri="{FF2B5EF4-FFF2-40B4-BE49-F238E27FC236}">
                <a16:creationId xmlns:a16="http://schemas.microsoft.com/office/drawing/2014/main" id="{9A540B6D-F8C7-9273-0002-E56AD55CF9EA}"/>
              </a:ext>
            </a:extLst>
          </p:cNvPr>
          <p:cNvPicPr>
            <a:picLocks noChangeAspect="1"/>
          </p:cNvPicPr>
          <p:nvPr userDrawn="1"/>
        </p:nvPicPr>
        <p:blipFill rotWithShape="1">
          <a:blip r:embed="rId2">
            <a:alphaModFix amt="19000"/>
            <a:extLst>
              <a:ext uri="{28A0092B-C50C-407E-A947-70E740481C1C}">
                <a14:useLocalDpi xmlns:a14="http://schemas.microsoft.com/office/drawing/2010/main" val="0"/>
              </a:ext>
            </a:extLst>
          </a:blip>
          <a:srcRect r="39726" b="5719"/>
          <a:stretch/>
        </p:blipFill>
        <p:spPr>
          <a:xfrm>
            <a:off x="11126709" y="5026455"/>
            <a:ext cx="1065291" cy="1831545"/>
          </a:xfrm>
          <a:prstGeom prst="rect">
            <a:avLst/>
          </a:prstGeom>
        </p:spPr>
      </p:pic>
      <p:sp>
        <p:nvSpPr>
          <p:cNvPr id="2" name="Title 1">
            <a:extLst>
              <a:ext uri="{FF2B5EF4-FFF2-40B4-BE49-F238E27FC236}">
                <a16:creationId xmlns:a16="http://schemas.microsoft.com/office/drawing/2014/main" id="{437C1191-732B-BE3F-72B7-12C3FF7F44CF}"/>
              </a:ext>
            </a:extLst>
          </p:cNvPr>
          <p:cNvSpPr>
            <a:spLocks noGrp="1"/>
          </p:cNvSpPr>
          <p:nvPr>
            <p:ph type="title" hasCustomPrompt="1"/>
          </p:nvPr>
        </p:nvSpPr>
        <p:spPr>
          <a:xfrm>
            <a:off x="1476000" y="1080000"/>
            <a:ext cx="3932237" cy="445677"/>
          </a:xfrm>
        </p:spPr>
        <p:txBody>
          <a:bodyPr anchor="t" anchorCtr="0">
            <a:noAutofit/>
          </a:bodyPr>
          <a:lstStyle>
            <a:lvl1pPr>
              <a:defRPr sz="3000"/>
            </a:lvl1pPr>
          </a:lstStyle>
          <a:p>
            <a:r>
              <a:rPr lang="en-US" dirty="0"/>
              <a:t>Heading here.</a:t>
            </a:r>
            <a:endParaRPr lang="en-AU" dirty="0"/>
          </a:p>
        </p:txBody>
      </p:sp>
      <p:sp>
        <p:nvSpPr>
          <p:cNvPr id="3" name="Picture Placeholder 2">
            <a:extLst>
              <a:ext uri="{FF2B5EF4-FFF2-40B4-BE49-F238E27FC236}">
                <a16:creationId xmlns:a16="http://schemas.microsoft.com/office/drawing/2014/main" id="{68FFF474-EEBD-C3D5-5C53-ACF6CC540ADF}"/>
              </a:ext>
            </a:extLst>
          </p:cNvPr>
          <p:cNvSpPr>
            <a:spLocks noGrp="1"/>
          </p:cNvSpPr>
          <p:nvPr>
            <p:ph type="pic" idx="1"/>
          </p:nvPr>
        </p:nvSpPr>
        <p:spPr>
          <a:xfrm>
            <a:off x="5729590" y="1080000"/>
            <a:ext cx="5625797" cy="4781050"/>
          </a:xfrm>
        </p:spPr>
        <p:txBody>
          <a:bodyPr anchor="ctr" anchorCtr="0"/>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AU" dirty="0"/>
          </a:p>
        </p:txBody>
      </p:sp>
      <p:sp>
        <p:nvSpPr>
          <p:cNvPr id="4" name="Text Placeholder 3">
            <a:extLst>
              <a:ext uri="{FF2B5EF4-FFF2-40B4-BE49-F238E27FC236}">
                <a16:creationId xmlns:a16="http://schemas.microsoft.com/office/drawing/2014/main" id="{2E8F51C6-3E6E-CEB8-4654-40D11ECB73D1}"/>
              </a:ext>
            </a:extLst>
          </p:cNvPr>
          <p:cNvSpPr>
            <a:spLocks noGrp="1"/>
          </p:cNvSpPr>
          <p:nvPr>
            <p:ph type="body" sz="half" idx="2" hasCustomPrompt="1"/>
          </p:nvPr>
        </p:nvSpPr>
        <p:spPr>
          <a:xfrm>
            <a:off x="1476000" y="1800000"/>
            <a:ext cx="3932237" cy="339043"/>
          </a:xfrm>
        </p:spPr>
        <p:txBody>
          <a:bodyPr>
            <a:noAutofit/>
          </a:bodyPr>
          <a:lstStyle>
            <a:lvl1pPr marL="0" indent="0">
              <a:buNone/>
              <a:defRPr sz="2000" b="1">
                <a:solidFill>
                  <a:schemeClr val="tx2"/>
                </a:solidFill>
                <a:latin typeface="+mj-lt"/>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Subheading – if needed</a:t>
            </a:r>
          </a:p>
        </p:txBody>
      </p:sp>
      <p:sp>
        <p:nvSpPr>
          <p:cNvPr id="5" name="Date Placeholder 4">
            <a:extLst>
              <a:ext uri="{FF2B5EF4-FFF2-40B4-BE49-F238E27FC236}">
                <a16:creationId xmlns:a16="http://schemas.microsoft.com/office/drawing/2014/main" id="{4294C12D-2300-60F8-8F41-1056E1A2C7D0}"/>
              </a:ext>
            </a:extLst>
          </p:cNvPr>
          <p:cNvSpPr>
            <a:spLocks noGrp="1"/>
          </p:cNvSpPr>
          <p:nvPr>
            <p:ph type="dt" sz="half" idx="10"/>
          </p:nvPr>
        </p:nvSpPr>
        <p:spPr/>
        <p:txBody>
          <a:bodyPr/>
          <a:lstStyle/>
          <a:p>
            <a:fld id="{56454541-F86B-458F-87C0-11685239CFDF}" type="datetime2">
              <a:rPr lang="en-AU" smtClean="0"/>
              <a:t>Tuesday, 4 March 2025</a:t>
            </a:fld>
            <a:endParaRPr lang="en-AU"/>
          </a:p>
        </p:txBody>
      </p:sp>
      <p:sp>
        <p:nvSpPr>
          <p:cNvPr id="6" name="Footer Placeholder 5">
            <a:extLst>
              <a:ext uri="{FF2B5EF4-FFF2-40B4-BE49-F238E27FC236}">
                <a16:creationId xmlns:a16="http://schemas.microsoft.com/office/drawing/2014/main" id="{F4D21922-E3A7-E3A6-8F56-20F09402B22F}"/>
              </a:ext>
            </a:extLst>
          </p:cNvPr>
          <p:cNvSpPr>
            <a:spLocks noGrp="1"/>
          </p:cNvSpPr>
          <p:nvPr>
            <p:ph type="ftr" sz="quarter" idx="11"/>
          </p:nvPr>
        </p:nvSpPr>
        <p:spPr/>
        <p:txBody>
          <a:bodyPr/>
          <a:lstStyle/>
          <a:p>
            <a:endParaRPr lang="en-AU"/>
          </a:p>
        </p:txBody>
      </p:sp>
      <p:sp>
        <p:nvSpPr>
          <p:cNvPr id="7" name="Slide Number Placeholder 6">
            <a:extLst>
              <a:ext uri="{FF2B5EF4-FFF2-40B4-BE49-F238E27FC236}">
                <a16:creationId xmlns:a16="http://schemas.microsoft.com/office/drawing/2014/main" id="{C58ACDFA-FDE7-4589-3B22-758C2D4B71DC}"/>
              </a:ext>
            </a:extLst>
          </p:cNvPr>
          <p:cNvSpPr>
            <a:spLocks noGrp="1"/>
          </p:cNvSpPr>
          <p:nvPr>
            <p:ph type="sldNum" sz="quarter" idx="12"/>
          </p:nvPr>
        </p:nvSpPr>
        <p:spPr/>
        <p:txBody>
          <a:bodyPr/>
          <a:lstStyle/>
          <a:p>
            <a:fld id="{9FDD9DF5-F185-4B18-8436-B67311DA2276}" type="slidenum">
              <a:rPr lang="en-AU" smtClean="0"/>
              <a:t>‹#›</a:t>
            </a:fld>
            <a:endParaRPr lang="en-AU"/>
          </a:p>
        </p:txBody>
      </p:sp>
      <p:sp>
        <p:nvSpPr>
          <p:cNvPr id="8" name="Rectangle 7">
            <a:extLst>
              <a:ext uri="{FF2B5EF4-FFF2-40B4-BE49-F238E27FC236}">
                <a16:creationId xmlns:a16="http://schemas.microsoft.com/office/drawing/2014/main" id="{BFD34F0E-EE44-17A5-EF66-C2203A1459A9}"/>
              </a:ext>
            </a:extLst>
          </p:cNvPr>
          <p:cNvSpPr/>
          <p:nvPr userDrawn="1"/>
        </p:nvSpPr>
        <p:spPr>
          <a:xfrm>
            <a:off x="0" y="0"/>
            <a:ext cx="12192000" cy="445677"/>
          </a:xfrm>
          <a:prstGeom prst="rect">
            <a:avLst/>
          </a:prstGeom>
          <a:solidFill>
            <a:srgbClr val="F371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13" name="Text Placeholder 3">
            <a:extLst>
              <a:ext uri="{FF2B5EF4-FFF2-40B4-BE49-F238E27FC236}">
                <a16:creationId xmlns:a16="http://schemas.microsoft.com/office/drawing/2014/main" id="{20ED2132-1BB9-2CC8-9ED7-3DEC6B413603}"/>
              </a:ext>
            </a:extLst>
          </p:cNvPr>
          <p:cNvSpPr>
            <a:spLocks noGrp="1"/>
          </p:cNvSpPr>
          <p:nvPr>
            <p:ph type="body" sz="half" idx="13" hasCustomPrompt="1"/>
          </p:nvPr>
        </p:nvSpPr>
        <p:spPr>
          <a:xfrm>
            <a:off x="9620654" y="5658894"/>
            <a:ext cx="1879277" cy="339043"/>
          </a:xfrm>
          <a:solidFill>
            <a:schemeClr val="tx1"/>
          </a:solidFill>
        </p:spPr>
        <p:txBody>
          <a:bodyPr anchor="ctr" anchorCtr="0">
            <a:noAutofit/>
          </a:bodyPr>
          <a:lstStyle>
            <a:lvl1pPr marL="0" indent="0" algn="r">
              <a:buNone/>
              <a:defRPr sz="1100" b="1">
                <a:solidFill>
                  <a:schemeClr val="bg2"/>
                </a:solidFill>
                <a:latin typeface="+mj-lt"/>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marL="0" marR="0" lvl="0" indent="0" algn="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Insert picture caption</a:t>
            </a:r>
          </a:p>
        </p:txBody>
      </p:sp>
      <p:sp>
        <p:nvSpPr>
          <p:cNvPr id="14" name="Text Placeholder 3">
            <a:extLst>
              <a:ext uri="{FF2B5EF4-FFF2-40B4-BE49-F238E27FC236}">
                <a16:creationId xmlns:a16="http://schemas.microsoft.com/office/drawing/2014/main" id="{B911FBE8-6096-F5B1-E0D3-8554646E40B1}"/>
              </a:ext>
            </a:extLst>
          </p:cNvPr>
          <p:cNvSpPr>
            <a:spLocks noGrp="1"/>
          </p:cNvSpPr>
          <p:nvPr>
            <p:ph type="body" sz="half" idx="14" hasCustomPrompt="1"/>
          </p:nvPr>
        </p:nvSpPr>
        <p:spPr>
          <a:xfrm>
            <a:off x="5729590" y="5938198"/>
            <a:ext cx="3763840" cy="339043"/>
          </a:xfrm>
          <a:noFill/>
        </p:spPr>
        <p:txBody>
          <a:bodyPr anchor="ctr" anchorCtr="0">
            <a:noAutofit/>
          </a:bodyPr>
          <a:lstStyle>
            <a:lvl1pPr marL="0" indent="0">
              <a:buNone/>
              <a:defRPr sz="1100" b="1">
                <a:solidFill>
                  <a:schemeClr val="tx1"/>
                </a:solidFill>
                <a:latin typeface="+mj-lt"/>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Insert graphic description – delete if not needed</a:t>
            </a:r>
          </a:p>
        </p:txBody>
      </p:sp>
      <p:sp>
        <p:nvSpPr>
          <p:cNvPr id="17" name="Text Placeholder 16">
            <a:extLst>
              <a:ext uri="{FF2B5EF4-FFF2-40B4-BE49-F238E27FC236}">
                <a16:creationId xmlns:a16="http://schemas.microsoft.com/office/drawing/2014/main" id="{72988B91-6960-E954-2B37-266C34472262}"/>
              </a:ext>
            </a:extLst>
          </p:cNvPr>
          <p:cNvSpPr>
            <a:spLocks noGrp="1"/>
          </p:cNvSpPr>
          <p:nvPr>
            <p:ph type="body" sz="quarter" idx="15" hasCustomPrompt="1"/>
          </p:nvPr>
        </p:nvSpPr>
        <p:spPr>
          <a:xfrm>
            <a:off x="1476375" y="2381250"/>
            <a:ext cx="3932238" cy="3463925"/>
          </a:xfrm>
        </p:spPr>
        <p:txBody>
          <a:bodyPr>
            <a:normAutofit/>
          </a:bodyPr>
          <a:lstStyle>
            <a:lvl1pPr marL="0" indent="0" algn="just">
              <a:lnSpc>
                <a:spcPts val="1920"/>
              </a:lnSpc>
              <a:buNone/>
              <a:defRPr sz="1600"/>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Insert your text here Insert your text here Insert your text here Insert your text here Insert your text here Insert your text here Insert your text here Insert your text here Insert your text here </a:t>
            </a:r>
            <a:endParaRPr lang="en-AU" dirty="0"/>
          </a:p>
        </p:txBody>
      </p:sp>
      <p:sp>
        <p:nvSpPr>
          <p:cNvPr id="16" name="Text Placeholder 8">
            <a:extLst>
              <a:ext uri="{FF2B5EF4-FFF2-40B4-BE49-F238E27FC236}">
                <a16:creationId xmlns:a16="http://schemas.microsoft.com/office/drawing/2014/main" id="{25B1F874-79C0-EE39-8F0B-B1735B93CA7A}"/>
              </a:ext>
            </a:extLst>
          </p:cNvPr>
          <p:cNvSpPr>
            <a:spLocks noGrp="1"/>
          </p:cNvSpPr>
          <p:nvPr>
            <p:ph type="body" sz="quarter" idx="16" hasCustomPrompt="1"/>
          </p:nvPr>
        </p:nvSpPr>
        <p:spPr>
          <a:xfrm>
            <a:off x="446188" y="0"/>
            <a:ext cx="2052308" cy="445676"/>
          </a:xfrm>
        </p:spPr>
        <p:txBody>
          <a:bodyPr anchor="ctr">
            <a:normAutofit/>
          </a:bodyPr>
          <a:lstStyle>
            <a:lvl1pPr marL="0" indent="0">
              <a:buNone/>
              <a:defRPr sz="1200" b="1">
                <a:solidFill>
                  <a:schemeClr val="bg1"/>
                </a:solidFill>
                <a:latin typeface="+mj-lt"/>
              </a:defRPr>
            </a:lvl1pPr>
          </a:lstStyle>
          <a:p>
            <a:pPr lvl="0"/>
            <a:r>
              <a:rPr lang="en-US" dirty="0"/>
              <a:t>3</a:t>
            </a:r>
            <a:endParaRPr lang="en-AU" dirty="0"/>
          </a:p>
        </p:txBody>
      </p:sp>
    </p:spTree>
    <p:extLst>
      <p:ext uri="{BB962C8B-B14F-4D97-AF65-F5344CB8AC3E}">
        <p14:creationId xmlns:p14="http://schemas.microsoft.com/office/powerpoint/2010/main" val="273574806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A95868E-EBB3-3594-E035-2359382FF8DB}"/>
              </a:ext>
            </a:extLst>
          </p:cNvPr>
          <p:cNvSpPr>
            <a:spLocks noGrp="1"/>
          </p:cNvSpPr>
          <p:nvPr>
            <p:ph type="dt" sz="half" idx="10"/>
          </p:nvPr>
        </p:nvSpPr>
        <p:spPr/>
        <p:txBody>
          <a:bodyPr/>
          <a:lstStyle/>
          <a:p>
            <a:fld id="{9E1834DB-96AC-42EC-9EA4-F044BE6C423A}" type="datetime2">
              <a:rPr lang="en-AU" smtClean="0"/>
              <a:t>Tuesday, 4 March 2025</a:t>
            </a:fld>
            <a:endParaRPr lang="en-AU"/>
          </a:p>
        </p:txBody>
      </p:sp>
      <p:sp>
        <p:nvSpPr>
          <p:cNvPr id="3" name="Footer Placeholder 2">
            <a:extLst>
              <a:ext uri="{FF2B5EF4-FFF2-40B4-BE49-F238E27FC236}">
                <a16:creationId xmlns:a16="http://schemas.microsoft.com/office/drawing/2014/main" id="{941FC462-8C52-3A04-D4CA-2D0238444646}"/>
              </a:ext>
            </a:extLst>
          </p:cNvPr>
          <p:cNvSpPr>
            <a:spLocks noGrp="1"/>
          </p:cNvSpPr>
          <p:nvPr>
            <p:ph type="ftr" sz="quarter" idx="11"/>
          </p:nvPr>
        </p:nvSpPr>
        <p:spPr/>
        <p:txBody>
          <a:bodyPr/>
          <a:lstStyle/>
          <a:p>
            <a:endParaRPr lang="en-AU"/>
          </a:p>
        </p:txBody>
      </p:sp>
      <p:sp>
        <p:nvSpPr>
          <p:cNvPr id="4" name="Slide Number Placeholder 3">
            <a:extLst>
              <a:ext uri="{FF2B5EF4-FFF2-40B4-BE49-F238E27FC236}">
                <a16:creationId xmlns:a16="http://schemas.microsoft.com/office/drawing/2014/main" id="{703EB4D9-BEE9-28E7-C6C7-617F675568A5}"/>
              </a:ext>
            </a:extLst>
          </p:cNvPr>
          <p:cNvSpPr>
            <a:spLocks noGrp="1"/>
          </p:cNvSpPr>
          <p:nvPr>
            <p:ph type="sldNum" sz="quarter" idx="12"/>
          </p:nvPr>
        </p:nvSpPr>
        <p:spPr/>
        <p:txBody>
          <a:bodyPr/>
          <a:lstStyle/>
          <a:p>
            <a:fld id="{9FDD9DF5-F185-4B18-8436-B67311DA2276}" type="slidenum">
              <a:rPr lang="en-AU" smtClean="0"/>
              <a:t>‹#›</a:t>
            </a:fld>
            <a:endParaRPr lang="en-AU"/>
          </a:p>
        </p:txBody>
      </p:sp>
    </p:spTree>
    <p:extLst>
      <p:ext uri="{BB962C8B-B14F-4D97-AF65-F5344CB8AC3E}">
        <p14:creationId xmlns:p14="http://schemas.microsoft.com/office/powerpoint/2010/main" val="112113795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A5A644-E92A-BB47-3ED8-64ADBD11B55E}"/>
              </a:ext>
            </a:extLst>
          </p:cNvPr>
          <p:cNvSpPr>
            <a:spLocks noGrp="1"/>
          </p:cNvSpPr>
          <p:nvPr>
            <p:ph type="title"/>
          </p:nvPr>
        </p:nvSpPr>
        <p:spPr/>
        <p:txBody>
          <a:bodyPr/>
          <a:lstStyle/>
          <a:p>
            <a:r>
              <a:rPr lang="en-US"/>
              <a:t>Click to edit Master title style</a:t>
            </a:r>
            <a:endParaRPr lang="en-AU"/>
          </a:p>
        </p:txBody>
      </p:sp>
      <p:sp>
        <p:nvSpPr>
          <p:cNvPr id="3" name="Vertical Text Placeholder 2">
            <a:extLst>
              <a:ext uri="{FF2B5EF4-FFF2-40B4-BE49-F238E27FC236}">
                <a16:creationId xmlns:a16="http://schemas.microsoft.com/office/drawing/2014/main" id="{EB311E22-3295-9B5E-02A6-6EB863C573DF}"/>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1A7DEB79-DE0E-91FA-1F3C-646809685875}"/>
              </a:ext>
            </a:extLst>
          </p:cNvPr>
          <p:cNvSpPr>
            <a:spLocks noGrp="1"/>
          </p:cNvSpPr>
          <p:nvPr>
            <p:ph type="dt" sz="half" idx="10"/>
          </p:nvPr>
        </p:nvSpPr>
        <p:spPr/>
        <p:txBody>
          <a:bodyPr/>
          <a:lstStyle/>
          <a:p>
            <a:fld id="{E4E4CE58-76E9-4119-BE51-5A89056B9B5F}" type="datetime2">
              <a:rPr lang="en-AU" smtClean="0"/>
              <a:t>Tuesday, 4 March 2025</a:t>
            </a:fld>
            <a:endParaRPr lang="en-AU"/>
          </a:p>
        </p:txBody>
      </p:sp>
      <p:sp>
        <p:nvSpPr>
          <p:cNvPr id="5" name="Footer Placeholder 4">
            <a:extLst>
              <a:ext uri="{FF2B5EF4-FFF2-40B4-BE49-F238E27FC236}">
                <a16:creationId xmlns:a16="http://schemas.microsoft.com/office/drawing/2014/main" id="{4E1CD0EB-FE2C-7778-0ACE-984D8572B6C1}"/>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69EB09C3-0EA8-4C59-C0EE-0E2F403D0B24}"/>
              </a:ext>
            </a:extLst>
          </p:cNvPr>
          <p:cNvSpPr>
            <a:spLocks noGrp="1"/>
          </p:cNvSpPr>
          <p:nvPr>
            <p:ph type="sldNum" sz="quarter" idx="12"/>
          </p:nvPr>
        </p:nvSpPr>
        <p:spPr/>
        <p:txBody>
          <a:bodyPr/>
          <a:lstStyle/>
          <a:p>
            <a:fld id="{9FDD9DF5-F185-4B18-8436-B67311DA2276}" type="slidenum">
              <a:rPr lang="en-AU" smtClean="0"/>
              <a:t>‹#›</a:t>
            </a:fld>
            <a:endParaRPr lang="en-AU"/>
          </a:p>
        </p:txBody>
      </p:sp>
    </p:spTree>
    <p:extLst>
      <p:ext uri="{BB962C8B-B14F-4D97-AF65-F5344CB8AC3E}">
        <p14:creationId xmlns:p14="http://schemas.microsoft.com/office/powerpoint/2010/main" val="80455761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9161E40-ABC1-29C8-64A5-6B5FE23ADC32}"/>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AU"/>
          </a:p>
        </p:txBody>
      </p:sp>
      <p:sp>
        <p:nvSpPr>
          <p:cNvPr id="3" name="Vertical Text Placeholder 2">
            <a:extLst>
              <a:ext uri="{FF2B5EF4-FFF2-40B4-BE49-F238E27FC236}">
                <a16:creationId xmlns:a16="http://schemas.microsoft.com/office/drawing/2014/main" id="{C7494952-A12E-E207-2A3C-C15DAAEB2773}"/>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A6C846B6-A1CB-293A-9EC7-20E2FC3EC334}"/>
              </a:ext>
            </a:extLst>
          </p:cNvPr>
          <p:cNvSpPr>
            <a:spLocks noGrp="1"/>
          </p:cNvSpPr>
          <p:nvPr>
            <p:ph type="dt" sz="half" idx="10"/>
          </p:nvPr>
        </p:nvSpPr>
        <p:spPr/>
        <p:txBody>
          <a:bodyPr/>
          <a:lstStyle/>
          <a:p>
            <a:fld id="{E17D4BEE-E912-4AA2-A610-676960AA6F37}" type="datetime2">
              <a:rPr lang="en-AU" smtClean="0"/>
              <a:t>Tuesday, 4 March 2025</a:t>
            </a:fld>
            <a:endParaRPr lang="en-AU"/>
          </a:p>
        </p:txBody>
      </p:sp>
      <p:sp>
        <p:nvSpPr>
          <p:cNvPr id="5" name="Footer Placeholder 4">
            <a:extLst>
              <a:ext uri="{FF2B5EF4-FFF2-40B4-BE49-F238E27FC236}">
                <a16:creationId xmlns:a16="http://schemas.microsoft.com/office/drawing/2014/main" id="{6E7A7BE4-2543-6505-CE0C-6201F2AC02DE}"/>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AB27EB12-7F32-134B-1FDF-0DB85CAF52EA}"/>
              </a:ext>
            </a:extLst>
          </p:cNvPr>
          <p:cNvSpPr>
            <a:spLocks noGrp="1"/>
          </p:cNvSpPr>
          <p:nvPr>
            <p:ph type="sldNum" sz="quarter" idx="12"/>
          </p:nvPr>
        </p:nvSpPr>
        <p:spPr/>
        <p:txBody>
          <a:bodyPr/>
          <a:lstStyle/>
          <a:p>
            <a:fld id="{9FDD9DF5-F185-4B18-8436-B67311DA2276}" type="slidenum">
              <a:rPr lang="en-AU" smtClean="0"/>
              <a:t>‹#›</a:t>
            </a:fld>
            <a:endParaRPr lang="en-AU"/>
          </a:p>
        </p:txBody>
      </p:sp>
    </p:spTree>
    <p:extLst>
      <p:ext uri="{BB962C8B-B14F-4D97-AF65-F5344CB8AC3E}">
        <p14:creationId xmlns:p14="http://schemas.microsoft.com/office/powerpoint/2010/main" val="344377811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_FRONT PAGE">
    <p:spTree>
      <p:nvGrpSpPr>
        <p:cNvPr id="1" name=""/>
        <p:cNvGrpSpPr/>
        <p:nvPr/>
      </p:nvGrpSpPr>
      <p:grpSpPr>
        <a:xfrm>
          <a:off x="0" y="0"/>
          <a:ext cx="0" cy="0"/>
          <a:chOff x="0" y="0"/>
          <a:chExt cx="0" cy="0"/>
        </a:xfrm>
      </p:grpSpPr>
      <p:grpSp>
        <p:nvGrpSpPr>
          <p:cNvPr id="16" name="Group 15">
            <a:extLst>
              <a:ext uri="{FF2B5EF4-FFF2-40B4-BE49-F238E27FC236}">
                <a16:creationId xmlns:a16="http://schemas.microsoft.com/office/drawing/2014/main" id="{B935D640-7C2F-1240-1BD3-CBF52DA04FA6}"/>
              </a:ext>
            </a:extLst>
          </p:cNvPr>
          <p:cNvGrpSpPr/>
          <p:nvPr userDrawn="1"/>
        </p:nvGrpSpPr>
        <p:grpSpPr>
          <a:xfrm>
            <a:off x="0" y="0"/>
            <a:ext cx="12192000" cy="6858000"/>
            <a:chOff x="0" y="0"/>
            <a:chExt cx="12192000" cy="6858000"/>
          </a:xfrm>
        </p:grpSpPr>
        <p:sp>
          <p:nvSpPr>
            <p:cNvPr id="17" name="Rectangle 16">
              <a:extLst>
                <a:ext uri="{FF2B5EF4-FFF2-40B4-BE49-F238E27FC236}">
                  <a16:creationId xmlns:a16="http://schemas.microsoft.com/office/drawing/2014/main" id="{BC217ACC-0587-9BA3-9A85-2E706E8EFC7E}"/>
                </a:ext>
              </a:extLst>
            </p:cNvPr>
            <p:cNvSpPr/>
            <p:nvPr userDrawn="1"/>
          </p:nvSpPr>
          <p:spPr>
            <a:xfrm>
              <a:off x="0" y="0"/>
              <a:ext cx="12192000" cy="6858000"/>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18" name="Picture 17" descr="A white triangle with a black background&#10;&#10;Description automatically generated">
              <a:extLst>
                <a:ext uri="{FF2B5EF4-FFF2-40B4-BE49-F238E27FC236}">
                  <a16:creationId xmlns:a16="http://schemas.microsoft.com/office/drawing/2014/main" id="{880CD5B2-9907-34B4-0736-6C000CE0413D}"/>
                </a:ext>
              </a:extLst>
            </p:cNvPr>
            <p:cNvPicPr>
              <a:picLocks noChangeAspect="1"/>
            </p:cNvPicPr>
            <p:nvPr userDrawn="1"/>
          </p:nvPicPr>
          <p:blipFill rotWithShape="1">
            <a:blip r:embed="rId2">
              <a:alphaModFix amt="15000"/>
              <a:extLst>
                <a:ext uri="{28A0092B-C50C-407E-A947-70E740481C1C}">
                  <a14:useLocalDpi xmlns:a14="http://schemas.microsoft.com/office/drawing/2010/main" val="0"/>
                </a:ext>
              </a:extLst>
            </a:blip>
            <a:srcRect t="9188" r="38301" b="11403"/>
            <a:stretch/>
          </p:blipFill>
          <p:spPr>
            <a:xfrm>
              <a:off x="7333023" y="0"/>
              <a:ext cx="4858977" cy="6857998"/>
            </a:xfrm>
            <a:prstGeom prst="rect">
              <a:avLst/>
            </a:prstGeom>
          </p:spPr>
        </p:pic>
      </p:grpSp>
      <p:pic>
        <p:nvPicPr>
          <p:cNvPr id="8" name="Picture 7" descr="Icon&#10;&#10;Description automatically generated">
            <a:extLst>
              <a:ext uri="{FF2B5EF4-FFF2-40B4-BE49-F238E27FC236}">
                <a16:creationId xmlns:a16="http://schemas.microsoft.com/office/drawing/2014/main" id="{CBBBC5EF-54C7-9EB6-1513-9887979B4CC1}"/>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56536" y="5187961"/>
            <a:ext cx="1518170" cy="1167263"/>
          </a:xfrm>
          <a:prstGeom prst="rect">
            <a:avLst/>
          </a:prstGeom>
        </p:spPr>
      </p:pic>
      <p:pic>
        <p:nvPicPr>
          <p:cNvPr id="14" name="Picture 13" descr="A picture containing text&#10;&#10;Description automatically generated">
            <a:extLst>
              <a:ext uri="{FF2B5EF4-FFF2-40B4-BE49-F238E27FC236}">
                <a16:creationId xmlns:a16="http://schemas.microsoft.com/office/drawing/2014/main" id="{B8F61522-55F6-BF6C-5EC2-2BFEEAD61B4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401237" y="5449395"/>
            <a:ext cx="868569" cy="644394"/>
          </a:xfrm>
          <a:prstGeom prst="rect">
            <a:avLst/>
          </a:prstGeom>
        </p:spPr>
      </p:pic>
    </p:spTree>
    <p:extLst>
      <p:ext uri="{BB962C8B-B14F-4D97-AF65-F5344CB8AC3E}">
        <p14:creationId xmlns:p14="http://schemas.microsoft.com/office/powerpoint/2010/main" val="108312962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Overview - topics">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8138D070-0DFF-6CA3-1035-86213A7A7720}"/>
              </a:ext>
            </a:extLst>
          </p:cNvPr>
          <p:cNvGrpSpPr/>
          <p:nvPr userDrawn="1"/>
        </p:nvGrpSpPr>
        <p:grpSpPr>
          <a:xfrm>
            <a:off x="0" y="0"/>
            <a:ext cx="12192000" cy="2033899"/>
            <a:chOff x="0" y="0"/>
            <a:chExt cx="12192000" cy="2033899"/>
          </a:xfrm>
        </p:grpSpPr>
        <p:sp>
          <p:nvSpPr>
            <p:cNvPr id="7" name="Rectangle 6">
              <a:extLst>
                <a:ext uri="{FF2B5EF4-FFF2-40B4-BE49-F238E27FC236}">
                  <a16:creationId xmlns:a16="http://schemas.microsoft.com/office/drawing/2014/main" id="{8AB99218-E548-6D3D-C06B-15FDE2AEAC56}"/>
                </a:ext>
              </a:extLst>
            </p:cNvPr>
            <p:cNvSpPr/>
            <p:nvPr userDrawn="1"/>
          </p:nvSpPr>
          <p:spPr>
            <a:xfrm>
              <a:off x="0" y="0"/>
              <a:ext cx="12192000" cy="2033899"/>
            </a:xfrm>
            <a:prstGeom prst="rect">
              <a:avLst/>
            </a:prstGeom>
            <a:solidFill>
              <a:srgbClr val="F371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pic>
          <p:nvPicPr>
            <p:cNvPr id="8" name="Picture 7" descr="Icon&#10;&#10;Description automatically generated">
              <a:extLst>
                <a:ext uri="{FF2B5EF4-FFF2-40B4-BE49-F238E27FC236}">
                  <a16:creationId xmlns:a16="http://schemas.microsoft.com/office/drawing/2014/main" id="{41EB2B03-40DD-A7EE-0A06-4B7ACA16030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973380" y="310482"/>
              <a:ext cx="1837693" cy="1412933"/>
            </a:xfrm>
            <a:prstGeom prst="rect">
              <a:avLst/>
            </a:prstGeom>
          </p:spPr>
        </p:pic>
      </p:grpSp>
      <p:sp>
        <p:nvSpPr>
          <p:cNvPr id="2" name="Title 1">
            <a:extLst>
              <a:ext uri="{FF2B5EF4-FFF2-40B4-BE49-F238E27FC236}">
                <a16:creationId xmlns:a16="http://schemas.microsoft.com/office/drawing/2014/main" id="{CEA43CBD-864A-A6C0-DA7D-D3B143066A71}"/>
              </a:ext>
            </a:extLst>
          </p:cNvPr>
          <p:cNvSpPr>
            <a:spLocks noGrp="1" noChangeAspect="1"/>
          </p:cNvSpPr>
          <p:nvPr>
            <p:ph type="title" hasCustomPrompt="1"/>
          </p:nvPr>
        </p:nvSpPr>
        <p:spPr>
          <a:xfrm>
            <a:off x="0" y="1368000"/>
            <a:ext cx="6120000" cy="900000"/>
          </a:xfrm>
          <a:solidFill>
            <a:schemeClr val="tx1"/>
          </a:solidFill>
        </p:spPr>
        <p:txBody>
          <a:bodyPr lIns="864000">
            <a:noAutofit/>
          </a:bodyPr>
          <a:lstStyle>
            <a:lvl1pPr>
              <a:defRPr sz="4000" b="1">
                <a:solidFill>
                  <a:schemeClr val="bg1"/>
                </a:solidFill>
              </a:defRPr>
            </a:lvl1pPr>
          </a:lstStyle>
          <a:p>
            <a:r>
              <a:rPr lang="en-US" dirty="0"/>
              <a:t>Overview</a:t>
            </a:r>
            <a:endParaRPr lang="en-AU" dirty="0"/>
          </a:p>
        </p:txBody>
      </p:sp>
      <p:sp>
        <p:nvSpPr>
          <p:cNvPr id="3" name="Content Placeholder 2">
            <a:extLst>
              <a:ext uri="{FF2B5EF4-FFF2-40B4-BE49-F238E27FC236}">
                <a16:creationId xmlns:a16="http://schemas.microsoft.com/office/drawing/2014/main" id="{19FB8A47-6DE1-D502-2A24-6D04C25F937A}"/>
              </a:ext>
            </a:extLst>
          </p:cNvPr>
          <p:cNvSpPr>
            <a:spLocks noGrp="1"/>
          </p:cNvSpPr>
          <p:nvPr>
            <p:ph idx="1" hasCustomPrompt="1"/>
          </p:nvPr>
        </p:nvSpPr>
        <p:spPr>
          <a:xfrm>
            <a:off x="1168941" y="2821199"/>
            <a:ext cx="10515600" cy="3326758"/>
          </a:xfrm>
        </p:spPr>
        <p:txBody>
          <a:bodyPr/>
          <a:lstStyle>
            <a:lvl1pPr marL="228600" indent="-228600">
              <a:spcAft>
                <a:spcPts val="600"/>
              </a:spcAft>
              <a:buClr>
                <a:schemeClr val="tx2"/>
              </a:buClr>
              <a:buFont typeface="Wingdings" panose="05000000000000000000" pitchFamily="2" charset="2"/>
              <a:buChar char="§"/>
              <a:defRPr/>
            </a:lvl1pPr>
            <a:lvl2pPr marL="685800" indent="-228600">
              <a:spcAft>
                <a:spcPts val="600"/>
              </a:spcAft>
              <a:buClr>
                <a:schemeClr val="tx2"/>
              </a:buClr>
              <a:buFont typeface="Wingdings" panose="05000000000000000000" pitchFamily="2" charset="2"/>
              <a:buChar char="§"/>
              <a:defRPr/>
            </a:lvl2pPr>
            <a:lvl3pPr marL="1257300" indent="-342900">
              <a:spcAft>
                <a:spcPts val="600"/>
              </a:spcAft>
              <a:buClr>
                <a:schemeClr val="tx2"/>
              </a:buClr>
              <a:buFont typeface="Wingdings" panose="05000000000000000000" pitchFamily="2" charset="2"/>
              <a:buChar char="§"/>
              <a:defRPr/>
            </a:lvl3pPr>
            <a:lvl4pPr marL="1657350" indent="-285750">
              <a:buClr>
                <a:schemeClr val="tx2"/>
              </a:buClr>
              <a:buFont typeface="Arial" panose="020B0604020202020204" pitchFamily="34" charset="0"/>
              <a:buChar char="•"/>
              <a:defRPr/>
            </a:lvl4pPr>
            <a:lvl5pPr marL="2114550" indent="-285750">
              <a:buClr>
                <a:schemeClr val="tx2"/>
              </a:buClr>
              <a:buFont typeface="Arial" panose="020B0604020202020204" pitchFamily="34" charset="0"/>
              <a:buChar char="•"/>
              <a:defRPr/>
            </a:lvl5pPr>
          </a:lstStyle>
          <a:p>
            <a:pPr lvl="0"/>
            <a:r>
              <a:rPr lang="en-US" dirty="0"/>
              <a:t>List your topics </a:t>
            </a:r>
          </a:p>
          <a:p>
            <a:pPr lvl="1"/>
            <a:r>
              <a:rPr lang="en-US" dirty="0"/>
              <a:t>That will be covered</a:t>
            </a:r>
          </a:p>
          <a:p>
            <a:pPr lvl="2"/>
            <a:r>
              <a:rPr lang="en-US" dirty="0"/>
              <a:t>In your presentation</a:t>
            </a:r>
            <a:endParaRPr lang="en-AU" dirty="0"/>
          </a:p>
        </p:txBody>
      </p:sp>
      <p:sp>
        <p:nvSpPr>
          <p:cNvPr id="4" name="Date Placeholder 3">
            <a:extLst>
              <a:ext uri="{FF2B5EF4-FFF2-40B4-BE49-F238E27FC236}">
                <a16:creationId xmlns:a16="http://schemas.microsoft.com/office/drawing/2014/main" id="{59B54720-6AB7-3E27-4890-E6659AA09C24}"/>
              </a:ext>
            </a:extLst>
          </p:cNvPr>
          <p:cNvSpPr>
            <a:spLocks noGrp="1"/>
          </p:cNvSpPr>
          <p:nvPr>
            <p:ph type="dt" sz="half" idx="10"/>
          </p:nvPr>
        </p:nvSpPr>
        <p:spPr/>
        <p:txBody>
          <a:bodyPr/>
          <a:lstStyle/>
          <a:p>
            <a:fld id="{8E09412B-0F11-4940-9EED-88587C513958}" type="datetime2">
              <a:rPr lang="en-AU" smtClean="0"/>
              <a:t>Tuesday, 4 March 2025</a:t>
            </a:fld>
            <a:endParaRPr lang="en-AU"/>
          </a:p>
        </p:txBody>
      </p:sp>
      <p:sp>
        <p:nvSpPr>
          <p:cNvPr id="5" name="Footer Placeholder 4">
            <a:extLst>
              <a:ext uri="{FF2B5EF4-FFF2-40B4-BE49-F238E27FC236}">
                <a16:creationId xmlns:a16="http://schemas.microsoft.com/office/drawing/2014/main" id="{8AF2A1C0-B286-D0D2-5B40-0D1B342D86D8}"/>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A490AB1D-B4B7-7B86-088C-9D676BD65F15}"/>
              </a:ext>
            </a:extLst>
          </p:cNvPr>
          <p:cNvSpPr>
            <a:spLocks noGrp="1"/>
          </p:cNvSpPr>
          <p:nvPr>
            <p:ph type="sldNum" sz="quarter" idx="12"/>
          </p:nvPr>
        </p:nvSpPr>
        <p:spPr/>
        <p:txBody>
          <a:bodyPr/>
          <a:lstStyle/>
          <a:p>
            <a:fld id="{9FDD9DF5-F185-4B18-8436-B67311DA2276}" type="slidenum">
              <a:rPr lang="en-AU" smtClean="0"/>
              <a:t>‹#›</a:t>
            </a:fld>
            <a:endParaRPr lang="en-AU"/>
          </a:p>
        </p:txBody>
      </p:sp>
    </p:spTree>
    <p:extLst>
      <p:ext uri="{BB962C8B-B14F-4D97-AF65-F5344CB8AC3E}">
        <p14:creationId xmlns:p14="http://schemas.microsoft.com/office/powerpoint/2010/main" val="327672670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Content - GENERIC">
    <p:spTree>
      <p:nvGrpSpPr>
        <p:cNvPr id="1" name=""/>
        <p:cNvGrpSpPr/>
        <p:nvPr/>
      </p:nvGrpSpPr>
      <p:grpSpPr>
        <a:xfrm>
          <a:off x="0" y="0"/>
          <a:ext cx="0" cy="0"/>
          <a:chOff x="0" y="0"/>
          <a:chExt cx="0" cy="0"/>
        </a:xfrm>
      </p:grpSpPr>
      <p:sp>
        <p:nvSpPr>
          <p:cNvPr id="5" name="Date Placeholder 4">
            <a:extLst>
              <a:ext uri="{FF2B5EF4-FFF2-40B4-BE49-F238E27FC236}">
                <a16:creationId xmlns:a16="http://schemas.microsoft.com/office/drawing/2014/main" id="{1FBC01BA-3B35-7571-9482-9931848EB7B1}"/>
              </a:ext>
            </a:extLst>
          </p:cNvPr>
          <p:cNvSpPr>
            <a:spLocks noGrp="1"/>
          </p:cNvSpPr>
          <p:nvPr>
            <p:ph type="dt" sz="half" idx="10"/>
          </p:nvPr>
        </p:nvSpPr>
        <p:spPr/>
        <p:txBody>
          <a:bodyPr/>
          <a:lstStyle/>
          <a:p>
            <a:fld id="{ADE43053-D145-4E5F-ACF5-3ACB0B277F61}" type="datetime2">
              <a:rPr lang="en-AU" smtClean="0"/>
              <a:t>Tuesday, 4 March 2025</a:t>
            </a:fld>
            <a:endParaRPr lang="en-AU" dirty="0"/>
          </a:p>
        </p:txBody>
      </p:sp>
      <p:sp>
        <p:nvSpPr>
          <p:cNvPr id="6" name="Footer Placeholder 5">
            <a:extLst>
              <a:ext uri="{FF2B5EF4-FFF2-40B4-BE49-F238E27FC236}">
                <a16:creationId xmlns:a16="http://schemas.microsoft.com/office/drawing/2014/main" id="{2FFF0381-0183-70AD-A9D1-C552297744BE}"/>
              </a:ext>
            </a:extLst>
          </p:cNvPr>
          <p:cNvSpPr>
            <a:spLocks noGrp="1"/>
          </p:cNvSpPr>
          <p:nvPr>
            <p:ph type="ftr" sz="quarter" idx="11"/>
          </p:nvPr>
        </p:nvSpPr>
        <p:spPr/>
        <p:txBody>
          <a:bodyPr/>
          <a:lstStyle/>
          <a:p>
            <a:endParaRPr lang="en-AU"/>
          </a:p>
        </p:txBody>
      </p:sp>
      <p:sp>
        <p:nvSpPr>
          <p:cNvPr id="7" name="Slide Number Placeholder 6">
            <a:extLst>
              <a:ext uri="{FF2B5EF4-FFF2-40B4-BE49-F238E27FC236}">
                <a16:creationId xmlns:a16="http://schemas.microsoft.com/office/drawing/2014/main" id="{12BF1AD7-9033-67B9-DE96-CCBFDDAEE112}"/>
              </a:ext>
            </a:extLst>
          </p:cNvPr>
          <p:cNvSpPr>
            <a:spLocks noGrp="1"/>
          </p:cNvSpPr>
          <p:nvPr>
            <p:ph type="sldNum" sz="quarter" idx="12"/>
          </p:nvPr>
        </p:nvSpPr>
        <p:spPr/>
        <p:txBody>
          <a:bodyPr/>
          <a:lstStyle/>
          <a:p>
            <a:fld id="{9FDD9DF5-F185-4B18-8436-B67311DA2276}" type="slidenum">
              <a:rPr lang="en-AU" smtClean="0"/>
              <a:t>‹#›</a:t>
            </a:fld>
            <a:endParaRPr lang="en-AU"/>
          </a:p>
        </p:txBody>
      </p:sp>
      <p:sp>
        <p:nvSpPr>
          <p:cNvPr id="12" name="Title 1">
            <a:extLst>
              <a:ext uri="{FF2B5EF4-FFF2-40B4-BE49-F238E27FC236}">
                <a16:creationId xmlns:a16="http://schemas.microsoft.com/office/drawing/2014/main" id="{986A5CE5-04DC-FACB-9424-D0AEC534C95B}"/>
              </a:ext>
            </a:extLst>
          </p:cNvPr>
          <p:cNvSpPr txBox="1">
            <a:spLocks/>
          </p:cNvSpPr>
          <p:nvPr userDrawn="1"/>
        </p:nvSpPr>
        <p:spPr>
          <a:xfrm>
            <a:off x="244930" y="286849"/>
            <a:ext cx="4572001" cy="484621"/>
          </a:xfrm>
          <a:prstGeom prst="rect">
            <a:avLst/>
          </a:prstGeom>
        </p:spPr>
        <p:txBody>
          <a:bodyPr anchor="ctr"/>
          <a:lstStyle>
            <a:lvl1pPr algn="l" defTabSz="914400" rtl="0" eaLnBrk="1" latinLnBrk="0" hangingPunct="1">
              <a:lnSpc>
                <a:spcPct val="90000"/>
              </a:lnSpc>
              <a:spcBef>
                <a:spcPct val="0"/>
              </a:spcBef>
              <a:buNone/>
              <a:defRPr sz="4400" b="1" kern="1200">
                <a:solidFill>
                  <a:schemeClr val="tx1"/>
                </a:solidFill>
                <a:latin typeface="+mj-lt"/>
                <a:ea typeface="+mj-ea"/>
                <a:cs typeface="+mj-cs"/>
              </a:defRPr>
            </a:lvl1pPr>
          </a:lstStyle>
          <a:p>
            <a:endParaRPr lang="en-AU" sz="1800" dirty="0">
              <a:solidFill>
                <a:schemeClr val="bg1"/>
              </a:solidFill>
            </a:endParaRPr>
          </a:p>
        </p:txBody>
      </p:sp>
      <p:pic>
        <p:nvPicPr>
          <p:cNvPr id="17" name="Picture 16">
            <a:extLst>
              <a:ext uri="{FF2B5EF4-FFF2-40B4-BE49-F238E27FC236}">
                <a16:creationId xmlns:a16="http://schemas.microsoft.com/office/drawing/2014/main" id="{6DF7B990-725D-D64E-0F17-229AE6E09B4C}"/>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0879794" y="327610"/>
            <a:ext cx="976680" cy="750947"/>
          </a:xfrm>
          <a:prstGeom prst="rect">
            <a:avLst/>
          </a:prstGeom>
        </p:spPr>
      </p:pic>
      <p:cxnSp>
        <p:nvCxnSpPr>
          <p:cNvPr id="18" name="Straight Connector 17">
            <a:extLst>
              <a:ext uri="{FF2B5EF4-FFF2-40B4-BE49-F238E27FC236}">
                <a16:creationId xmlns:a16="http://schemas.microsoft.com/office/drawing/2014/main" id="{9C00C788-EBD7-FB96-08D3-6607570657BD}"/>
              </a:ext>
            </a:extLst>
          </p:cNvPr>
          <p:cNvCxnSpPr>
            <a:cxnSpLocks/>
          </p:cNvCxnSpPr>
          <p:nvPr userDrawn="1"/>
        </p:nvCxnSpPr>
        <p:spPr>
          <a:xfrm>
            <a:off x="0" y="703083"/>
            <a:ext cx="10787974"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9" name="Text Placeholder 1">
            <a:extLst>
              <a:ext uri="{FF2B5EF4-FFF2-40B4-BE49-F238E27FC236}">
                <a16:creationId xmlns:a16="http://schemas.microsoft.com/office/drawing/2014/main" id="{4E237C60-B846-B02D-691E-CC8BB247D140}"/>
              </a:ext>
            </a:extLst>
          </p:cNvPr>
          <p:cNvSpPr>
            <a:spLocks noGrp="1"/>
          </p:cNvSpPr>
          <p:nvPr>
            <p:ph type="body" sz="quarter" idx="16" hasCustomPrompt="1"/>
          </p:nvPr>
        </p:nvSpPr>
        <p:spPr>
          <a:xfrm>
            <a:off x="335526" y="327609"/>
            <a:ext cx="4816476" cy="293445"/>
          </a:xfrm>
        </p:spPr>
        <p:txBody>
          <a:bodyPr>
            <a:normAutofit/>
          </a:bodyPr>
          <a:lstStyle>
            <a:lvl1pPr marL="0" indent="0">
              <a:buNone/>
              <a:defRPr sz="1400" b="1">
                <a:solidFill>
                  <a:schemeClr val="tx2"/>
                </a:solidFill>
                <a:latin typeface="+mj-lt"/>
              </a:defRPr>
            </a:lvl1pPr>
          </a:lstStyle>
          <a:p>
            <a:r>
              <a:rPr lang="en-AU" dirty="0"/>
              <a:t>Chapter/title</a:t>
            </a:r>
          </a:p>
        </p:txBody>
      </p:sp>
    </p:spTree>
    <p:extLst>
      <p:ext uri="{BB962C8B-B14F-4D97-AF65-F5344CB8AC3E}">
        <p14:creationId xmlns:p14="http://schemas.microsoft.com/office/powerpoint/2010/main" val="20362365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page - Topic">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C95E61A9-77C5-6113-A74E-F972CD07923C}"/>
              </a:ext>
            </a:extLst>
          </p:cNvPr>
          <p:cNvGrpSpPr/>
          <p:nvPr userDrawn="1"/>
        </p:nvGrpSpPr>
        <p:grpSpPr>
          <a:xfrm>
            <a:off x="0" y="0"/>
            <a:ext cx="12192000" cy="2033899"/>
            <a:chOff x="0" y="0"/>
            <a:chExt cx="12192000" cy="2033899"/>
          </a:xfrm>
        </p:grpSpPr>
        <p:sp>
          <p:nvSpPr>
            <p:cNvPr id="11" name="Rectangle 10">
              <a:extLst>
                <a:ext uri="{FF2B5EF4-FFF2-40B4-BE49-F238E27FC236}">
                  <a16:creationId xmlns:a16="http://schemas.microsoft.com/office/drawing/2014/main" id="{ACD47DBC-9764-FB97-2B96-3197D37C1A57}"/>
                </a:ext>
              </a:extLst>
            </p:cNvPr>
            <p:cNvSpPr/>
            <p:nvPr userDrawn="1"/>
          </p:nvSpPr>
          <p:spPr>
            <a:xfrm>
              <a:off x="0" y="0"/>
              <a:ext cx="12192000" cy="2033899"/>
            </a:xfrm>
            <a:prstGeom prst="rect">
              <a:avLst/>
            </a:prstGeom>
            <a:solidFill>
              <a:srgbClr val="F371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pic>
          <p:nvPicPr>
            <p:cNvPr id="12" name="Picture 11" descr="Icon&#10;&#10;Description automatically generated">
              <a:extLst>
                <a:ext uri="{FF2B5EF4-FFF2-40B4-BE49-F238E27FC236}">
                  <a16:creationId xmlns:a16="http://schemas.microsoft.com/office/drawing/2014/main" id="{8E81E6CA-8B9C-ECBB-E484-B6112EEBB149}"/>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973380" y="310482"/>
              <a:ext cx="1837693" cy="1412933"/>
            </a:xfrm>
            <a:prstGeom prst="rect">
              <a:avLst/>
            </a:prstGeom>
          </p:spPr>
        </p:pic>
      </p:grpSp>
      <p:sp>
        <p:nvSpPr>
          <p:cNvPr id="2" name="Title 1">
            <a:extLst>
              <a:ext uri="{FF2B5EF4-FFF2-40B4-BE49-F238E27FC236}">
                <a16:creationId xmlns:a16="http://schemas.microsoft.com/office/drawing/2014/main" id="{F6ADD80D-1A1A-C8D0-5F3E-6E9C9449B771}"/>
              </a:ext>
            </a:extLst>
          </p:cNvPr>
          <p:cNvSpPr>
            <a:spLocks noGrp="1"/>
          </p:cNvSpPr>
          <p:nvPr>
            <p:ph type="title" hasCustomPrompt="1"/>
          </p:nvPr>
        </p:nvSpPr>
        <p:spPr>
          <a:xfrm>
            <a:off x="0" y="1354894"/>
            <a:ext cx="6120000" cy="900000"/>
          </a:xfrm>
          <a:solidFill>
            <a:schemeClr val="tx1"/>
          </a:solidFill>
        </p:spPr>
        <p:txBody>
          <a:bodyPr lIns="864000">
            <a:normAutofit/>
          </a:bodyPr>
          <a:lstStyle>
            <a:lvl1pPr>
              <a:defRPr sz="4000">
                <a:solidFill>
                  <a:schemeClr val="bg2"/>
                </a:solidFill>
              </a:defRPr>
            </a:lvl1pPr>
          </a:lstStyle>
          <a:p>
            <a:r>
              <a:rPr lang="en-US" dirty="0"/>
              <a:t>Chapter/Topic</a:t>
            </a:r>
            <a:endParaRPr lang="en-AU" dirty="0"/>
          </a:p>
        </p:txBody>
      </p:sp>
      <p:sp>
        <p:nvSpPr>
          <p:cNvPr id="3" name="Text Placeholder 2">
            <a:extLst>
              <a:ext uri="{FF2B5EF4-FFF2-40B4-BE49-F238E27FC236}">
                <a16:creationId xmlns:a16="http://schemas.microsoft.com/office/drawing/2014/main" id="{A1019037-AC8B-21C0-5DF3-EC19DBC7DB42}"/>
              </a:ext>
            </a:extLst>
          </p:cNvPr>
          <p:cNvSpPr>
            <a:spLocks noGrp="1"/>
          </p:cNvSpPr>
          <p:nvPr>
            <p:ph type="body" idx="1" hasCustomPrompt="1"/>
          </p:nvPr>
        </p:nvSpPr>
        <p:spPr>
          <a:xfrm>
            <a:off x="1476001" y="2700000"/>
            <a:ext cx="4620000" cy="374245"/>
          </a:xfrm>
        </p:spPr>
        <p:txBody>
          <a:bodyPr anchor="t" anchorCtr="0">
            <a:noAutofit/>
          </a:bodyPr>
          <a:lstStyle>
            <a:lvl1pPr marL="0" indent="0">
              <a:buNone/>
              <a:defRPr sz="2800" b="1">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Heading</a:t>
            </a:r>
          </a:p>
        </p:txBody>
      </p:sp>
      <p:sp>
        <p:nvSpPr>
          <p:cNvPr id="7" name="Date Placeholder 6">
            <a:extLst>
              <a:ext uri="{FF2B5EF4-FFF2-40B4-BE49-F238E27FC236}">
                <a16:creationId xmlns:a16="http://schemas.microsoft.com/office/drawing/2014/main" id="{28185A26-72B5-D71F-7AA7-1715AF24928C}"/>
              </a:ext>
            </a:extLst>
          </p:cNvPr>
          <p:cNvSpPr>
            <a:spLocks noGrp="1"/>
          </p:cNvSpPr>
          <p:nvPr>
            <p:ph type="dt" sz="half" idx="10"/>
          </p:nvPr>
        </p:nvSpPr>
        <p:spPr/>
        <p:txBody>
          <a:bodyPr/>
          <a:lstStyle/>
          <a:p>
            <a:fld id="{4651C7C3-1684-484E-AC29-F196E9F89F02}" type="datetime2">
              <a:rPr lang="en-AU" smtClean="0"/>
              <a:t>Tuesday, 4 March 2025</a:t>
            </a:fld>
            <a:endParaRPr lang="en-AU"/>
          </a:p>
        </p:txBody>
      </p:sp>
      <p:sp>
        <p:nvSpPr>
          <p:cNvPr id="8" name="Footer Placeholder 7">
            <a:extLst>
              <a:ext uri="{FF2B5EF4-FFF2-40B4-BE49-F238E27FC236}">
                <a16:creationId xmlns:a16="http://schemas.microsoft.com/office/drawing/2014/main" id="{0345CCA0-3D68-D4A8-9231-0D0EF41BA86B}"/>
              </a:ext>
            </a:extLst>
          </p:cNvPr>
          <p:cNvSpPr>
            <a:spLocks noGrp="1"/>
          </p:cNvSpPr>
          <p:nvPr>
            <p:ph type="ftr" sz="quarter" idx="11"/>
          </p:nvPr>
        </p:nvSpPr>
        <p:spPr/>
        <p:txBody>
          <a:bodyPr/>
          <a:lstStyle/>
          <a:p>
            <a:endParaRPr lang="en-AU" dirty="0"/>
          </a:p>
        </p:txBody>
      </p:sp>
      <p:sp>
        <p:nvSpPr>
          <p:cNvPr id="9" name="Slide Number Placeholder 8">
            <a:extLst>
              <a:ext uri="{FF2B5EF4-FFF2-40B4-BE49-F238E27FC236}">
                <a16:creationId xmlns:a16="http://schemas.microsoft.com/office/drawing/2014/main" id="{D797D30F-CBD7-C63E-D67B-1D02943233BE}"/>
              </a:ext>
            </a:extLst>
          </p:cNvPr>
          <p:cNvSpPr>
            <a:spLocks noGrp="1"/>
          </p:cNvSpPr>
          <p:nvPr>
            <p:ph type="sldNum" sz="quarter" idx="12"/>
          </p:nvPr>
        </p:nvSpPr>
        <p:spPr/>
        <p:txBody>
          <a:bodyPr/>
          <a:lstStyle/>
          <a:p>
            <a:fld id="{9FDD9DF5-F185-4B18-8436-B67311DA2276}" type="slidenum">
              <a:rPr lang="en-AU" smtClean="0"/>
              <a:t>‹#›</a:t>
            </a:fld>
            <a:endParaRPr lang="en-AU"/>
          </a:p>
        </p:txBody>
      </p:sp>
      <p:sp>
        <p:nvSpPr>
          <p:cNvPr id="14" name="Picture Placeholder 2">
            <a:extLst>
              <a:ext uri="{FF2B5EF4-FFF2-40B4-BE49-F238E27FC236}">
                <a16:creationId xmlns:a16="http://schemas.microsoft.com/office/drawing/2014/main" id="{85D66FD9-6909-9826-1816-9DCE7BDB1351}"/>
              </a:ext>
            </a:extLst>
          </p:cNvPr>
          <p:cNvSpPr>
            <a:spLocks noGrp="1"/>
          </p:cNvSpPr>
          <p:nvPr>
            <p:ph type="pic" idx="13"/>
          </p:nvPr>
        </p:nvSpPr>
        <p:spPr>
          <a:xfrm>
            <a:off x="6877455" y="2700000"/>
            <a:ext cx="4377447" cy="3360332"/>
          </a:xfrm>
        </p:spPr>
        <p:txBody>
          <a:bodyPr anchor="ctr" anchorCtr="0"/>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AU" dirty="0"/>
          </a:p>
        </p:txBody>
      </p:sp>
      <p:sp>
        <p:nvSpPr>
          <p:cNvPr id="5" name="Text Placeholder 4">
            <a:extLst>
              <a:ext uri="{FF2B5EF4-FFF2-40B4-BE49-F238E27FC236}">
                <a16:creationId xmlns:a16="http://schemas.microsoft.com/office/drawing/2014/main" id="{1F6D57AE-EC78-182C-1D66-E398CF6B888D}"/>
              </a:ext>
            </a:extLst>
          </p:cNvPr>
          <p:cNvSpPr>
            <a:spLocks noGrp="1"/>
          </p:cNvSpPr>
          <p:nvPr>
            <p:ph type="body" sz="quarter" idx="14" hasCustomPrompt="1"/>
          </p:nvPr>
        </p:nvSpPr>
        <p:spPr>
          <a:xfrm>
            <a:off x="1476375" y="3429000"/>
            <a:ext cx="4619625" cy="2522538"/>
          </a:xfrm>
        </p:spPr>
        <p:txBody>
          <a:bodyPr>
            <a:normAutofit/>
          </a:bodyPr>
          <a:lstStyle>
            <a:lvl1pPr marL="0" indent="0" algn="just">
              <a:lnSpc>
                <a:spcPts val="1920"/>
              </a:lnSpc>
              <a:buNone/>
              <a:defRPr sz="1600">
                <a:latin typeface="+mn-lt"/>
                <a:cs typeface="Segoe UI" panose="020B0502040204020203" pitchFamily="34" charset="0"/>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Insert your text here Insert your text here Insert your text here Insert your text here Insert your text here Insert your text here Insert your text here Insert your text here Insert your text here </a:t>
            </a:r>
            <a:endParaRPr lang="en-AU" dirty="0"/>
          </a:p>
        </p:txBody>
      </p:sp>
    </p:spTree>
    <p:extLst>
      <p:ext uri="{BB962C8B-B14F-4D97-AF65-F5344CB8AC3E}">
        <p14:creationId xmlns:p14="http://schemas.microsoft.com/office/powerpoint/2010/main" val="13626895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ntent - Topic intro">
    <p:spTree>
      <p:nvGrpSpPr>
        <p:cNvPr id="1" name=""/>
        <p:cNvGrpSpPr/>
        <p:nvPr/>
      </p:nvGrpSpPr>
      <p:grpSpPr>
        <a:xfrm>
          <a:off x="0" y="0"/>
          <a:ext cx="0" cy="0"/>
          <a:chOff x="0" y="0"/>
          <a:chExt cx="0" cy="0"/>
        </a:xfrm>
      </p:grpSpPr>
      <p:pic>
        <p:nvPicPr>
          <p:cNvPr id="11" name="Picture 10" descr="Logo, company name&#10;&#10;Description automatically generated">
            <a:extLst>
              <a:ext uri="{FF2B5EF4-FFF2-40B4-BE49-F238E27FC236}">
                <a16:creationId xmlns:a16="http://schemas.microsoft.com/office/drawing/2014/main" id="{38CB4ACE-E7BA-6ABD-1901-5697775427BF}"/>
              </a:ext>
            </a:extLst>
          </p:cNvPr>
          <p:cNvPicPr>
            <a:picLocks noChangeAspect="1"/>
          </p:cNvPicPr>
          <p:nvPr userDrawn="1"/>
        </p:nvPicPr>
        <p:blipFill rotWithShape="1">
          <a:blip r:embed="rId2">
            <a:alphaModFix amt="19000"/>
            <a:extLst>
              <a:ext uri="{28A0092B-C50C-407E-A947-70E740481C1C}">
                <a14:useLocalDpi xmlns:a14="http://schemas.microsoft.com/office/drawing/2010/main" val="0"/>
              </a:ext>
            </a:extLst>
          </a:blip>
          <a:srcRect r="39726" b="5719"/>
          <a:stretch/>
        </p:blipFill>
        <p:spPr>
          <a:xfrm>
            <a:off x="11126709" y="5026455"/>
            <a:ext cx="1065291" cy="1831545"/>
          </a:xfrm>
          <a:prstGeom prst="rect">
            <a:avLst/>
          </a:prstGeom>
        </p:spPr>
      </p:pic>
      <p:sp>
        <p:nvSpPr>
          <p:cNvPr id="2" name="Title 1">
            <a:extLst>
              <a:ext uri="{FF2B5EF4-FFF2-40B4-BE49-F238E27FC236}">
                <a16:creationId xmlns:a16="http://schemas.microsoft.com/office/drawing/2014/main" id="{3FC1CDA4-CB3A-A7C0-95DF-6B48EA630059}"/>
              </a:ext>
            </a:extLst>
          </p:cNvPr>
          <p:cNvSpPr>
            <a:spLocks noGrp="1"/>
          </p:cNvSpPr>
          <p:nvPr>
            <p:ph type="title" hasCustomPrompt="1"/>
          </p:nvPr>
        </p:nvSpPr>
        <p:spPr>
          <a:xfrm>
            <a:off x="1476000" y="1080000"/>
            <a:ext cx="6446229" cy="445677"/>
          </a:xfrm>
        </p:spPr>
        <p:txBody>
          <a:bodyPr anchor="t" anchorCtr="0">
            <a:noAutofit/>
          </a:bodyPr>
          <a:lstStyle>
            <a:lvl1pPr>
              <a:defRPr sz="3000"/>
            </a:lvl1pPr>
          </a:lstStyle>
          <a:p>
            <a:r>
              <a:rPr lang="en-US" dirty="0"/>
              <a:t>Heading here.</a:t>
            </a:r>
            <a:endParaRPr lang="en-AU" dirty="0"/>
          </a:p>
        </p:txBody>
      </p:sp>
      <p:sp>
        <p:nvSpPr>
          <p:cNvPr id="5" name="Date Placeholder 4">
            <a:extLst>
              <a:ext uri="{FF2B5EF4-FFF2-40B4-BE49-F238E27FC236}">
                <a16:creationId xmlns:a16="http://schemas.microsoft.com/office/drawing/2014/main" id="{1FBC01BA-3B35-7571-9482-9931848EB7B1}"/>
              </a:ext>
            </a:extLst>
          </p:cNvPr>
          <p:cNvSpPr>
            <a:spLocks noGrp="1"/>
          </p:cNvSpPr>
          <p:nvPr>
            <p:ph type="dt" sz="half" idx="10"/>
          </p:nvPr>
        </p:nvSpPr>
        <p:spPr/>
        <p:txBody>
          <a:bodyPr/>
          <a:lstStyle/>
          <a:p>
            <a:fld id="{ADE43053-D145-4E5F-ACF5-3ACB0B277F61}" type="datetime2">
              <a:rPr lang="en-AU" smtClean="0"/>
              <a:t>Tuesday, 4 March 2025</a:t>
            </a:fld>
            <a:endParaRPr lang="en-AU"/>
          </a:p>
        </p:txBody>
      </p:sp>
      <p:sp>
        <p:nvSpPr>
          <p:cNvPr id="6" name="Footer Placeholder 5">
            <a:extLst>
              <a:ext uri="{FF2B5EF4-FFF2-40B4-BE49-F238E27FC236}">
                <a16:creationId xmlns:a16="http://schemas.microsoft.com/office/drawing/2014/main" id="{2FFF0381-0183-70AD-A9D1-C552297744BE}"/>
              </a:ext>
            </a:extLst>
          </p:cNvPr>
          <p:cNvSpPr>
            <a:spLocks noGrp="1"/>
          </p:cNvSpPr>
          <p:nvPr>
            <p:ph type="ftr" sz="quarter" idx="11"/>
          </p:nvPr>
        </p:nvSpPr>
        <p:spPr/>
        <p:txBody>
          <a:bodyPr/>
          <a:lstStyle/>
          <a:p>
            <a:endParaRPr lang="en-AU"/>
          </a:p>
        </p:txBody>
      </p:sp>
      <p:sp>
        <p:nvSpPr>
          <p:cNvPr id="7" name="Slide Number Placeholder 6">
            <a:extLst>
              <a:ext uri="{FF2B5EF4-FFF2-40B4-BE49-F238E27FC236}">
                <a16:creationId xmlns:a16="http://schemas.microsoft.com/office/drawing/2014/main" id="{12BF1AD7-9033-67B9-DE96-CCBFDDAEE112}"/>
              </a:ext>
            </a:extLst>
          </p:cNvPr>
          <p:cNvSpPr>
            <a:spLocks noGrp="1"/>
          </p:cNvSpPr>
          <p:nvPr>
            <p:ph type="sldNum" sz="quarter" idx="12"/>
          </p:nvPr>
        </p:nvSpPr>
        <p:spPr/>
        <p:txBody>
          <a:bodyPr/>
          <a:lstStyle/>
          <a:p>
            <a:fld id="{9FDD9DF5-F185-4B18-8436-B67311DA2276}" type="slidenum">
              <a:rPr lang="en-AU" smtClean="0"/>
              <a:t>‹#›</a:t>
            </a:fld>
            <a:endParaRPr lang="en-AU"/>
          </a:p>
        </p:txBody>
      </p:sp>
      <p:sp>
        <p:nvSpPr>
          <p:cNvPr id="8" name="Rectangle 7">
            <a:extLst>
              <a:ext uri="{FF2B5EF4-FFF2-40B4-BE49-F238E27FC236}">
                <a16:creationId xmlns:a16="http://schemas.microsoft.com/office/drawing/2014/main" id="{6DF9C545-1BBE-F6A0-BDEC-247EF5E55002}"/>
              </a:ext>
            </a:extLst>
          </p:cNvPr>
          <p:cNvSpPr/>
          <p:nvPr userDrawn="1"/>
        </p:nvSpPr>
        <p:spPr>
          <a:xfrm>
            <a:off x="-16474" y="0"/>
            <a:ext cx="12192000" cy="445677"/>
          </a:xfrm>
          <a:prstGeom prst="rect">
            <a:avLst/>
          </a:prstGeom>
          <a:solidFill>
            <a:srgbClr val="F371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4" name="Text Placeholder 3">
            <a:extLst>
              <a:ext uri="{FF2B5EF4-FFF2-40B4-BE49-F238E27FC236}">
                <a16:creationId xmlns:a16="http://schemas.microsoft.com/office/drawing/2014/main" id="{8045E860-BED9-F5F1-0165-0B77E861C13D}"/>
              </a:ext>
            </a:extLst>
          </p:cNvPr>
          <p:cNvSpPr>
            <a:spLocks noGrp="1"/>
          </p:cNvSpPr>
          <p:nvPr>
            <p:ph type="body" sz="quarter" idx="13" hasCustomPrompt="1"/>
          </p:nvPr>
        </p:nvSpPr>
        <p:spPr>
          <a:xfrm>
            <a:off x="1472342" y="1871663"/>
            <a:ext cx="2389786" cy="3154362"/>
          </a:xfrm>
        </p:spPr>
        <p:txBody>
          <a:bodyPr>
            <a:normAutofit/>
          </a:bodyPr>
          <a:lstStyle>
            <a:lvl1pPr marL="0" indent="0">
              <a:buNone/>
              <a:defRPr sz="2000" b="0">
                <a:solidFill>
                  <a:schemeClr val="tx2"/>
                </a:solidFill>
                <a:latin typeface="+mn-lt"/>
                <a:cs typeface="Segoe UI" panose="020B0502040204020203" pitchFamily="34" charset="0"/>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sz="2000" b="1" dirty="0">
                <a:latin typeface="+mj-lt"/>
              </a:rPr>
              <a:t>Insert your intro here Insert your intro here Insert your intro here Insert your intro here Insert your intro here</a:t>
            </a:r>
            <a:endParaRPr lang="en-AU" dirty="0"/>
          </a:p>
        </p:txBody>
      </p:sp>
      <p:sp>
        <p:nvSpPr>
          <p:cNvPr id="14" name="Text Placeholder 13">
            <a:extLst>
              <a:ext uri="{FF2B5EF4-FFF2-40B4-BE49-F238E27FC236}">
                <a16:creationId xmlns:a16="http://schemas.microsoft.com/office/drawing/2014/main" id="{4717617B-115A-33E5-306E-0B352D735E91}"/>
              </a:ext>
            </a:extLst>
          </p:cNvPr>
          <p:cNvSpPr>
            <a:spLocks noGrp="1"/>
          </p:cNvSpPr>
          <p:nvPr>
            <p:ph type="body" sz="quarter" idx="14" hasCustomPrompt="1"/>
          </p:nvPr>
        </p:nvSpPr>
        <p:spPr>
          <a:xfrm>
            <a:off x="5279906" y="1871663"/>
            <a:ext cx="5038725" cy="3321439"/>
          </a:xfrm>
        </p:spPr>
        <p:txBody>
          <a:bodyPr>
            <a:normAutofit/>
          </a:bodyPr>
          <a:lstStyle>
            <a:lvl1pPr marL="0" indent="0" algn="just">
              <a:lnSpc>
                <a:spcPts val="2000"/>
              </a:lnSpc>
              <a:buNone/>
              <a:defRPr sz="1600"/>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sz="1600" dirty="0"/>
              <a:t>Insert your text here Insert your text here Insert your text here  Insert your text here Insert your text here Insert your text here Insert your text here  Insert your text here Insert your text here Insert your text here Insert your text here  Insert your text here</a:t>
            </a:r>
            <a:endParaRPr lang="en-AU" dirty="0"/>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sz="1600" dirty="0"/>
              <a:t>Insert your text here Insert your text here Insert your text here  Insert your text here Insert your text here Insert your text here Insert your text here  Insert your text here Insert your text here Insert your text here Insert your text here  Insert your text here</a:t>
            </a:r>
            <a:endParaRPr lang="en-AU" dirty="0"/>
          </a:p>
        </p:txBody>
      </p:sp>
      <p:sp>
        <p:nvSpPr>
          <p:cNvPr id="9" name="Text Placeholder 8">
            <a:extLst>
              <a:ext uri="{FF2B5EF4-FFF2-40B4-BE49-F238E27FC236}">
                <a16:creationId xmlns:a16="http://schemas.microsoft.com/office/drawing/2014/main" id="{9EC41BC9-2C6E-D5D0-3210-410978405C96}"/>
              </a:ext>
            </a:extLst>
          </p:cNvPr>
          <p:cNvSpPr>
            <a:spLocks noGrp="1"/>
          </p:cNvSpPr>
          <p:nvPr>
            <p:ph type="body" sz="quarter" idx="15" hasCustomPrompt="1"/>
          </p:nvPr>
        </p:nvSpPr>
        <p:spPr>
          <a:xfrm>
            <a:off x="446188" y="0"/>
            <a:ext cx="2052308" cy="439247"/>
          </a:xfrm>
        </p:spPr>
        <p:txBody>
          <a:bodyPr anchor="ctr">
            <a:normAutofit/>
          </a:bodyPr>
          <a:lstStyle>
            <a:lvl1pPr marL="0" indent="0">
              <a:buNone/>
              <a:defRPr sz="1200" b="1">
                <a:solidFill>
                  <a:schemeClr val="bg1"/>
                </a:solidFill>
                <a:latin typeface="+mj-lt"/>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AU" dirty="0"/>
              <a:t>1</a:t>
            </a:r>
          </a:p>
        </p:txBody>
      </p:sp>
    </p:spTree>
    <p:extLst>
      <p:ext uri="{BB962C8B-B14F-4D97-AF65-F5344CB8AC3E}">
        <p14:creationId xmlns:p14="http://schemas.microsoft.com/office/powerpoint/2010/main" val="20223923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ntent - Topic">
    <p:spTree>
      <p:nvGrpSpPr>
        <p:cNvPr id="1" name=""/>
        <p:cNvGrpSpPr/>
        <p:nvPr/>
      </p:nvGrpSpPr>
      <p:grpSpPr>
        <a:xfrm>
          <a:off x="0" y="0"/>
          <a:ext cx="0" cy="0"/>
          <a:chOff x="0" y="0"/>
          <a:chExt cx="0" cy="0"/>
        </a:xfrm>
      </p:grpSpPr>
      <p:pic>
        <p:nvPicPr>
          <p:cNvPr id="11" name="Picture 10" descr="Logo, company name&#10;&#10;Description automatically generated">
            <a:extLst>
              <a:ext uri="{FF2B5EF4-FFF2-40B4-BE49-F238E27FC236}">
                <a16:creationId xmlns:a16="http://schemas.microsoft.com/office/drawing/2014/main" id="{38CB4ACE-E7BA-6ABD-1901-5697775427BF}"/>
              </a:ext>
            </a:extLst>
          </p:cNvPr>
          <p:cNvPicPr>
            <a:picLocks noChangeAspect="1"/>
          </p:cNvPicPr>
          <p:nvPr userDrawn="1"/>
        </p:nvPicPr>
        <p:blipFill rotWithShape="1">
          <a:blip r:embed="rId2">
            <a:alphaModFix amt="19000"/>
            <a:extLst>
              <a:ext uri="{28A0092B-C50C-407E-A947-70E740481C1C}">
                <a14:useLocalDpi xmlns:a14="http://schemas.microsoft.com/office/drawing/2010/main" val="0"/>
              </a:ext>
            </a:extLst>
          </a:blip>
          <a:srcRect r="39726" b="5719"/>
          <a:stretch/>
        </p:blipFill>
        <p:spPr>
          <a:xfrm>
            <a:off x="11126709" y="5026455"/>
            <a:ext cx="1065291" cy="1831545"/>
          </a:xfrm>
          <a:prstGeom prst="rect">
            <a:avLst/>
          </a:prstGeom>
        </p:spPr>
      </p:pic>
      <p:sp>
        <p:nvSpPr>
          <p:cNvPr id="2" name="Title 1">
            <a:extLst>
              <a:ext uri="{FF2B5EF4-FFF2-40B4-BE49-F238E27FC236}">
                <a16:creationId xmlns:a16="http://schemas.microsoft.com/office/drawing/2014/main" id="{3FC1CDA4-CB3A-A7C0-95DF-6B48EA630059}"/>
              </a:ext>
            </a:extLst>
          </p:cNvPr>
          <p:cNvSpPr>
            <a:spLocks noGrp="1"/>
          </p:cNvSpPr>
          <p:nvPr>
            <p:ph type="title" hasCustomPrompt="1"/>
          </p:nvPr>
        </p:nvSpPr>
        <p:spPr>
          <a:xfrm>
            <a:off x="1476000" y="1080000"/>
            <a:ext cx="6446229" cy="445677"/>
          </a:xfrm>
        </p:spPr>
        <p:txBody>
          <a:bodyPr anchor="t" anchorCtr="0">
            <a:noAutofit/>
          </a:bodyPr>
          <a:lstStyle>
            <a:lvl1pPr>
              <a:defRPr sz="3000"/>
            </a:lvl1pPr>
          </a:lstStyle>
          <a:p>
            <a:r>
              <a:rPr lang="en-US" dirty="0"/>
              <a:t>Heading here.</a:t>
            </a:r>
            <a:endParaRPr lang="en-AU" dirty="0"/>
          </a:p>
        </p:txBody>
      </p:sp>
      <p:sp>
        <p:nvSpPr>
          <p:cNvPr id="4" name="Text Placeholder 3">
            <a:extLst>
              <a:ext uri="{FF2B5EF4-FFF2-40B4-BE49-F238E27FC236}">
                <a16:creationId xmlns:a16="http://schemas.microsoft.com/office/drawing/2014/main" id="{68FE0BE4-5F24-FF03-DE3C-905821A2901E}"/>
              </a:ext>
            </a:extLst>
          </p:cNvPr>
          <p:cNvSpPr>
            <a:spLocks noGrp="1"/>
          </p:cNvSpPr>
          <p:nvPr>
            <p:ph type="body" sz="half" idx="2" hasCustomPrompt="1"/>
          </p:nvPr>
        </p:nvSpPr>
        <p:spPr>
          <a:xfrm>
            <a:off x="1476000" y="2232000"/>
            <a:ext cx="3888000" cy="3310614"/>
          </a:xfrm>
        </p:spPr>
        <p:txBody>
          <a:bodyPr>
            <a:noAutofit/>
          </a:bodyPr>
          <a:lstStyle>
            <a:lvl1pPr marL="0" indent="0" algn="just">
              <a:lnSpc>
                <a:spcPts val="2000"/>
              </a:lnSpc>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marL="0" marR="0" lvl="0" indent="0" algn="just" defTabSz="914400" rtl="0" eaLnBrk="1" fontAlgn="auto" latinLnBrk="0" hangingPunct="1">
              <a:lnSpc>
                <a:spcPts val="2000"/>
              </a:lnSpc>
              <a:spcBef>
                <a:spcPts val="1000"/>
              </a:spcBef>
              <a:spcAft>
                <a:spcPts val="0"/>
              </a:spcAft>
              <a:buClrTx/>
              <a:buSzTx/>
              <a:buFont typeface="Arial" panose="020B0604020202020204" pitchFamily="34" charset="0"/>
              <a:buNone/>
              <a:tabLst/>
              <a:defRPr/>
            </a:pPr>
            <a:r>
              <a:rPr lang="en-US" dirty="0"/>
              <a:t>Insert your text here Insert your text here  Insert your text here Insert your text here Insert your text here Insert your text here  Insert your text here Insert your text here Insert your text here Insert your text here  Insert your text here</a:t>
            </a:r>
          </a:p>
        </p:txBody>
      </p:sp>
      <p:sp>
        <p:nvSpPr>
          <p:cNvPr id="5" name="Date Placeholder 4">
            <a:extLst>
              <a:ext uri="{FF2B5EF4-FFF2-40B4-BE49-F238E27FC236}">
                <a16:creationId xmlns:a16="http://schemas.microsoft.com/office/drawing/2014/main" id="{1FBC01BA-3B35-7571-9482-9931848EB7B1}"/>
              </a:ext>
            </a:extLst>
          </p:cNvPr>
          <p:cNvSpPr>
            <a:spLocks noGrp="1"/>
          </p:cNvSpPr>
          <p:nvPr>
            <p:ph type="dt" sz="half" idx="10"/>
          </p:nvPr>
        </p:nvSpPr>
        <p:spPr/>
        <p:txBody>
          <a:bodyPr/>
          <a:lstStyle/>
          <a:p>
            <a:fld id="{ADE43053-D145-4E5F-ACF5-3ACB0B277F61}" type="datetime2">
              <a:rPr lang="en-AU" smtClean="0"/>
              <a:t>Tuesday, 4 March 2025</a:t>
            </a:fld>
            <a:endParaRPr lang="en-AU"/>
          </a:p>
        </p:txBody>
      </p:sp>
      <p:sp>
        <p:nvSpPr>
          <p:cNvPr id="6" name="Footer Placeholder 5">
            <a:extLst>
              <a:ext uri="{FF2B5EF4-FFF2-40B4-BE49-F238E27FC236}">
                <a16:creationId xmlns:a16="http://schemas.microsoft.com/office/drawing/2014/main" id="{2FFF0381-0183-70AD-A9D1-C552297744BE}"/>
              </a:ext>
            </a:extLst>
          </p:cNvPr>
          <p:cNvSpPr>
            <a:spLocks noGrp="1"/>
          </p:cNvSpPr>
          <p:nvPr>
            <p:ph type="ftr" sz="quarter" idx="11"/>
          </p:nvPr>
        </p:nvSpPr>
        <p:spPr/>
        <p:txBody>
          <a:bodyPr/>
          <a:lstStyle/>
          <a:p>
            <a:endParaRPr lang="en-AU"/>
          </a:p>
        </p:txBody>
      </p:sp>
      <p:sp>
        <p:nvSpPr>
          <p:cNvPr id="7" name="Slide Number Placeholder 6">
            <a:extLst>
              <a:ext uri="{FF2B5EF4-FFF2-40B4-BE49-F238E27FC236}">
                <a16:creationId xmlns:a16="http://schemas.microsoft.com/office/drawing/2014/main" id="{12BF1AD7-9033-67B9-DE96-CCBFDDAEE112}"/>
              </a:ext>
            </a:extLst>
          </p:cNvPr>
          <p:cNvSpPr>
            <a:spLocks noGrp="1"/>
          </p:cNvSpPr>
          <p:nvPr>
            <p:ph type="sldNum" sz="quarter" idx="12"/>
          </p:nvPr>
        </p:nvSpPr>
        <p:spPr/>
        <p:txBody>
          <a:bodyPr/>
          <a:lstStyle/>
          <a:p>
            <a:fld id="{9FDD9DF5-F185-4B18-8436-B67311DA2276}" type="slidenum">
              <a:rPr lang="en-AU" smtClean="0"/>
              <a:t>‹#›</a:t>
            </a:fld>
            <a:endParaRPr lang="en-AU"/>
          </a:p>
        </p:txBody>
      </p:sp>
      <p:sp>
        <p:nvSpPr>
          <p:cNvPr id="8" name="Rectangle 7">
            <a:extLst>
              <a:ext uri="{FF2B5EF4-FFF2-40B4-BE49-F238E27FC236}">
                <a16:creationId xmlns:a16="http://schemas.microsoft.com/office/drawing/2014/main" id="{6DF9C545-1BBE-F6A0-BDEC-247EF5E55002}"/>
              </a:ext>
            </a:extLst>
          </p:cNvPr>
          <p:cNvSpPr/>
          <p:nvPr userDrawn="1"/>
        </p:nvSpPr>
        <p:spPr>
          <a:xfrm>
            <a:off x="0" y="0"/>
            <a:ext cx="12192000" cy="445677"/>
          </a:xfrm>
          <a:prstGeom prst="rect">
            <a:avLst/>
          </a:prstGeom>
          <a:solidFill>
            <a:srgbClr val="F371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12" name="Text Placeholder 3">
            <a:extLst>
              <a:ext uri="{FF2B5EF4-FFF2-40B4-BE49-F238E27FC236}">
                <a16:creationId xmlns:a16="http://schemas.microsoft.com/office/drawing/2014/main" id="{3B415483-35A2-C57F-24F8-B1705995D256}"/>
              </a:ext>
            </a:extLst>
          </p:cNvPr>
          <p:cNvSpPr>
            <a:spLocks noGrp="1"/>
          </p:cNvSpPr>
          <p:nvPr>
            <p:ph type="body" sz="half" idx="13" hasCustomPrompt="1"/>
          </p:nvPr>
        </p:nvSpPr>
        <p:spPr>
          <a:xfrm>
            <a:off x="6660000" y="2232000"/>
            <a:ext cx="3888000" cy="3310614"/>
          </a:xfrm>
        </p:spPr>
        <p:txBody>
          <a:bodyPr>
            <a:noAutofit/>
          </a:bodyPr>
          <a:lstStyle>
            <a:lvl1pPr marL="0" indent="0" algn="just">
              <a:lnSpc>
                <a:spcPts val="2000"/>
              </a:lnSpc>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marL="0" marR="0" lvl="0" indent="0" algn="just" defTabSz="914400" rtl="0" eaLnBrk="1" fontAlgn="auto" latinLnBrk="0" hangingPunct="1">
              <a:lnSpc>
                <a:spcPts val="2000"/>
              </a:lnSpc>
              <a:spcBef>
                <a:spcPts val="1000"/>
              </a:spcBef>
              <a:spcAft>
                <a:spcPts val="0"/>
              </a:spcAft>
              <a:buClrTx/>
              <a:buSzTx/>
              <a:buFont typeface="Arial" panose="020B0604020202020204" pitchFamily="34" charset="0"/>
              <a:buNone/>
              <a:tabLst/>
              <a:defRPr/>
            </a:pPr>
            <a:r>
              <a:rPr lang="en-US" dirty="0"/>
              <a:t>Insert your text here Insert your text here  Insert your text here Insert your text here Insert your text here Insert your text here  Insert your text here Insert your text here Insert your text here Insert your text here  Insert your text here</a:t>
            </a:r>
          </a:p>
        </p:txBody>
      </p:sp>
      <p:sp>
        <p:nvSpPr>
          <p:cNvPr id="14" name="Text Placeholder 13">
            <a:extLst>
              <a:ext uri="{FF2B5EF4-FFF2-40B4-BE49-F238E27FC236}">
                <a16:creationId xmlns:a16="http://schemas.microsoft.com/office/drawing/2014/main" id="{BA2FB9CC-9D88-5DAD-2995-4F56B4F1A9CE}"/>
              </a:ext>
            </a:extLst>
          </p:cNvPr>
          <p:cNvSpPr>
            <a:spLocks noGrp="1"/>
          </p:cNvSpPr>
          <p:nvPr>
            <p:ph type="body" sz="quarter" idx="14" hasCustomPrompt="1"/>
          </p:nvPr>
        </p:nvSpPr>
        <p:spPr>
          <a:xfrm>
            <a:off x="1476375" y="1743075"/>
            <a:ext cx="3887788" cy="344488"/>
          </a:xfrm>
        </p:spPr>
        <p:txBody>
          <a:bodyPr>
            <a:noAutofit/>
          </a:bodyPr>
          <a:lstStyle>
            <a:lvl1pPr marL="0" indent="0">
              <a:buNone/>
              <a:defRPr sz="2000" b="1">
                <a:solidFill>
                  <a:schemeClr val="tx2"/>
                </a:solidFill>
                <a:latin typeface="+mj-lt"/>
              </a:defRPr>
            </a:lvl1pPr>
          </a:lstStyle>
          <a:p>
            <a:pPr lvl="0"/>
            <a:r>
              <a:rPr lang="en-US" sz="2000" b="1" dirty="0">
                <a:latin typeface="+mj-lt"/>
              </a:rPr>
              <a:t>Subheading – if needed</a:t>
            </a:r>
            <a:endParaRPr lang="en-AU" dirty="0"/>
          </a:p>
        </p:txBody>
      </p:sp>
      <p:sp>
        <p:nvSpPr>
          <p:cNvPr id="15" name="Text Placeholder 13">
            <a:extLst>
              <a:ext uri="{FF2B5EF4-FFF2-40B4-BE49-F238E27FC236}">
                <a16:creationId xmlns:a16="http://schemas.microsoft.com/office/drawing/2014/main" id="{EE70A4F7-5835-9118-64BC-F1130AEA7E27}"/>
              </a:ext>
            </a:extLst>
          </p:cNvPr>
          <p:cNvSpPr>
            <a:spLocks noGrp="1"/>
          </p:cNvSpPr>
          <p:nvPr>
            <p:ph type="body" sz="quarter" idx="15" hasCustomPrompt="1"/>
          </p:nvPr>
        </p:nvSpPr>
        <p:spPr>
          <a:xfrm>
            <a:off x="6660000" y="1743075"/>
            <a:ext cx="3887788" cy="344488"/>
          </a:xfrm>
        </p:spPr>
        <p:txBody>
          <a:bodyPr>
            <a:noAutofit/>
          </a:bodyPr>
          <a:lstStyle>
            <a:lvl1pPr marL="0" indent="0">
              <a:buNone/>
              <a:defRPr sz="2000" b="1">
                <a:solidFill>
                  <a:schemeClr val="tx2"/>
                </a:solidFill>
                <a:latin typeface="+mj-lt"/>
              </a:defRPr>
            </a:lvl1pPr>
          </a:lstStyle>
          <a:p>
            <a:pPr lvl="0"/>
            <a:r>
              <a:rPr lang="en-US" sz="2000" b="1" dirty="0">
                <a:latin typeface="+mj-lt"/>
              </a:rPr>
              <a:t>Subheading – if needed</a:t>
            </a:r>
            <a:endParaRPr lang="en-AU" dirty="0"/>
          </a:p>
        </p:txBody>
      </p:sp>
      <p:sp>
        <p:nvSpPr>
          <p:cNvPr id="13" name="Text Placeholder 8">
            <a:extLst>
              <a:ext uri="{FF2B5EF4-FFF2-40B4-BE49-F238E27FC236}">
                <a16:creationId xmlns:a16="http://schemas.microsoft.com/office/drawing/2014/main" id="{08898696-7F9B-D35A-7CB0-6D11EA11715E}"/>
              </a:ext>
            </a:extLst>
          </p:cNvPr>
          <p:cNvSpPr>
            <a:spLocks noGrp="1"/>
          </p:cNvSpPr>
          <p:nvPr>
            <p:ph type="body" sz="quarter" idx="16" hasCustomPrompt="1"/>
          </p:nvPr>
        </p:nvSpPr>
        <p:spPr>
          <a:xfrm>
            <a:off x="446188" y="0"/>
            <a:ext cx="2052308" cy="445676"/>
          </a:xfrm>
        </p:spPr>
        <p:txBody>
          <a:bodyPr anchor="ctr">
            <a:normAutofit/>
          </a:bodyPr>
          <a:lstStyle>
            <a:lvl1pPr marL="0" indent="0">
              <a:buNone/>
              <a:defRPr sz="1200" b="1">
                <a:solidFill>
                  <a:schemeClr val="bg1"/>
                </a:solidFill>
                <a:latin typeface="+mj-lt"/>
              </a:defRPr>
            </a:lvl1pPr>
          </a:lstStyle>
          <a:p>
            <a:pPr lvl="0"/>
            <a:r>
              <a:rPr lang="en-US" dirty="0"/>
              <a:t>2</a:t>
            </a:r>
            <a:endParaRPr lang="en-AU" dirty="0"/>
          </a:p>
        </p:txBody>
      </p:sp>
    </p:spTree>
    <p:extLst>
      <p:ext uri="{BB962C8B-B14F-4D97-AF65-F5344CB8AC3E}">
        <p14:creationId xmlns:p14="http://schemas.microsoft.com/office/powerpoint/2010/main" val="18285526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ntent - Topic with picture">
    <p:spTree>
      <p:nvGrpSpPr>
        <p:cNvPr id="1" name=""/>
        <p:cNvGrpSpPr/>
        <p:nvPr/>
      </p:nvGrpSpPr>
      <p:grpSpPr>
        <a:xfrm>
          <a:off x="0" y="0"/>
          <a:ext cx="0" cy="0"/>
          <a:chOff x="0" y="0"/>
          <a:chExt cx="0" cy="0"/>
        </a:xfrm>
      </p:grpSpPr>
      <p:pic>
        <p:nvPicPr>
          <p:cNvPr id="15" name="Picture 14" descr="Logo, company name&#10;&#10;Description automatically generated">
            <a:extLst>
              <a:ext uri="{FF2B5EF4-FFF2-40B4-BE49-F238E27FC236}">
                <a16:creationId xmlns:a16="http://schemas.microsoft.com/office/drawing/2014/main" id="{9A540B6D-F8C7-9273-0002-E56AD55CF9EA}"/>
              </a:ext>
            </a:extLst>
          </p:cNvPr>
          <p:cNvPicPr>
            <a:picLocks noChangeAspect="1"/>
          </p:cNvPicPr>
          <p:nvPr userDrawn="1"/>
        </p:nvPicPr>
        <p:blipFill rotWithShape="1">
          <a:blip r:embed="rId2">
            <a:alphaModFix amt="19000"/>
            <a:extLst>
              <a:ext uri="{28A0092B-C50C-407E-A947-70E740481C1C}">
                <a14:useLocalDpi xmlns:a14="http://schemas.microsoft.com/office/drawing/2010/main" val="0"/>
              </a:ext>
            </a:extLst>
          </a:blip>
          <a:srcRect r="39726" b="5719"/>
          <a:stretch/>
        </p:blipFill>
        <p:spPr>
          <a:xfrm>
            <a:off x="11126709" y="5026455"/>
            <a:ext cx="1065291" cy="1831545"/>
          </a:xfrm>
          <a:prstGeom prst="rect">
            <a:avLst/>
          </a:prstGeom>
        </p:spPr>
      </p:pic>
      <p:sp>
        <p:nvSpPr>
          <p:cNvPr id="2" name="Title 1">
            <a:extLst>
              <a:ext uri="{FF2B5EF4-FFF2-40B4-BE49-F238E27FC236}">
                <a16:creationId xmlns:a16="http://schemas.microsoft.com/office/drawing/2014/main" id="{437C1191-732B-BE3F-72B7-12C3FF7F44CF}"/>
              </a:ext>
            </a:extLst>
          </p:cNvPr>
          <p:cNvSpPr>
            <a:spLocks noGrp="1"/>
          </p:cNvSpPr>
          <p:nvPr>
            <p:ph type="title" hasCustomPrompt="1"/>
          </p:nvPr>
        </p:nvSpPr>
        <p:spPr>
          <a:xfrm>
            <a:off x="1476000" y="1080000"/>
            <a:ext cx="3932237" cy="445677"/>
          </a:xfrm>
        </p:spPr>
        <p:txBody>
          <a:bodyPr anchor="t" anchorCtr="0">
            <a:noAutofit/>
          </a:bodyPr>
          <a:lstStyle>
            <a:lvl1pPr>
              <a:defRPr sz="3000"/>
            </a:lvl1pPr>
          </a:lstStyle>
          <a:p>
            <a:r>
              <a:rPr lang="en-US" dirty="0"/>
              <a:t>Heading here.</a:t>
            </a:r>
            <a:endParaRPr lang="en-AU" dirty="0"/>
          </a:p>
        </p:txBody>
      </p:sp>
      <p:sp>
        <p:nvSpPr>
          <p:cNvPr id="3" name="Picture Placeholder 2">
            <a:extLst>
              <a:ext uri="{FF2B5EF4-FFF2-40B4-BE49-F238E27FC236}">
                <a16:creationId xmlns:a16="http://schemas.microsoft.com/office/drawing/2014/main" id="{68FFF474-EEBD-C3D5-5C53-ACF6CC540ADF}"/>
              </a:ext>
            </a:extLst>
          </p:cNvPr>
          <p:cNvSpPr>
            <a:spLocks noGrp="1"/>
          </p:cNvSpPr>
          <p:nvPr>
            <p:ph type="pic" idx="1"/>
          </p:nvPr>
        </p:nvSpPr>
        <p:spPr>
          <a:xfrm>
            <a:off x="5729590" y="1080000"/>
            <a:ext cx="5625797" cy="4781050"/>
          </a:xfrm>
        </p:spPr>
        <p:txBody>
          <a:bodyPr anchor="ctr" anchorCtr="0"/>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AU" dirty="0"/>
          </a:p>
        </p:txBody>
      </p:sp>
      <p:sp>
        <p:nvSpPr>
          <p:cNvPr id="4" name="Text Placeholder 3">
            <a:extLst>
              <a:ext uri="{FF2B5EF4-FFF2-40B4-BE49-F238E27FC236}">
                <a16:creationId xmlns:a16="http://schemas.microsoft.com/office/drawing/2014/main" id="{2E8F51C6-3E6E-CEB8-4654-40D11ECB73D1}"/>
              </a:ext>
            </a:extLst>
          </p:cNvPr>
          <p:cNvSpPr>
            <a:spLocks noGrp="1"/>
          </p:cNvSpPr>
          <p:nvPr>
            <p:ph type="body" sz="half" idx="2" hasCustomPrompt="1"/>
          </p:nvPr>
        </p:nvSpPr>
        <p:spPr>
          <a:xfrm>
            <a:off x="1476000" y="1800000"/>
            <a:ext cx="3932237" cy="339043"/>
          </a:xfrm>
        </p:spPr>
        <p:txBody>
          <a:bodyPr>
            <a:noAutofit/>
          </a:bodyPr>
          <a:lstStyle>
            <a:lvl1pPr marL="0" indent="0">
              <a:buNone/>
              <a:defRPr sz="2000" b="1">
                <a:solidFill>
                  <a:schemeClr val="tx2"/>
                </a:solidFill>
                <a:latin typeface="+mj-lt"/>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Subheading – if needed</a:t>
            </a:r>
          </a:p>
        </p:txBody>
      </p:sp>
      <p:sp>
        <p:nvSpPr>
          <p:cNvPr id="5" name="Date Placeholder 4">
            <a:extLst>
              <a:ext uri="{FF2B5EF4-FFF2-40B4-BE49-F238E27FC236}">
                <a16:creationId xmlns:a16="http://schemas.microsoft.com/office/drawing/2014/main" id="{4294C12D-2300-60F8-8F41-1056E1A2C7D0}"/>
              </a:ext>
            </a:extLst>
          </p:cNvPr>
          <p:cNvSpPr>
            <a:spLocks noGrp="1"/>
          </p:cNvSpPr>
          <p:nvPr>
            <p:ph type="dt" sz="half" idx="10"/>
          </p:nvPr>
        </p:nvSpPr>
        <p:spPr/>
        <p:txBody>
          <a:bodyPr/>
          <a:lstStyle/>
          <a:p>
            <a:fld id="{56454541-F86B-458F-87C0-11685239CFDF}" type="datetime2">
              <a:rPr lang="en-AU" smtClean="0"/>
              <a:t>Tuesday, 4 March 2025</a:t>
            </a:fld>
            <a:endParaRPr lang="en-AU"/>
          </a:p>
        </p:txBody>
      </p:sp>
      <p:sp>
        <p:nvSpPr>
          <p:cNvPr id="6" name="Footer Placeholder 5">
            <a:extLst>
              <a:ext uri="{FF2B5EF4-FFF2-40B4-BE49-F238E27FC236}">
                <a16:creationId xmlns:a16="http://schemas.microsoft.com/office/drawing/2014/main" id="{F4D21922-E3A7-E3A6-8F56-20F09402B22F}"/>
              </a:ext>
            </a:extLst>
          </p:cNvPr>
          <p:cNvSpPr>
            <a:spLocks noGrp="1"/>
          </p:cNvSpPr>
          <p:nvPr>
            <p:ph type="ftr" sz="quarter" idx="11"/>
          </p:nvPr>
        </p:nvSpPr>
        <p:spPr/>
        <p:txBody>
          <a:bodyPr/>
          <a:lstStyle/>
          <a:p>
            <a:endParaRPr lang="en-AU"/>
          </a:p>
        </p:txBody>
      </p:sp>
      <p:sp>
        <p:nvSpPr>
          <p:cNvPr id="7" name="Slide Number Placeholder 6">
            <a:extLst>
              <a:ext uri="{FF2B5EF4-FFF2-40B4-BE49-F238E27FC236}">
                <a16:creationId xmlns:a16="http://schemas.microsoft.com/office/drawing/2014/main" id="{C58ACDFA-FDE7-4589-3B22-758C2D4B71DC}"/>
              </a:ext>
            </a:extLst>
          </p:cNvPr>
          <p:cNvSpPr>
            <a:spLocks noGrp="1"/>
          </p:cNvSpPr>
          <p:nvPr>
            <p:ph type="sldNum" sz="quarter" idx="12"/>
          </p:nvPr>
        </p:nvSpPr>
        <p:spPr/>
        <p:txBody>
          <a:bodyPr/>
          <a:lstStyle/>
          <a:p>
            <a:fld id="{9FDD9DF5-F185-4B18-8436-B67311DA2276}" type="slidenum">
              <a:rPr lang="en-AU" smtClean="0"/>
              <a:t>‹#›</a:t>
            </a:fld>
            <a:endParaRPr lang="en-AU"/>
          </a:p>
        </p:txBody>
      </p:sp>
      <p:sp>
        <p:nvSpPr>
          <p:cNvPr id="8" name="Rectangle 7">
            <a:extLst>
              <a:ext uri="{FF2B5EF4-FFF2-40B4-BE49-F238E27FC236}">
                <a16:creationId xmlns:a16="http://schemas.microsoft.com/office/drawing/2014/main" id="{BFD34F0E-EE44-17A5-EF66-C2203A1459A9}"/>
              </a:ext>
            </a:extLst>
          </p:cNvPr>
          <p:cNvSpPr/>
          <p:nvPr userDrawn="1"/>
        </p:nvSpPr>
        <p:spPr>
          <a:xfrm>
            <a:off x="0" y="0"/>
            <a:ext cx="12192000" cy="445677"/>
          </a:xfrm>
          <a:prstGeom prst="rect">
            <a:avLst/>
          </a:prstGeom>
          <a:solidFill>
            <a:srgbClr val="F371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13" name="Text Placeholder 3">
            <a:extLst>
              <a:ext uri="{FF2B5EF4-FFF2-40B4-BE49-F238E27FC236}">
                <a16:creationId xmlns:a16="http://schemas.microsoft.com/office/drawing/2014/main" id="{20ED2132-1BB9-2CC8-9ED7-3DEC6B413603}"/>
              </a:ext>
            </a:extLst>
          </p:cNvPr>
          <p:cNvSpPr>
            <a:spLocks noGrp="1"/>
          </p:cNvSpPr>
          <p:nvPr>
            <p:ph type="body" sz="half" idx="13" hasCustomPrompt="1"/>
          </p:nvPr>
        </p:nvSpPr>
        <p:spPr>
          <a:xfrm>
            <a:off x="9620654" y="5658894"/>
            <a:ext cx="1879277" cy="339043"/>
          </a:xfrm>
          <a:solidFill>
            <a:schemeClr val="tx1"/>
          </a:solidFill>
        </p:spPr>
        <p:txBody>
          <a:bodyPr anchor="ctr" anchorCtr="0">
            <a:noAutofit/>
          </a:bodyPr>
          <a:lstStyle>
            <a:lvl1pPr marL="0" indent="0" algn="r">
              <a:buNone/>
              <a:defRPr sz="1100" b="1">
                <a:solidFill>
                  <a:schemeClr val="bg2"/>
                </a:solidFill>
                <a:latin typeface="+mj-lt"/>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marL="0" marR="0" lvl="0" indent="0" algn="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Insert picture caption</a:t>
            </a:r>
          </a:p>
        </p:txBody>
      </p:sp>
      <p:sp>
        <p:nvSpPr>
          <p:cNvPr id="14" name="Text Placeholder 3">
            <a:extLst>
              <a:ext uri="{FF2B5EF4-FFF2-40B4-BE49-F238E27FC236}">
                <a16:creationId xmlns:a16="http://schemas.microsoft.com/office/drawing/2014/main" id="{B911FBE8-6096-F5B1-E0D3-8554646E40B1}"/>
              </a:ext>
            </a:extLst>
          </p:cNvPr>
          <p:cNvSpPr>
            <a:spLocks noGrp="1"/>
          </p:cNvSpPr>
          <p:nvPr>
            <p:ph type="body" sz="half" idx="14" hasCustomPrompt="1"/>
          </p:nvPr>
        </p:nvSpPr>
        <p:spPr>
          <a:xfrm>
            <a:off x="5729590" y="5938198"/>
            <a:ext cx="3763840" cy="339043"/>
          </a:xfrm>
          <a:noFill/>
        </p:spPr>
        <p:txBody>
          <a:bodyPr anchor="ctr" anchorCtr="0">
            <a:noAutofit/>
          </a:bodyPr>
          <a:lstStyle>
            <a:lvl1pPr marL="0" indent="0">
              <a:buNone/>
              <a:defRPr sz="1100" b="1">
                <a:solidFill>
                  <a:schemeClr val="tx1"/>
                </a:solidFill>
                <a:latin typeface="+mj-lt"/>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Insert graphic description – delete if not needed</a:t>
            </a:r>
          </a:p>
        </p:txBody>
      </p:sp>
      <p:sp>
        <p:nvSpPr>
          <p:cNvPr id="17" name="Text Placeholder 16">
            <a:extLst>
              <a:ext uri="{FF2B5EF4-FFF2-40B4-BE49-F238E27FC236}">
                <a16:creationId xmlns:a16="http://schemas.microsoft.com/office/drawing/2014/main" id="{72988B91-6960-E954-2B37-266C34472262}"/>
              </a:ext>
            </a:extLst>
          </p:cNvPr>
          <p:cNvSpPr>
            <a:spLocks noGrp="1"/>
          </p:cNvSpPr>
          <p:nvPr>
            <p:ph type="body" sz="quarter" idx="15" hasCustomPrompt="1"/>
          </p:nvPr>
        </p:nvSpPr>
        <p:spPr>
          <a:xfrm>
            <a:off x="1476375" y="2381250"/>
            <a:ext cx="3932238" cy="3463925"/>
          </a:xfrm>
        </p:spPr>
        <p:txBody>
          <a:bodyPr>
            <a:normAutofit/>
          </a:bodyPr>
          <a:lstStyle>
            <a:lvl1pPr marL="0" indent="0" algn="just">
              <a:lnSpc>
                <a:spcPts val="1920"/>
              </a:lnSpc>
              <a:buNone/>
              <a:defRPr sz="1600"/>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Insert your text here Insert your text here Insert your text here Insert your text here Insert your text here Insert your text here Insert your text here Insert your text here Insert your text here </a:t>
            </a:r>
            <a:endParaRPr lang="en-AU" dirty="0"/>
          </a:p>
        </p:txBody>
      </p:sp>
      <p:sp>
        <p:nvSpPr>
          <p:cNvPr id="16" name="Text Placeholder 8">
            <a:extLst>
              <a:ext uri="{FF2B5EF4-FFF2-40B4-BE49-F238E27FC236}">
                <a16:creationId xmlns:a16="http://schemas.microsoft.com/office/drawing/2014/main" id="{25B1F874-79C0-EE39-8F0B-B1735B93CA7A}"/>
              </a:ext>
            </a:extLst>
          </p:cNvPr>
          <p:cNvSpPr>
            <a:spLocks noGrp="1"/>
          </p:cNvSpPr>
          <p:nvPr>
            <p:ph type="body" sz="quarter" idx="16" hasCustomPrompt="1"/>
          </p:nvPr>
        </p:nvSpPr>
        <p:spPr>
          <a:xfrm>
            <a:off x="446188" y="0"/>
            <a:ext cx="2052308" cy="445676"/>
          </a:xfrm>
        </p:spPr>
        <p:txBody>
          <a:bodyPr anchor="ctr">
            <a:normAutofit/>
          </a:bodyPr>
          <a:lstStyle>
            <a:lvl1pPr marL="0" indent="0">
              <a:buNone/>
              <a:defRPr sz="1200" b="1">
                <a:solidFill>
                  <a:schemeClr val="bg1"/>
                </a:solidFill>
                <a:latin typeface="+mj-lt"/>
              </a:defRPr>
            </a:lvl1pPr>
          </a:lstStyle>
          <a:p>
            <a:pPr lvl="0"/>
            <a:r>
              <a:rPr lang="en-US" dirty="0"/>
              <a:t>3</a:t>
            </a:r>
            <a:endParaRPr lang="en-AU" dirty="0"/>
          </a:p>
        </p:txBody>
      </p:sp>
    </p:spTree>
    <p:extLst>
      <p:ext uri="{BB962C8B-B14F-4D97-AF65-F5344CB8AC3E}">
        <p14:creationId xmlns:p14="http://schemas.microsoft.com/office/powerpoint/2010/main" val="11097956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A95868E-EBB3-3594-E035-2359382FF8DB}"/>
              </a:ext>
            </a:extLst>
          </p:cNvPr>
          <p:cNvSpPr>
            <a:spLocks noGrp="1"/>
          </p:cNvSpPr>
          <p:nvPr>
            <p:ph type="dt" sz="half" idx="10"/>
          </p:nvPr>
        </p:nvSpPr>
        <p:spPr/>
        <p:txBody>
          <a:bodyPr/>
          <a:lstStyle/>
          <a:p>
            <a:fld id="{9E1834DB-96AC-42EC-9EA4-F044BE6C423A}" type="datetime2">
              <a:rPr lang="en-AU" smtClean="0"/>
              <a:t>Tuesday, 4 March 2025</a:t>
            </a:fld>
            <a:endParaRPr lang="en-AU"/>
          </a:p>
        </p:txBody>
      </p:sp>
      <p:sp>
        <p:nvSpPr>
          <p:cNvPr id="3" name="Footer Placeholder 2">
            <a:extLst>
              <a:ext uri="{FF2B5EF4-FFF2-40B4-BE49-F238E27FC236}">
                <a16:creationId xmlns:a16="http://schemas.microsoft.com/office/drawing/2014/main" id="{941FC462-8C52-3A04-D4CA-2D0238444646}"/>
              </a:ext>
            </a:extLst>
          </p:cNvPr>
          <p:cNvSpPr>
            <a:spLocks noGrp="1"/>
          </p:cNvSpPr>
          <p:nvPr>
            <p:ph type="ftr" sz="quarter" idx="11"/>
          </p:nvPr>
        </p:nvSpPr>
        <p:spPr/>
        <p:txBody>
          <a:bodyPr/>
          <a:lstStyle/>
          <a:p>
            <a:endParaRPr lang="en-AU"/>
          </a:p>
        </p:txBody>
      </p:sp>
      <p:sp>
        <p:nvSpPr>
          <p:cNvPr id="4" name="Slide Number Placeholder 3">
            <a:extLst>
              <a:ext uri="{FF2B5EF4-FFF2-40B4-BE49-F238E27FC236}">
                <a16:creationId xmlns:a16="http://schemas.microsoft.com/office/drawing/2014/main" id="{703EB4D9-BEE9-28E7-C6C7-617F675568A5}"/>
              </a:ext>
            </a:extLst>
          </p:cNvPr>
          <p:cNvSpPr>
            <a:spLocks noGrp="1"/>
          </p:cNvSpPr>
          <p:nvPr>
            <p:ph type="sldNum" sz="quarter" idx="12"/>
          </p:nvPr>
        </p:nvSpPr>
        <p:spPr/>
        <p:txBody>
          <a:bodyPr/>
          <a:lstStyle/>
          <a:p>
            <a:fld id="{9FDD9DF5-F185-4B18-8436-B67311DA2276}" type="slidenum">
              <a:rPr lang="en-AU" smtClean="0"/>
              <a:t>‹#›</a:t>
            </a:fld>
            <a:endParaRPr lang="en-AU"/>
          </a:p>
        </p:txBody>
      </p:sp>
    </p:spTree>
    <p:extLst>
      <p:ext uri="{BB962C8B-B14F-4D97-AF65-F5344CB8AC3E}">
        <p14:creationId xmlns:p14="http://schemas.microsoft.com/office/powerpoint/2010/main" val="281216013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A5A644-E92A-BB47-3ED8-64ADBD11B55E}"/>
              </a:ext>
            </a:extLst>
          </p:cNvPr>
          <p:cNvSpPr>
            <a:spLocks noGrp="1"/>
          </p:cNvSpPr>
          <p:nvPr>
            <p:ph type="title"/>
          </p:nvPr>
        </p:nvSpPr>
        <p:spPr/>
        <p:txBody>
          <a:bodyPr/>
          <a:lstStyle/>
          <a:p>
            <a:r>
              <a:rPr lang="en-US"/>
              <a:t>Click to edit Master title style</a:t>
            </a:r>
            <a:endParaRPr lang="en-AU"/>
          </a:p>
        </p:txBody>
      </p:sp>
      <p:sp>
        <p:nvSpPr>
          <p:cNvPr id="3" name="Vertical Text Placeholder 2">
            <a:extLst>
              <a:ext uri="{FF2B5EF4-FFF2-40B4-BE49-F238E27FC236}">
                <a16:creationId xmlns:a16="http://schemas.microsoft.com/office/drawing/2014/main" id="{EB311E22-3295-9B5E-02A6-6EB863C573DF}"/>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1A7DEB79-DE0E-91FA-1F3C-646809685875}"/>
              </a:ext>
            </a:extLst>
          </p:cNvPr>
          <p:cNvSpPr>
            <a:spLocks noGrp="1"/>
          </p:cNvSpPr>
          <p:nvPr>
            <p:ph type="dt" sz="half" idx="10"/>
          </p:nvPr>
        </p:nvSpPr>
        <p:spPr/>
        <p:txBody>
          <a:bodyPr/>
          <a:lstStyle/>
          <a:p>
            <a:fld id="{E4E4CE58-76E9-4119-BE51-5A89056B9B5F}" type="datetime2">
              <a:rPr lang="en-AU" smtClean="0"/>
              <a:t>Tuesday, 4 March 2025</a:t>
            </a:fld>
            <a:endParaRPr lang="en-AU"/>
          </a:p>
        </p:txBody>
      </p:sp>
      <p:sp>
        <p:nvSpPr>
          <p:cNvPr id="5" name="Footer Placeholder 4">
            <a:extLst>
              <a:ext uri="{FF2B5EF4-FFF2-40B4-BE49-F238E27FC236}">
                <a16:creationId xmlns:a16="http://schemas.microsoft.com/office/drawing/2014/main" id="{4E1CD0EB-FE2C-7778-0ACE-984D8572B6C1}"/>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69EB09C3-0EA8-4C59-C0EE-0E2F403D0B24}"/>
              </a:ext>
            </a:extLst>
          </p:cNvPr>
          <p:cNvSpPr>
            <a:spLocks noGrp="1"/>
          </p:cNvSpPr>
          <p:nvPr>
            <p:ph type="sldNum" sz="quarter" idx="12"/>
          </p:nvPr>
        </p:nvSpPr>
        <p:spPr/>
        <p:txBody>
          <a:bodyPr/>
          <a:lstStyle/>
          <a:p>
            <a:fld id="{9FDD9DF5-F185-4B18-8436-B67311DA2276}" type="slidenum">
              <a:rPr lang="en-AU" smtClean="0"/>
              <a:t>‹#›</a:t>
            </a:fld>
            <a:endParaRPr lang="en-AU"/>
          </a:p>
        </p:txBody>
      </p:sp>
    </p:spTree>
    <p:extLst>
      <p:ext uri="{BB962C8B-B14F-4D97-AF65-F5344CB8AC3E}">
        <p14:creationId xmlns:p14="http://schemas.microsoft.com/office/powerpoint/2010/main" val="174748638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9161E40-ABC1-29C8-64A5-6B5FE23ADC32}"/>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AU"/>
          </a:p>
        </p:txBody>
      </p:sp>
      <p:sp>
        <p:nvSpPr>
          <p:cNvPr id="3" name="Vertical Text Placeholder 2">
            <a:extLst>
              <a:ext uri="{FF2B5EF4-FFF2-40B4-BE49-F238E27FC236}">
                <a16:creationId xmlns:a16="http://schemas.microsoft.com/office/drawing/2014/main" id="{C7494952-A12E-E207-2A3C-C15DAAEB2773}"/>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A6C846B6-A1CB-293A-9EC7-20E2FC3EC334}"/>
              </a:ext>
            </a:extLst>
          </p:cNvPr>
          <p:cNvSpPr>
            <a:spLocks noGrp="1"/>
          </p:cNvSpPr>
          <p:nvPr>
            <p:ph type="dt" sz="half" idx="10"/>
          </p:nvPr>
        </p:nvSpPr>
        <p:spPr/>
        <p:txBody>
          <a:bodyPr/>
          <a:lstStyle/>
          <a:p>
            <a:fld id="{E17D4BEE-E912-4AA2-A610-676960AA6F37}" type="datetime2">
              <a:rPr lang="en-AU" smtClean="0"/>
              <a:t>Tuesday, 4 March 2025</a:t>
            </a:fld>
            <a:endParaRPr lang="en-AU"/>
          </a:p>
        </p:txBody>
      </p:sp>
      <p:sp>
        <p:nvSpPr>
          <p:cNvPr id="5" name="Footer Placeholder 4">
            <a:extLst>
              <a:ext uri="{FF2B5EF4-FFF2-40B4-BE49-F238E27FC236}">
                <a16:creationId xmlns:a16="http://schemas.microsoft.com/office/drawing/2014/main" id="{6E7A7BE4-2543-6505-CE0C-6201F2AC02DE}"/>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AB27EB12-7F32-134B-1FDF-0DB85CAF52EA}"/>
              </a:ext>
            </a:extLst>
          </p:cNvPr>
          <p:cNvSpPr>
            <a:spLocks noGrp="1"/>
          </p:cNvSpPr>
          <p:nvPr>
            <p:ph type="sldNum" sz="quarter" idx="12"/>
          </p:nvPr>
        </p:nvSpPr>
        <p:spPr/>
        <p:txBody>
          <a:bodyPr/>
          <a:lstStyle/>
          <a:p>
            <a:fld id="{9FDD9DF5-F185-4B18-8436-B67311DA2276}" type="slidenum">
              <a:rPr lang="en-AU" smtClean="0"/>
              <a:t>‹#›</a:t>
            </a:fld>
            <a:endParaRPr lang="en-AU"/>
          </a:p>
        </p:txBody>
      </p:sp>
    </p:spTree>
    <p:extLst>
      <p:ext uri="{BB962C8B-B14F-4D97-AF65-F5344CB8AC3E}">
        <p14:creationId xmlns:p14="http://schemas.microsoft.com/office/powerpoint/2010/main" val="21764372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7.xml"/><Relationship Id="rId3" Type="http://schemas.openxmlformats.org/officeDocument/2006/relationships/slideLayout" Target="../slideLayouts/slideLayout12.xml"/><Relationship Id="rId7" Type="http://schemas.openxmlformats.org/officeDocument/2006/relationships/slideLayout" Target="../slideLayouts/slideLayout16.xml"/><Relationship Id="rId12" Type="http://schemas.openxmlformats.org/officeDocument/2006/relationships/theme" Target="../theme/theme2.xml"/><Relationship Id="rId2" Type="http://schemas.openxmlformats.org/officeDocument/2006/relationships/slideLayout" Target="../slideLayouts/slideLayout11.xml"/><Relationship Id="rId1" Type="http://schemas.openxmlformats.org/officeDocument/2006/relationships/slideLayout" Target="../slideLayouts/slideLayout10.xml"/><Relationship Id="rId6" Type="http://schemas.openxmlformats.org/officeDocument/2006/relationships/slideLayout" Target="../slideLayouts/slideLayout15.xml"/><Relationship Id="rId11" Type="http://schemas.openxmlformats.org/officeDocument/2006/relationships/slideLayout" Target="../slideLayouts/slideLayout20.xml"/><Relationship Id="rId5" Type="http://schemas.openxmlformats.org/officeDocument/2006/relationships/slideLayout" Target="../slideLayouts/slideLayout14.xml"/><Relationship Id="rId10" Type="http://schemas.openxmlformats.org/officeDocument/2006/relationships/slideLayout" Target="../slideLayouts/slideLayout19.xml"/><Relationship Id="rId4" Type="http://schemas.openxmlformats.org/officeDocument/2006/relationships/slideLayout" Target="../slideLayouts/slideLayout13.xml"/><Relationship Id="rId9" Type="http://schemas.openxmlformats.org/officeDocument/2006/relationships/slideLayout" Target="../slideLayouts/slideLayout1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9262602-C94E-62FB-ED29-2D25480370E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endParaRPr lang="en-AU" dirty="0"/>
          </a:p>
        </p:txBody>
      </p:sp>
      <p:sp>
        <p:nvSpPr>
          <p:cNvPr id="3" name="Text Placeholder 2">
            <a:extLst>
              <a:ext uri="{FF2B5EF4-FFF2-40B4-BE49-F238E27FC236}">
                <a16:creationId xmlns:a16="http://schemas.microsoft.com/office/drawing/2014/main" id="{CE019754-1312-7007-4075-D93371135BD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4" name="Date Placeholder 3">
            <a:extLst>
              <a:ext uri="{FF2B5EF4-FFF2-40B4-BE49-F238E27FC236}">
                <a16:creationId xmlns:a16="http://schemas.microsoft.com/office/drawing/2014/main" id="{24B6F893-5ED5-97F0-A448-66EBB55E72B7}"/>
              </a:ext>
            </a:extLst>
          </p:cNvPr>
          <p:cNvSpPr>
            <a:spLocks noGrp="1"/>
          </p:cNvSpPr>
          <p:nvPr>
            <p:ph type="dt" sz="half" idx="2"/>
          </p:nvPr>
        </p:nvSpPr>
        <p:spPr>
          <a:xfrm>
            <a:off x="8852707" y="6458441"/>
            <a:ext cx="2743200" cy="263034"/>
          </a:xfrm>
          <a:prstGeom prst="rect">
            <a:avLst/>
          </a:prstGeom>
        </p:spPr>
        <p:txBody>
          <a:bodyPr vert="horz" lIns="91440" tIns="45720" rIns="91440" bIns="45720" rtlCol="0" anchor="ctr"/>
          <a:lstStyle>
            <a:lvl1pPr algn="r">
              <a:defRPr sz="800">
                <a:solidFill>
                  <a:schemeClr val="tx1">
                    <a:tint val="75000"/>
                  </a:schemeClr>
                </a:solidFill>
              </a:defRPr>
            </a:lvl1pPr>
          </a:lstStyle>
          <a:p>
            <a:fld id="{FEC55D8A-5294-4CDC-AF65-3142915FCB79}" type="datetime2">
              <a:rPr lang="en-AU" smtClean="0"/>
              <a:t>Tuesday, 4 March 2025</a:t>
            </a:fld>
            <a:endParaRPr lang="en-AU" dirty="0"/>
          </a:p>
        </p:txBody>
      </p:sp>
      <p:sp>
        <p:nvSpPr>
          <p:cNvPr id="5" name="Footer Placeholder 4">
            <a:extLst>
              <a:ext uri="{FF2B5EF4-FFF2-40B4-BE49-F238E27FC236}">
                <a16:creationId xmlns:a16="http://schemas.microsoft.com/office/drawing/2014/main" id="{C5AF62B4-9F1F-2EF6-AD3E-CE77DD54D419}"/>
              </a:ext>
            </a:extLst>
          </p:cNvPr>
          <p:cNvSpPr>
            <a:spLocks noGrp="1"/>
          </p:cNvSpPr>
          <p:nvPr>
            <p:ph type="ftr" sz="quarter" idx="3"/>
          </p:nvPr>
        </p:nvSpPr>
        <p:spPr>
          <a:xfrm>
            <a:off x="205904" y="6458441"/>
            <a:ext cx="3398367" cy="263034"/>
          </a:xfrm>
          <a:prstGeom prst="rect">
            <a:avLst/>
          </a:prstGeom>
        </p:spPr>
        <p:txBody>
          <a:bodyPr vert="horz" lIns="91440" tIns="45720" rIns="91440" bIns="45720" rtlCol="0" anchor="ctr"/>
          <a:lstStyle>
            <a:lvl1pPr algn="l">
              <a:defRPr sz="800">
                <a:solidFill>
                  <a:schemeClr val="tx1">
                    <a:tint val="75000"/>
                  </a:schemeClr>
                </a:solidFill>
              </a:defRPr>
            </a:lvl1pPr>
          </a:lstStyle>
          <a:p>
            <a:endParaRPr lang="en-AU" dirty="0"/>
          </a:p>
        </p:txBody>
      </p:sp>
      <p:sp>
        <p:nvSpPr>
          <p:cNvPr id="6" name="Slide Number Placeholder 5">
            <a:extLst>
              <a:ext uri="{FF2B5EF4-FFF2-40B4-BE49-F238E27FC236}">
                <a16:creationId xmlns:a16="http://schemas.microsoft.com/office/drawing/2014/main" id="{CE295252-9CD2-2EE4-BE20-E0ADE1DAA52E}"/>
              </a:ext>
            </a:extLst>
          </p:cNvPr>
          <p:cNvSpPr>
            <a:spLocks noGrp="1"/>
          </p:cNvSpPr>
          <p:nvPr>
            <p:ph type="sldNum" sz="quarter" idx="4"/>
          </p:nvPr>
        </p:nvSpPr>
        <p:spPr>
          <a:xfrm>
            <a:off x="11595907" y="6458441"/>
            <a:ext cx="390189" cy="263034"/>
          </a:xfrm>
          <a:prstGeom prst="rect">
            <a:avLst/>
          </a:prstGeom>
        </p:spPr>
        <p:txBody>
          <a:bodyPr vert="horz" lIns="91440" tIns="45720" rIns="91440" bIns="45720" rtlCol="0" anchor="ctr"/>
          <a:lstStyle>
            <a:lvl1pPr algn="r">
              <a:defRPr sz="800">
                <a:solidFill>
                  <a:schemeClr val="tx1">
                    <a:tint val="75000"/>
                  </a:schemeClr>
                </a:solidFill>
              </a:defRPr>
            </a:lvl1pPr>
          </a:lstStyle>
          <a:p>
            <a:fld id="{9FDD9DF5-F185-4B18-8436-B67311DA2276}" type="slidenum">
              <a:rPr lang="en-AU" smtClean="0"/>
              <a:pPr/>
              <a:t>‹#›</a:t>
            </a:fld>
            <a:endParaRPr lang="en-AU" b="1" dirty="0"/>
          </a:p>
        </p:txBody>
      </p:sp>
    </p:spTree>
    <p:extLst>
      <p:ext uri="{BB962C8B-B14F-4D97-AF65-F5344CB8AC3E}">
        <p14:creationId xmlns:p14="http://schemas.microsoft.com/office/powerpoint/2010/main" val="235999039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3" r:id="rId3"/>
    <p:sldLayoutId id="2147483660" r:id="rId4"/>
    <p:sldLayoutId id="2147483656" r:id="rId5"/>
    <p:sldLayoutId id="2147483662" r:id="rId6"/>
    <p:sldLayoutId id="2147483655" r:id="rId7"/>
    <p:sldLayoutId id="2147483658" r:id="rId8"/>
    <p:sldLayoutId id="2147483659" r:id="rId9"/>
  </p:sldLayoutIdLst>
  <p:hf sldNum="0" hdr="0" ftr="0" dt="0"/>
  <p:txStyles>
    <p:titleStyle>
      <a:lvl1pPr algn="l" defTabSz="914400" rtl="0" eaLnBrk="1" latinLnBrk="0" hangingPunct="1">
        <a:lnSpc>
          <a:spcPct val="90000"/>
        </a:lnSpc>
        <a:spcBef>
          <a:spcPct val="0"/>
        </a:spcBef>
        <a:buNone/>
        <a:defRPr sz="4400" b="1"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9262602-C94E-62FB-ED29-2D25480370E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endParaRPr lang="en-AU" dirty="0"/>
          </a:p>
        </p:txBody>
      </p:sp>
      <p:sp>
        <p:nvSpPr>
          <p:cNvPr id="3" name="Text Placeholder 2">
            <a:extLst>
              <a:ext uri="{FF2B5EF4-FFF2-40B4-BE49-F238E27FC236}">
                <a16:creationId xmlns:a16="http://schemas.microsoft.com/office/drawing/2014/main" id="{CE019754-1312-7007-4075-D93371135BD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4" name="Date Placeholder 3">
            <a:extLst>
              <a:ext uri="{FF2B5EF4-FFF2-40B4-BE49-F238E27FC236}">
                <a16:creationId xmlns:a16="http://schemas.microsoft.com/office/drawing/2014/main" id="{24B6F893-5ED5-97F0-A448-66EBB55E72B7}"/>
              </a:ext>
            </a:extLst>
          </p:cNvPr>
          <p:cNvSpPr>
            <a:spLocks noGrp="1"/>
          </p:cNvSpPr>
          <p:nvPr>
            <p:ph type="dt" sz="half" idx="2"/>
          </p:nvPr>
        </p:nvSpPr>
        <p:spPr>
          <a:xfrm>
            <a:off x="8852707" y="6458441"/>
            <a:ext cx="2743200" cy="263034"/>
          </a:xfrm>
          <a:prstGeom prst="rect">
            <a:avLst/>
          </a:prstGeom>
        </p:spPr>
        <p:txBody>
          <a:bodyPr vert="horz" lIns="91440" tIns="45720" rIns="91440" bIns="45720" rtlCol="0" anchor="ctr"/>
          <a:lstStyle>
            <a:lvl1pPr algn="r">
              <a:defRPr sz="800">
                <a:solidFill>
                  <a:schemeClr val="tx1">
                    <a:tint val="75000"/>
                  </a:schemeClr>
                </a:solidFill>
              </a:defRPr>
            </a:lvl1pPr>
          </a:lstStyle>
          <a:p>
            <a:fld id="{FEC55D8A-5294-4CDC-AF65-3142915FCB79}" type="datetime2">
              <a:rPr lang="en-AU" smtClean="0"/>
              <a:t>Tuesday, 4 March 2025</a:t>
            </a:fld>
            <a:endParaRPr lang="en-AU" dirty="0"/>
          </a:p>
        </p:txBody>
      </p:sp>
      <p:sp>
        <p:nvSpPr>
          <p:cNvPr id="5" name="Footer Placeholder 4">
            <a:extLst>
              <a:ext uri="{FF2B5EF4-FFF2-40B4-BE49-F238E27FC236}">
                <a16:creationId xmlns:a16="http://schemas.microsoft.com/office/drawing/2014/main" id="{C5AF62B4-9F1F-2EF6-AD3E-CE77DD54D419}"/>
              </a:ext>
            </a:extLst>
          </p:cNvPr>
          <p:cNvSpPr>
            <a:spLocks noGrp="1"/>
          </p:cNvSpPr>
          <p:nvPr>
            <p:ph type="ftr" sz="quarter" idx="3"/>
          </p:nvPr>
        </p:nvSpPr>
        <p:spPr>
          <a:xfrm>
            <a:off x="205904" y="6458441"/>
            <a:ext cx="3398367" cy="263034"/>
          </a:xfrm>
          <a:prstGeom prst="rect">
            <a:avLst/>
          </a:prstGeom>
        </p:spPr>
        <p:txBody>
          <a:bodyPr vert="horz" lIns="91440" tIns="45720" rIns="91440" bIns="45720" rtlCol="0" anchor="ctr"/>
          <a:lstStyle>
            <a:lvl1pPr algn="l">
              <a:defRPr sz="800">
                <a:solidFill>
                  <a:schemeClr val="tx1">
                    <a:tint val="75000"/>
                  </a:schemeClr>
                </a:solidFill>
              </a:defRPr>
            </a:lvl1pPr>
          </a:lstStyle>
          <a:p>
            <a:endParaRPr lang="en-AU" dirty="0"/>
          </a:p>
        </p:txBody>
      </p:sp>
      <p:sp>
        <p:nvSpPr>
          <p:cNvPr id="6" name="Slide Number Placeholder 5">
            <a:extLst>
              <a:ext uri="{FF2B5EF4-FFF2-40B4-BE49-F238E27FC236}">
                <a16:creationId xmlns:a16="http://schemas.microsoft.com/office/drawing/2014/main" id="{CE295252-9CD2-2EE4-BE20-E0ADE1DAA52E}"/>
              </a:ext>
            </a:extLst>
          </p:cNvPr>
          <p:cNvSpPr>
            <a:spLocks noGrp="1"/>
          </p:cNvSpPr>
          <p:nvPr>
            <p:ph type="sldNum" sz="quarter" idx="4"/>
          </p:nvPr>
        </p:nvSpPr>
        <p:spPr>
          <a:xfrm>
            <a:off x="11595907" y="6458441"/>
            <a:ext cx="390189" cy="263034"/>
          </a:xfrm>
          <a:prstGeom prst="rect">
            <a:avLst/>
          </a:prstGeom>
        </p:spPr>
        <p:txBody>
          <a:bodyPr vert="horz" lIns="91440" tIns="45720" rIns="91440" bIns="45720" rtlCol="0" anchor="ctr"/>
          <a:lstStyle>
            <a:lvl1pPr algn="r">
              <a:defRPr sz="800">
                <a:solidFill>
                  <a:schemeClr val="tx1">
                    <a:tint val="75000"/>
                  </a:schemeClr>
                </a:solidFill>
              </a:defRPr>
            </a:lvl1pPr>
          </a:lstStyle>
          <a:p>
            <a:fld id="{9FDD9DF5-F185-4B18-8436-B67311DA2276}" type="slidenum">
              <a:rPr lang="en-AU" smtClean="0"/>
              <a:pPr/>
              <a:t>‹#›</a:t>
            </a:fld>
            <a:endParaRPr lang="en-AU" b="1" dirty="0"/>
          </a:p>
        </p:txBody>
      </p:sp>
    </p:spTree>
    <p:extLst>
      <p:ext uri="{BB962C8B-B14F-4D97-AF65-F5344CB8AC3E}">
        <p14:creationId xmlns:p14="http://schemas.microsoft.com/office/powerpoint/2010/main" val="851680955"/>
      </p:ext>
    </p:extLst>
  </p:cSld>
  <p:clrMap bg1="lt1" tx1="dk1" bg2="lt2" tx2="dk2" accent1="accent1" accent2="accent2" accent3="accent3" accent4="accent4" accent5="accent5" accent6="accent6" hlink="hlink" folHlink="folHlink"/>
  <p:sldLayoutIdLst>
    <p:sldLayoutId id="2147483676" r:id="rId1"/>
    <p:sldLayoutId id="2147483677" r:id="rId2"/>
    <p:sldLayoutId id="2147483678" r:id="rId3"/>
    <p:sldLayoutId id="2147483679" r:id="rId4"/>
    <p:sldLayoutId id="2147483680" r:id="rId5"/>
    <p:sldLayoutId id="2147483681" r:id="rId6"/>
    <p:sldLayoutId id="2147483682" r:id="rId7"/>
    <p:sldLayoutId id="2147483683" r:id="rId8"/>
    <p:sldLayoutId id="2147483684" r:id="rId9"/>
    <p:sldLayoutId id="2147483685" r:id="rId10"/>
    <p:sldLayoutId id="2147483686" r:id="rId11"/>
  </p:sldLayoutIdLst>
  <p:hf sldNum="0" hdr="0" ftr="0" dt="0"/>
  <p:txStyles>
    <p:titleStyle>
      <a:lvl1pPr algn="l" defTabSz="914400" rtl="0" eaLnBrk="1" latinLnBrk="0" hangingPunct="1">
        <a:lnSpc>
          <a:spcPct val="90000"/>
        </a:lnSpc>
        <a:spcBef>
          <a:spcPct val="0"/>
        </a:spcBef>
        <a:buNone/>
        <a:defRPr sz="4400" b="1"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eg"/><Relationship Id="rId1" Type="http://schemas.openxmlformats.org/officeDocument/2006/relationships/slideLayout" Target="../slideLayouts/slideLayout7.xml"/><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eg"/><Relationship Id="rId1" Type="http://schemas.openxmlformats.org/officeDocument/2006/relationships/slideLayout" Target="../slideLayouts/slideLayout7.xml"/><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eg"/><Relationship Id="rId1" Type="http://schemas.openxmlformats.org/officeDocument/2006/relationships/slideLayout" Target="../slideLayouts/slideLayout7.xml"/><Relationship Id="rId4" Type="http://schemas.openxmlformats.org/officeDocument/2006/relationships/image" Target="../media/image1.png"/></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TextBox 22">
            <a:extLst>
              <a:ext uri="{FF2B5EF4-FFF2-40B4-BE49-F238E27FC236}">
                <a16:creationId xmlns:a16="http://schemas.microsoft.com/office/drawing/2014/main" id="{E5C37A0A-26EE-C520-4F2F-21ACF0F4E12B}"/>
              </a:ext>
            </a:extLst>
          </p:cNvPr>
          <p:cNvSpPr txBox="1"/>
          <p:nvPr/>
        </p:nvSpPr>
        <p:spPr>
          <a:xfrm>
            <a:off x="448569" y="464872"/>
            <a:ext cx="9583951" cy="3908762"/>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AU" sz="4400" b="1" i="0" u="none" strike="noStrike" kern="1200" cap="none" spc="0" normalizeH="0" baseline="0" noProof="0" dirty="0">
                <a:ln>
                  <a:noFill/>
                </a:ln>
                <a:solidFill>
                  <a:srgbClr val="000000"/>
                </a:solidFill>
                <a:effectLst/>
                <a:uLnTx/>
                <a:uFillTx/>
                <a:latin typeface="Segoe UI"/>
                <a:ea typeface="+mn-ea"/>
                <a:cs typeface="+mn-cs"/>
              </a:rPr>
              <a:t>Legislative Assembly Environment and Planning Committee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AU" sz="4400" b="1" dirty="0">
              <a:solidFill>
                <a:srgbClr val="000000"/>
              </a:solidFill>
              <a:latin typeface="Segoe UI"/>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AU" sz="4400" b="1" i="0" u="none" strike="noStrike" kern="1200" cap="none" spc="0" normalizeH="0" baseline="0" noProof="0" dirty="0">
                <a:ln>
                  <a:noFill/>
                </a:ln>
                <a:solidFill>
                  <a:srgbClr val="000000"/>
                </a:solidFill>
                <a:effectLst/>
                <a:uLnTx/>
                <a:uFillTx/>
                <a:latin typeface="Segoe UI"/>
                <a:ea typeface="+mn-ea"/>
                <a:cs typeface="+mn-cs"/>
              </a:rPr>
              <a:t>Inquiry into the supply of homes in regional Victoria</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000000"/>
                </a:solidFill>
                <a:effectLst/>
                <a:uLnTx/>
                <a:uFillTx/>
                <a:latin typeface="Segoe UI"/>
                <a:ea typeface="+mn-ea"/>
                <a:cs typeface="+mn-cs"/>
              </a:rPr>
              <a:t>24/2/2025</a:t>
            </a:r>
          </a:p>
        </p:txBody>
      </p:sp>
      <p:sp>
        <p:nvSpPr>
          <p:cNvPr id="3" name="TextBox 2">
            <a:extLst>
              <a:ext uri="{FF2B5EF4-FFF2-40B4-BE49-F238E27FC236}">
                <a16:creationId xmlns:a16="http://schemas.microsoft.com/office/drawing/2014/main" id="{E4E1E876-EE2D-71CD-6F51-613392C5CA5B}"/>
              </a:ext>
            </a:extLst>
          </p:cNvPr>
          <p:cNvSpPr txBox="1"/>
          <p:nvPr/>
        </p:nvSpPr>
        <p:spPr>
          <a:xfrm>
            <a:off x="5589918" y="6047117"/>
            <a:ext cx="6349041" cy="276999"/>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AU" sz="1200" b="1" i="0" u="none" strike="noStrike" kern="100" cap="none" spc="0" normalizeH="0" baseline="0" noProof="0" dirty="0">
                <a:ln>
                  <a:noFill/>
                </a:ln>
                <a:solidFill>
                  <a:srgbClr val="000000"/>
                </a:solidFill>
                <a:effectLst/>
                <a:uLnTx/>
                <a:uFillTx/>
                <a:latin typeface="Segoe UI"/>
                <a:ea typeface="Aptos" panose="020B0004020202020204" pitchFamily="34" charset="0"/>
                <a:cs typeface="Times New Roman" panose="02020603050405020304" pitchFamily="18" charset="0"/>
              </a:rPr>
              <a:t>CABOOLTURE  |  COLAC  |  OBERON  |  TUMUT  |  YARRAM</a:t>
            </a:r>
          </a:p>
        </p:txBody>
      </p:sp>
    </p:spTree>
    <p:extLst>
      <p:ext uri="{BB962C8B-B14F-4D97-AF65-F5344CB8AC3E}">
        <p14:creationId xmlns:p14="http://schemas.microsoft.com/office/powerpoint/2010/main" val="157563640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CEB7444-96FC-A95F-0227-C930754596AB}"/>
            </a:ext>
          </a:extLst>
        </p:cNvPr>
        <p:cNvGrpSpPr/>
        <p:nvPr/>
      </p:nvGrpSpPr>
      <p:grpSpPr>
        <a:xfrm>
          <a:off x="0" y="0"/>
          <a:ext cx="0" cy="0"/>
          <a:chOff x="0" y="0"/>
          <a:chExt cx="0" cy="0"/>
        </a:xfrm>
      </p:grpSpPr>
      <p:sp>
        <p:nvSpPr>
          <p:cNvPr id="34" name="Rectangle 33">
            <a:extLst>
              <a:ext uri="{FF2B5EF4-FFF2-40B4-BE49-F238E27FC236}">
                <a16:creationId xmlns:a16="http://schemas.microsoft.com/office/drawing/2014/main" id="{14932461-F420-4220-A716-728B0E674345}"/>
              </a:ext>
            </a:extLst>
          </p:cNvPr>
          <p:cNvSpPr/>
          <p:nvPr/>
        </p:nvSpPr>
        <p:spPr>
          <a:xfrm>
            <a:off x="1691641" y="267098"/>
            <a:ext cx="10500359" cy="827903"/>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dirty="0">
              <a:ln>
                <a:noFill/>
              </a:ln>
              <a:solidFill>
                <a:srgbClr val="FFFFFF"/>
              </a:solidFill>
              <a:effectLst/>
              <a:uLnTx/>
              <a:uFillTx/>
              <a:latin typeface="Arial"/>
              <a:ea typeface="+mn-ea"/>
              <a:cs typeface="+mn-cs"/>
            </a:endParaRPr>
          </a:p>
        </p:txBody>
      </p:sp>
      <p:grpSp>
        <p:nvGrpSpPr>
          <p:cNvPr id="36" name="Group 35">
            <a:extLst>
              <a:ext uri="{FF2B5EF4-FFF2-40B4-BE49-F238E27FC236}">
                <a16:creationId xmlns:a16="http://schemas.microsoft.com/office/drawing/2014/main" id="{8B7B89F4-7D9C-1028-DFA8-C54F76E24FE7}"/>
              </a:ext>
            </a:extLst>
          </p:cNvPr>
          <p:cNvGrpSpPr/>
          <p:nvPr/>
        </p:nvGrpSpPr>
        <p:grpSpPr>
          <a:xfrm>
            <a:off x="0" y="267098"/>
            <a:ext cx="1201253" cy="827903"/>
            <a:chOff x="5529" y="267098"/>
            <a:chExt cx="1201253" cy="827903"/>
          </a:xfrm>
        </p:grpSpPr>
        <p:sp>
          <p:nvSpPr>
            <p:cNvPr id="37" name="Rectangle 36">
              <a:extLst>
                <a:ext uri="{FF2B5EF4-FFF2-40B4-BE49-F238E27FC236}">
                  <a16:creationId xmlns:a16="http://schemas.microsoft.com/office/drawing/2014/main" id="{97E58ED2-7B2D-59E8-5A42-22FC8E604102}"/>
                </a:ext>
              </a:extLst>
            </p:cNvPr>
            <p:cNvSpPr/>
            <p:nvPr/>
          </p:nvSpPr>
          <p:spPr>
            <a:xfrm>
              <a:off x="5529" y="267098"/>
              <a:ext cx="1201253" cy="827903"/>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dirty="0">
                <a:ln>
                  <a:noFill/>
                </a:ln>
                <a:solidFill>
                  <a:srgbClr val="FFFFFF"/>
                </a:solidFill>
                <a:effectLst/>
                <a:uLnTx/>
                <a:uFillTx/>
                <a:latin typeface="Arial"/>
                <a:ea typeface="+mn-ea"/>
                <a:cs typeface="+mn-cs"/>
              </a:endParaRPr>
            </a:p>
          </p:txBody>
        </p:sp>
        <p:pic>
          <p:nvPicPr>
            <p:cNvPr id="38" name="Picture 37" descr="Icon&#10;&#10;Description automatically generated">
              <a:extLst>
                <a:ext uri="{FF2B5EF4-FFF2-40B4-BE49-F238E27FC236}">
                  <a16:creationId xmlns:a16="http://schemas.microsoft.com/office/drawing/2014/main" id="{9FBC5B9B-BEF2-9C8D-E8A6-EAAD64DE4D6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5149" y="397373"/>
              <a:ext cx="707327" cy="543837"/>
            </a:xfrm>
            <a:prstGeom prst="rect">
              <a:avLst/>
            </a:prstGeom>
          </p:spPr>
        </p:pic>
      </p:grpSp>
      <p:sp>
        <p:nvSpPr>
          <p:cNvPr id="44" name="Rectangle 43">
            <a:extLst>
              <a:ext uri="{FF2B5EF4-FFF2-40B4-BE49-F238E27FC236}">
                <a16:creationId xmlns:a16="http://schemas.microsoft.com/office/drawing/2014/main" id="{523C7E58-195E-27D5-264F-EB1AADB1F2B9}"/>
              </a:ext>
            </a:extLst>
          </p:cNvPr>
          <p:cNvSpPr/>
          <p:nvPr/>
        </p:nvSpPr>
        <p:spPr>
          <a:xfrm>
            <a:off x="3070634" y="5485388"/>
            <a:ext cx="1696395" cy="70736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9000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AU" sz="2400" b="1" i="0" u="none" strike="noStrike" kern="1200" cap="none" spc="0" normalizeH="0" baseline="0" noProof="0" dirty="0">
              <a:ln>
                <a:noFill/>
              </a:ln>
              <a:solidFill>
                <a:srgbClr val="000000"/>
              </a:solidFill>
              <a:effectLst/>
              <a:uLnTx/>
              <a:uFillTx/>
              <a:latin typeface="Arial"/>
              <a:ea typeface="+mn-ea"/>
              <a:cs typeface="+mn-cs"/>
            </a:endParaRPr>
          </a:p>
        </p:txBody>
      </p:sp>
      <p:sp>
        <p:nvSpPr>
          <p:cNvPr id="63" name="Title 1">
            <a:extLst>
              <a:ext uri="{FF2B5EF4-FFF2-40B4-BE49-F238E27FC236}">
                <a16:creationId xmlns:a16="http://schemas.microsoft.com/office/drawing/2014/main" id="{5F5C7BE8-70B9-2F31-CDBB-1116DB81176B}"/>
              </a:ext>
            </a:extLst>
          </p:cNvPr>
          <p:cNvSpPr txBox="1">
            <a:spLocks/>
          </p:cNvSpPr>
          <p:nvPr/>
        </p:nvSpPr>
        <p:spPr>
          <a:xfrm>
            <a:off x="1868579" y="421844"/>
            <a:ext cx="8246971" cy="484621"/>
          </a:xfrm>
          <a:prstGeom prst="rect">
            <a:avLst/>
          </a:prstGeom>
        </p:spPr>
        <p:txBody>
          <a:bodyPr/>
          <a:lstStyle>
            <a:lvl1pPr algn="l" defTabSz="914400" rtl="0" eaLnBrk="1" latinLnBrk="0" hangingPunct="1">
              <a:lnSpc>
                <a:spcPct val="90000"/>
              </a:lnSpc>
              <a:spcBef>
                <a:spcPct val="0"/>
              </a:spcBef>
              <a:buNone/>
              <a:defRPr sz="4400" b="1"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sz="3200" dirty="0">
                <a:solidFill>
                  <a:srgbClr val="FFFFFF"/>
                </a:solidFill>
                <a:latin typeface="Segoe UI"/>
              </a:rPr>
              <a:t>Completions</a:t>
            </a:r>
            <a:endParaRPr kumimoji="0" lang="en-AU" sz="3200" b="1" i="0" u="none" strike="noStrike" kern="1200" cap="none" spc="0" normalizeH="0" baseline="0" noProof="0" dirty="0">
              <a:ln>
                <a:noFill/>
              </a:ln>
              <a:solidFill>
                <a:srgbClr val="000000"/>
              </a:solidFill>
              <a:effectLst/>
              <a:uLnTx/>
              <a:uFillTx/>
              <a:latin typeface="Segoe UI"/>
              <a:ea typeface="+mj-ea"/>
              <a:cs typeface="+mj-cs"/>
            </a:endParaRPr>
          </a:p>
        </p:txBody>
      </p:sp>
      <p:pic>
        <p:nvPicPr>
          <p:cNvPr id="4" name="Picture 3">
            <a:extLst>
              <a:ext uri="{FF2B5EF4-FFF2-40B4-BE49-F238E27FC236}">
                <a16:creationId xmlns:a16="http://schemas.microsoft.com/office/drawing/2014/main" id="{7EA49A18-A120-7A9F-AEB7-44C7F1A4E638}"/>
              </a:ext>
            </a:extLst>
          </p:cNvPr>
          <p:cNvPicPr>
            <a:picLocks noChangeAspect="1"/>
          </p:cNvPicPr>
          <p:nvPr/>
        </p:nvPicPr>
        <p:blipFill>
          <a:blip r:embed="rId3"/>
          <a:stretch>
            <a:fillRect/>
          </a:stretch>
        </p:blipFill>
        <p:spPr>
          <a:xfrm>
            <a:off x="158693" y="1823237"/>
            <a:ext cx="11874614" cy="4369520"/>
          </a:xfrm>
          <a:prstGeom prst="rect">
            <a:avLst/>
          </a:prstGeom>
        </p:spPr>
      </p:pic>
    </p:spTree>
    <p:extLst>
      <p:ext uri="{BB962C8B-B14F-4D97-AF65-F5344CB8AC3E}">
        <p14:creationId xmlns:p14="http://schemas.microsoft.com/office/powerpoint/2010/main" val="381299070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C1ACE7F-7307-4394-32A1-CFC71435B8F0}"/>
            </a:ext>
          </a:extLst>
        </p:cNvPr>
        <p:cNvGrpSpPr/>
        <p:nvPr/>
      </p:nvGrpSpPr>
      <p:grpSpPr>
        <a:xfrm>
          <a:off x="0" y="0"/>
          <a:ext cx="0" cy="0"/>
          <a:chOff x="0" y="0"/>
          <a:chExt cx="0" cy="0"/>
        </a:xfrm>
      </p:grpSpPr>
      <p:sp>
        <p:nvSpPr>
          <p:cNvPr id="34" name="Rectangle 33">
            <a:extLst>
              <a:ext uri="{FF2B5EF4-FFF2-40B4-BE49-F238E27FC236}">
                <a16:creationId xmlns:a16="http://schemas.microsoft.com/office/drawing/2014/main" id="{4229B31D-672D-4F43-0E21-240C7CC8FB64}"/>
              </a:ext>
            </a:extLst>
          </p:cNvPr>
          <p:cNvSpPr/>
          <p:nvPr/>
        </p:nvSpPr>
        <p:spPr>
          <a:xfrm>
            <a:off x="1691641" y="267098"/>
            <a:ext cx="10500359" cy="827903"/>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dirty="0">
              <a:ln>
                <a:noFill/>
              </a:ln>
              <a:solidFill>
                <a:srgbClr val="FFFFFF"/>
              </a:solidFill>
              <a:effectLst/>
              <a:uLnTx/>
              <a:uFillTx/>
              <a:latin typeface="Arial"/>
              <a:ea typeface="+mn-ea"/>
              <a:cs typeface="+mn-cs"/>
            </a:endParaRPr>
          </a:p>
        </p:txBody>
      </p:sp>
      <p:grpSp>
        <p:nvGrpSpPr>
          <p:cNvPr id="36" name="Group 35">
            <a:extLst>
              <a:ext uri="{FF2B5EF4-FFF2-40B4-BE49-F238E27FC236}">
                <a16:creationId xmlns:a16="http://schemas.microsoft.com/office/drawing/2014/main" id="{6B52A0F5-3774-2FC0-DECF-D72D1537FEF0}"/>
              </a:ext>
            </a:extLst>
          </p:cNvPr>
          <p:cNvGrpSpPr/>
          <p:nvPr/>
        </p:nvGrpSpPr>
        <p:grpSpPr>
          <a:xfrm>
            <a:off x="0" y="267098"/>
            <a:ext cx="1201253" cy="827903"/>
            <a:chOff x="5529" y="267098"/>
            <a:chExt cx="1201253" cy="827903"/>
          </a:xfrm>
        </p:grpSpPr>
        <p:sp>
          <p:nvSpPr>
            <p:cNvPr id="37" name="Rectangle 36">
              <a:extLst>
                <a:ext uri="{FF2B5EF4-FFF2-40B4-BE49-F238E27FC236}">
                  <a16:creationId xmlns:a16="http://schemas.microsoft.com/office/drawing/2014/main" id="{976A6F34-2659-137C-50A4-894E22AF9859}"/>
                </a:ext>
              </a:extLst>
            </p:cNvPr>
            <p:cNvSpPr/>
            <p:nvPr/>
          </p:nvSpPr>
          <p:spPr>
            <a:xfrm>
              <a:off x="5529" y="267098"/>
              <a:ext cx="1201253" cy="827903"/>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dirty="0">
                <a:ln>
                  <a:noFill/>
                </a:ln>
                <a:solidFill>
                  <a:srgbClr val="FFFFFF"/>
                </a:solidFill>
                <a:effectLst/>
                <a:uLnTx/>
                <a:uFillTx/>
                <a:latin typeface="Arial"/>
                <a:ea typeface="+mn-ea"/>
                <a:cs typeface="+mn-cs"/>
              </a:endParaRPr>
            </a:p>
          </p:txBody>
        </p:sp>
        <p:pic>
          <p:nvPicPr>
            <p:cNvPr id="38" name="Picture 37" descr="Icon&#10;&#10;Description automatically generated">
              <a:extLst>
                <a:ext uri="{FF2B5EF4-FFF2-40B4-BE49-F238E27FC236}">
                  <a16:creationId xmlns:a16="http://schemas.microsoft.com/office/drawing/2014/main" id="{EFD88F34-300F-264D-69DE-5CB2CEFA6F3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5149" y="397373"/>
              <a:ext cx="707327" cy="543837"/>
            </a:xfrm>
            <a:prstGeom prst="rect">
              <a:avLst/>
            </a:prstGeom>
          </p:spPr>
        </p:pic>
      </p:grpSp>
      <p:sp>
        <p:nvSpPr>
          <p:cNvPr id="44" name="Rectangle 43">
            <a:extLst>
              <a:ext uri="{FF2B5EF4-FFF2-40B4-BE49-F238E27FC236}">
                <a16:creationId xmlns:a16="http://schemas.microsoft.com/office/drawing/2014/main" id="{84FE668D-536B-E450-CA34-7AB4443CEA03}"/>
              </a:ext>
            </a:extLst>
          </p:cNvPr>
          <p:cNvSpPr/>
          <p:nvPr/>
        </p:nvSpPr>
        <p:spPr>
          <a:xfrm>
            <a:off x="3070634" y="5485388"/>
            <a:ext cx="1696395" cy="70736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9000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AU" sz="2400" b="1" i="0" u="none" strike="noStrike" kern="1200" cap="none" spc="0" normalizeH="0" baseline="0" noProof="0" dirty="0">
              <a:ln>
                <a:noFill/>
              </a:ln>
              <a:solidFill>
                <a:srgbClr val="000000"/>
              </a:solidFill>
              <a:effectLst/>
              <a:uLnTx/>
              <a:uFillTx/>
              <a:latin typeface="Arial"/>
              <a:ea typeface="+mn-ea"/>
              <a:cs typeface="+mn-cs"/>
            </a:endParaRPr>
          </a:p>
        </p:txBody>
      </p:sp>
      <p:sp>
        <p:nvSpPr>
          <p:cNvPr id="63" name="Title 1">
            <a:extLst>
              <a:ext uri="{FF2B5EF4-FFF2-40B4-BE49-F238E27FC236}">
                <a16:creationId xmlns:a16="http://schemas.microsoft.com/office/drawing/2014/main" id="{446CE39D-1E07-DD35-C86D-51BB67FF122F}"/>
              </a:ext>
            </a:extLst>
          </p:cNvPr>
          <p:cNvSpPr txBox="1">
            <a:spLocks/>
          </p:cNvSpPr>
          <p:nvPr/>
        </p:nvSpPr>
        <p:spPr>
          <a:xfrm>
            <a:off x="1868579" y="421844"/>
            <a:ext cx="8246971" cy="484621"/>
          </a:xfrm>
          <a:prstGeom prst="rect">
            <a:avLst/>
          </a:prstGeom>
        </p:spPr>
        <p:txBody>
          <a:bodyPr/>
          <a:lstStyle>
            <a:lvl1pPr algn="l" defTabSz="914400" rtl="0" eaLnBrk="1" latinLnBrk="0" hangingPunct="1">
              <a:lnSpc>
                <a:spcPct val="90000"/>
              </a:lnSpc>
              <a:spcBef>
                <a:spcPct val="0"/>
              </a:spcBef>
              <a:buNone/>
              <a:defRPr sz="4400" b="1"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3200" b="1" i="0" u="none" strike="noStrike" kern="1200" cap="none" spc="0" normalizeH="0" baseline="0" noProof="0" dirty="0">
                <a:ln>
                  <a:noFill/>
                </a:ln>
                <a:solidFill>
                  <a:srgbClr val="FFFFFF"/>
                </a:solidFill>
                <a:effectLst/>
                <a:uLnTx/>
                <a:uFillTx/>
                <a:latin typeface="Segoe UI"/>
                <a:ea typeface="+mj-ea"/>
                <a:cs typeface="+mj-cs"/>
              </a:rPr>
              <a:t>Regional Housing - What do we need ? </a:t>
            </a:r>
            <a:endParaRPr kumimoji="0" lang="en-AU" sz="3200" b="1" i="0" u="none" strike="noStrike" kern="1200" cap="none" spc="0" normalizeH="0" baseline="0" noProof="0" dirty="0">
              <a:ln>
                <a:noFill/>
              </a:ln>
              <a:solidFill>
                <a:srgbClr val="000000"/>
              </a:solidFill>
              <a:effectLst/>
              <a:uLnTx/>
              <a:uFillTx/>
              <a:latin typeface="Segoe UI"/>
              <a:ea typeface="+mj-ea"/>
              <a:cs typeface="+mj-cs"/>
            </a:endParaRPr>
          </a:p>
        </p:txBody>
      </p:sp>
      <p:sp>
        <p:nvSpPr>
          <p:cNvPr id="2" name="Text Placeholder 2">
            <a:extLst>
              <a:ext uri="{FF2B5EF4-FFF2-40B4-BE49-F238E27FC236}">
                <a16:creationId xmlns:a16="http://schemas.microsoft.com/office/drawing/2014/main" id="{532B0C6E-03E6-499C-D059-A84C6997627B}"/>
              </a:ext>
            </a:extLst>
          </p:cNvPr>
          <p:cNvSpPr txBox="1">
            <a:spLocks/>
          </p:cNvSpPr>
          <p:nvPr/>
        </p:nvSpPr>
        <p:spPr>
          <a:xfrm>
            <a:off x="419501" y="872537"/>
            <a:ext cx="11578834" cy="5559914"/>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None/>
            </a:pPr>
            <a:endParaRPr lang="en-AU" sz="2800" dirty="0"/>
          </a:p>
          <a:p>
            <a:pPr>
              <a:lnSpc>
                <a:spcPct val="100000"/>
              </a:lnSpc>
            </a:pPr>
            <a:endParaRPr lang="en-AU" sz="2800" dirty="0"/>
          </a:p>
        </p:txBody>
      </p:sp>
      <p:sp>
        <p:nvSpPr>
          <p:cNvPr id="3" name="TextBox 2">
            <a:extLst>
              <a:ext uri="{FF2B5EF4-FFF2-40B4-BE49-F238E27FC236}">
                <a16:creationId xmlns:a16="http://schemas.microsoft.com/office/drawing/2014/main" id="{A3CF4907-647A-5526-974A-BE32F36DA67A}"/>
              </a:ext>
            </a:extLst>
          </p:cNvPr>
          <p:cNvSpPr txBox="1"/>
          <p:nvPr/>
        </p:nvSpPr>
        <p:spPr>
          <a:xfrm>
            <a:off x="897133" y="1121416"/>
            <a:ext cx="10397733" cy="5693866"/>
          </a:xfrm>
          <a:prstGeom prst="rect">
            <a:avLst/>
          </a:prstGeom>
          <a:noFill/>
        </p:spPr>
        <p:txBody>
          <a:bodyPr wrap="square">
            <a:spAutoFit/>
          </a:bodyPr>
          <a:lstStyle/>
          <a:p>
            <a:pPr marR="0" lvl="0" defTabSz="914400" eaLnBrk="1" fontAlgn="auto" latinLnBrk="0" hangingPunct="1">
              <a:lnSpc>
                <a:spcPct val="100000"/>
              </a:lnSpc>
              <a:spcBef>
                <a:spcPts val="0"/>
              </a:spcBef>
              <a:spcAft>
                <a:spcPts val="1200"/>
              </a:spcAft>
              <a:buClrTx/>
              <a:buSzTx/>
              <a:tabLst/>
              <a:defRPr/>
            </a:pPr>
            <a:r>
              <a:rPr kumimoji="0" lang="en-US" sz="2400" b="1" i="0" u="none" strike="noStrike" kern="0" cap="none" spc="0" normalizeH="0" baseline="0" noProof="0" dirty="0">
                <a:ln>
                  <a:noFill/>
                </a:ln>
                <a:solidFill>
                  <a:srgbClr val="000000"/>
                </a:solidFill>
                <a:effectLst/>
                <a:uLnTx/>
                <a:uFillTx/>
              </a:rPr>
              <a:t>Recognition of the problem</a:t>
            </a:r>
          </a:p>
          <a:p>
            <a:pPr marL="800100" lvl="1" indent="-342900">
              <a:spcAft>
                <a:spcPts val="1200"/>
              </a:spcAft>
              <a:buFont typeface="+mj-lt"/>
              <a:buAutoNum type="arabicPeriod"/>
            </a:pPr>
            <a:r>
              <a:rPr kumimoji="0" lang="en-US" sz="2400" b="0" i="0" u="none" strike="noStrike" kern="0" cap="none" spc="0" normalizeH="0" baseline="0" noProof="0" dirty="0">
                <a:ln>
                  <a:noFill/>
                </a:ln>
                <a:solidFill>
                  <a:srgbClr val="000000"/>
                </a:solidFill>
                <a:effectLst/>
                <a:uLnTx/>
                <a:uFillTx/>
              </a:rPr>
              <a:t>Cost of living crisis</a:t>
            </a:r>
          </a:p>
          <a:p>
            <a:pPr marL="800100" lvl="1" indent="-342900">
              <a:spcAft>
                <a:spcPts val="1200"/>
              </a:spcAft>
              <a:buFont typeface="+mj-lt"/>
              <a:buAutoNum type="arabicPeriod"/>
            </a:pPr>
            <a:r>
              <a:rPr lang="en-US" sz="2400" kern="0" dirty="0">
                <a:solidFill>
                  <a:srgbClr val="000000"/>
                </a:solidFill>
              </a:rPr>
              <a:t>Housing crisis – affordability – my first home $</a:t>
            </a:r>
            <a:r>
              <a:rPr lang="en-US" sz="2400" kern="0" dirty="0" err="1">
                <a:solidFill>
                  <a:srgbClr val="000000"/>
                </a:solidFill>
              </a:rPr>
              <a:t>98k</a:t>
            </a:r>
            <a:r>
              <a:rPr lang="en-US" sz="2400" kern="0" dirty="0">
                <a:solidFill>
                  <a:srgbClr val="000000"/>
                </a:solidFill>
              </a:rPr>
              <a:t> (1999)</a:t>
            </a:r>
          </a:p>
          <a:p>
            <a:pPr marL="1257300" lvl="2" indent="-342900">
              <a:spcAft>
                <a:spcPts val="1200"/>
              </a:spcAft>
              <a:buFont typeface="Arial" panose="020B0604020202020204" pitchFamily="34" charset="0"/>
              <a:buChar char="•"/>
            </a:pPr>
            <a:r>
              <a:rPr kumimoji="0" lang="en-US" sz="2400" b="0" i="0" u="none" strike="noStrike" kern="0" cap="none" spc="0" normalizeH="0" baseline="0" noProof="0" dirty="0">
                <a:ln>
                  <a:noFill/>
                </a:ln>
                <a:solidFill>
                  <a:srgbClr val="000000"/>
                </a:solidFill>
                <a:effectLst/>
                <a:uLnTx/>
                <a:uFillTx/>
                <a:latin typeface="Arial"/>
                <a:ea typeface="+mn-ea"/>
                <a:cs typeface="+mn-cs"/>
              </a:rPr>
              <a:t>National crisis – Bi-partisan (too important to be political)</a:t>
            </a:r>
          </a:p>
          <a:p>
            <a:pPr marL="800100" lvl="1" indent="-342900">
              <a:spcAft>
                <a:spcPts val="1200"/>
              </a:spcAft>
              <a:buFont typeface="+mj-lt"/>
              <a:buAutoNum type="arabicPeriod"/>
            </a:pPr>
            <a:r>
              <a:rPr kumimoji="0" lang="en-US" sz="2400" b="0" i="0" u="none" strike="noStrike" kern="0" cap="none" spc="0" normalizeH="0" baseline="0" noProof="0" dirty="0">
                <a:ln>
                  <a:noFill/>
                </a:ln>
                <a:solidFill>
                  <a:srgbClr val="000000"/>
                </a:solidFill>
                <a:effectLst/>
                <a:uLnTx/>
                <a:uFillTx/>
              </a:rPr>
              <a:t>Population growth at 1.7% - 400-</a:t>
            </a:r>
            <a:r>
              <a:rPr kumimoji="0" lang="en-US" sz="2400" b="0" i="0" u="none" strike="noStrike" kern="0" cap="none" spc="0" normalizeH="0" baseline="0" noProof="0" dirty="0" err="1">
                <a:ln>
                  <a:noFill/>
                </a:ln>
                <a:solidFill>
                  <a:srgbClr val="000000"/>
                </a:solidFill>
                <a:effectLst/>
                <a:uLnTx/>
                <a:uFillTx/>
              </a:rPr>
              <a:t>500k</a:t>
            </a:r>
            <a:r>
              <a:rPr kumimoji="0" lang="en-US" sz="2400" b="0" i="0" u="none" strike="noStrike" kern="0" cap="none" spc="0" normalizeH="0" baseline="0" noProof="0" dirty="0">
                <a:ln>
                  <a:noFill/>
                </a:ln>
                <a:solidFill>
                  <a:srgbClr val="000000"/>
                </a:solidFill>
                <a:effectLst/>
                <a:uLnTx/>
                <a:uFillTx/>
              </a:rPr>
              <a:t> per annum.</a:t>
            </a:r>
          </a:p>
          <a:p>
            <a:pPr marL="800100" lvl="1" indent="-342900">
              <a:spcAft>
                <a:spcPts val="1200"/>
              </a:spcAft>
              <a:buFont typeface="+mj-lt"/>
              <a:buAutoNum type="arabicPeriod"/>
            </a:pPr>
            <a:r>
              <a:rPr lang="en-US" sz="2400" kern="0" dirty="0">
                <a:solidFill>
                  <a:srgbClr val="000000"/>
                </a:solidFill>
              </a:rPr>
              <a:t>Dwelling construction – Australia's economic driver ?? </a:t>
            </a:r>
          </a:p>
          <a:p>
            <a:pPr marL="1371600" lvl="2" indent="-457200">
              <a:spcAft>
                <a:spcPts val="1200"/>
              </a:spcAft>
              <a:buFont typeface="Arial" panose="020B0604020202020204" pitchFamily="34" charset="0"/>
              <a:buChar char="•"/>
            </a:pPr>
            <a:r>
              <a:rPr kumimoji="0" lang="en-US" sz="2400" b="0" i="0" u="none" strike="noStrike" kern="0" cap="none" spc="0" normalizeH="0" baseline="0" noProof="0" dirty="0">
                <a:ln>
                  <a:noFill/>
                </a:ln>
                <a:solidFill>
                  <a:srgbClr val="000000"/>
                </a:solidFill>
                <a:effectLst/>
                <a:uLnTx/>
                <a:uFillTx/>
              </a:rPr>
              <a:t>One in eight</a:t>
            </a:r>
            <a:r>
              <a:rPr lang="en-US" sz="2400" kern="0" dirty="0">
                <a:solidFill>
                  <a:srgbClr val="000000"/>
                </a:solidFill>
              </a:rPr>
              <a:t> - </a:t>
            </a:r>
            <a:r>
              <a:rPr kumimoji="0" lang="en-US" sz="2400" b="0" i="0" u="none" strike="noStrike" kern="0" cap="none" spc="0" normalizeH="0" baseline="0" noProof="0" dirty="0">
                <a:ln>
                  <a:noFill/>
                </a:ln>
                <a:solidFill>
                  <a:srgbClr val="000000"/>
                </a:solidFill>
                <a:effectLst/>
                <a:uLnTx/>
                <a:uFillTx/>
              </a:rPr>
              <a:t>directly</a:t>
            </a:r>
          </a:p>
          <a:p>
            <a:pPr marL="1371600" lvl="2" indent="-457200">
              <a:spcAft>
                <a:spcPts val="1200"/>
              </a:spcAft>
              <a:buFont typeface="Arial" panose="020B0604020202020204" pitchFamily="34" charset="0"/>
              <a:buChar char="•"/>
            </a:pPr>
            <a:r>
              <a:rPr lang="en-US" sz="2400" kern="0" dirty="0">
                <a:solidFill>
                  <a:srgbClr val="000000"/>
                </a:solidFill>
              </a:rPr>
              <a:t>One in four – indirectly</a:t>
            </a:r>
          </a:p>
          <a:p>
            <a:pPr marL="800100" lvl="1" indent="-342900">
              <a:spcAft>
                <a:spcPts val="1200"/>
              </a:spcAft>
              <a:buFont typeface="+mj-lt"/>
              <a:buAutoNum type="arabicPeriod"/>
            </a:pPr>
            <a:r>
              <a:rPr kumimoji="0" lang="en-US" sz="2400" b="0" i="0" u="none" strike="noStrike" kern="0" cap="none" spc="0" normalizeH="0" baseline="0" noProof="0" dirty="0">
                <a:ln>
                  <a:noFill/>
                </a:ln>
                <a:solidFill>
                  <a:srgbClr val="000000"/>
                </a:solidFill>
                <a:effectLst/>
                <a:uLnTx/>
                <a:uFillTx/>
              </a:rPr>
              <a:t>Houses cost too much to build</a:t>
            </a:r>
          </a:p>
          <a:p>
            <a:pPr marL="800100" lvl="1" indent="-342900">
              <a:spcAft>
                <a:spcPts val="1200"/>
              </a:spcAft>
              <a:buFont typeface="+mj-lt"/>
              <a:buAutoNum type="arabicPeriod"/>
            </a:pPr>
            <a:r>
              <a:rPr kumimoji="0" lang="en-US" sz="2400" b="0" i="0" u="none" strike="noStrike" kern="0" cap="none" spc="0" normalizeH="0" baseline="0" noProof="0" dirty="0">
                <a:ln>
                  <a:noFill/>
                </a:ln>
                <a:solidFill>
                  <a:srgbClr val="000000"/>
                </a:solidFill>
                <a:effectLst/>
                <a:uLnTx/>
                <a:uFillTx/>
              </a:rPr>
              <a:t>Regions have similar issues to the Cities</a:t>
            </a:r>
          </a:p>
          <a:p>
            <a:pPr marL="1371600" lvl="2" indent="-457200">
              <a:spcAft>
                <a:spcPts val="1200"/>
              </a:spcAft>
              <a:buFont typeface="Arial" panose="020B0604020202020204" pitchFamily="34" charset="0"/>
              <a:buChar char="•"/>
            </a:pPr>
            <a:r>
              <a:rPr kumimoji="0" lang="en-US" sz="2400" b="0" i="0" u="none" strike="noStrike" kern="0" cap="none" spc="0" normalizeH="0" baseline="0" noProof="0" dirty="0">
                <a:ln>
                  <a:noFill/>
                </a:ln>
                <a:solidFill>
                  <a:srgbClr val="000000"/>
                </a:solidFill>
                <a:effectLst/>
                <a:uLnTx/>
                <a:uFillTx/>
              </a:rPr>
              <a:t>But have advantages !</a:t>
            </a:r>
          </a:p>
        </p:txBody>
      </p:sp>
    </p:spTree>
    <p:extLst>
      <p:ext uri="{BB962C8B-B14F-4D97-AF65-F5344CB8AC3E}">
        <p14:creationId xmlns:p14="http://schemas.microsoft.com/office/powerpoint/2010/main" val="106797235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4DDD66F-4CE1-6357-8412-7E8120BDDF16}"/>
            </a:ext>
          </a:extLst>
        </p:cNvPr>
        <p:cNvGrpSpPr/>
        <p:nvPr/>
      </p:nvGrpSpPr>
      <p:grpSpPr>
        <a:xfrm>
          <a:off x="0" y="0"/>
          <a:ext cx="0" cy="0"/>
          <a:chOff x="0" y="0"/>
          <a:chExt cx="0" cy="0"/>
        </a:xfrm>
      </p:grpSpPr>
      <p:sp>
        <p:nvSpPr>
          <p:cNvPr id="34" name="Rectangle 33">
            <a:extLst>
              <a:ext uri="{FF2B5EF4-FFF2-40B4-BE49-F238E27FC236}">
                <a16:creationId xmlns:a16="http://schemas.microsoft.com/office/drawing/2014/main" id="{040A10F2-B504-8BD4-C732-6C5E7CF98963}"/>
              </a:ext>
            </a:extLst>
          </p:cNvPr>
          <p:cNvSpPr/>
          <p:nvPr/>
        </p:nvSpPr>
        <p:spPr>
          <a:xfrm>
            <a:off x="1691641" y="267098"/>
            <a:ext cx="10500359" cy="827903"/>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dirty="0">
              <a:ln>
                <a:noFill/>
              </a:ln>
              <a:solidFill>
                <a:srgbClr val="FFFFFF"/>
              </a:solidFill>
              <a:effectLst/>
              <a:uLnTx/>
              <a:uFillTx/>
              <a:latin typeface="Arial"/>
              <a:ea typeface="+mn-ea"/>
              <a:cs typeface="+mn-cs"/>
            </a:endParaRPr>
          </a:p>
        </p:txBody>
      </p:sp>
      <p:grpSp>
        <p:nvGrpSpPr>
          <p:cNvPr id="36" name="Group 35">
            <a:extLst>
              <a:ext uri="{FF2B5EF4-FFF2-40B4-BE49-F238E27FC236}">
                <a16:creationId xmlns:a16="http://schemas.microsoft.com/office/drawing/2014/main" id="{6542CAF4-ACC4-C07A-0AAA-0EFFF6027952}"/>
              </a:ext>
            </a:extLst>
          </p:cNvPr>
          <p:cNvGrpSpPr/>
          <p:nvPr/>
        </p:nvGrpSpPr>
        <p:grpSpPr>
          <a:xfrm>
            <a:off x="0" y="267098"/>
            <a:ext cx="1201253" cy="827903"/>
            <a:chOff x="5529" y="267098"/>
            <a:chExt cx="1201253" cy="827903"/>
          </a:xfrm>
        </p:grpSpPr>
        <p:sp>
          <p:nvSpPr>
            <p:cNvPr id="37" name="Rectangle 36">
              <a:extLst>
                <a:ext uri="{FF2B5EF4-FFF2-40B4-BE49-F238E27FC236}">
                  <a16:creationId xmlns:a16="http://schemas.microsoft.com/office/drawing/2014/main" id="{54C73D79-A267-D88A-55DC-933BA8CF8D52}"/>
                </a:ext>
              </a:extLst>
            </p:cNvPr>
            <p:cNvSpPr/>
            <p:nvPr/>
          </p:nvSpPr>
          <p:spPr>
            <a:xfrm>
              <a:off x="5529" y="267098"/>
              <a:ext cx="1201253" cy="827903"/>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dirty="0">
                <a:ln>
                  <a:noFill/>
                </a:ln>
                <a:solidFill>
                  <a:srgbClr val="FFFFFF"/>
                </a:solidFill>
                <a:effectLst/>
                <a:uLnTx/>
                <a:uFillTx/>
                <a:latin typeface="Arial"/>
                <a:ea typeface="+mn-ea"/>
                <a:cs typeface="+mn-cs"/>
              </a:endParaRPr>
            </a:p>
          </p:txBody>
        </p:sp>
        <p:pic>
          <p:nvPicPr>
            <p:cNvPr id="38" name="Picture 37" descr="Icon&#10;&#10;Description automatically generated">
              <a:extLst>
                <a:ext uri="{FF2B5EF4-FFF2-40B4-BE49-F238E27FC236}">
                  <a16:creationId xmlns:a16="http://schemas.microsoft.com/office/drawing/2014/main" id="{40305341-29F8-8DFC-4843-953C62704C1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5149" y="397373"/>
              <a:ext cx="707327" cy="543837"/>
            </a:xfrm>
            <a:prstGeom prst="rect">
              <a:avLst/>
            </a:prstGeom>
          </p:spPr>
        </p:pic>
      </p:grpSp>
      <p:sp>
        <p:nvSpPr>
          <p:cNvPr id="44" name="Rectangle 43">
            <a:extLst>
              <a:ext uri="{FF2B5EF4-FFF2-40B4-BE49-F238E27FC236}">
                <a16:creationId xmlns:a16="http://schemas.microsoft.com/office/drawing/2014/main" id="{2F546902-1F54-E8A0-6E63-7196F313889D}"/>
              </a:ext>
            </a:extLst>
          </p:cNvPr>
          <p:cNvSpPr/>
          <p:nvPr/>
        </p:nvSpPr>
        <p:spPr>
          <a:xfrm>
            <a:off x="3070634" y="5485388"/>
            <a:ext cx="1696395" cy="70736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9000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AU" sz="2400" b="1" i="0" u="none" strike="noStrike" kern="1200" cap="none" spc="0" normalizeH="0" baseline="0" noProof="0" dirty="0">
              <a:ln>
                <a:noFill/>
              </a:ln>
              <a:solidFill>
                <a:srgbClr val="000000"/>
              </a:solidFill>
              <a:effectLst/>
              <a:uLnTx/>
              <a:uFillTx/>
              <a:latin typeface="Arial"/>
              <a:ea typeface="+mn-ea"/>
              <a:cs typeface="+mn-cs"/>
            </a:endParaRPr>
          </a:p>
        </p:txBody>
      </p:sp>
      <p:sp>
        <p:nvSpPr>
          <p:cNvPr id="63" name="Title 1">
            <a:extLst>
              <a:ext uri="{FF2B5EF4-FFF2-40B4-BE49-F238E27FC236}">
                <a16:creationId xmlns:a16="http://schemas.microsoft.com/office/drawing/2014/main" id="{A539BA67-AD04-0034-2BCD-0D52D05DF791}"/>
              </a:ext>
            </a:extLst>
          </p:cNvPr>
          <p:cNvSpPr txBox="1">
            <a:spLocks/>
          </p:cNvSpPr>
          <p:nvPr/>
        </p:nvSpPr>
        <p:spPr>
          <a:xfrm>
            <a:off x="1868579" y="421844"/>
            <a:ext cx="8246971" cy="484621"/>
          </a:xfrm>
          <a:prstGeom prst="rect">
            <a:avLst/>
          </a:prstGeom>
        </p:spPr>
        <p:txBody>
          <a:bodyPr/>
          <a:lstStyle>
            <a:lvl1pPr algn="l" defTabSz="914400" rtl="0" eaLnBrk="1" latinLnBrk="0" hangingPunct="1">
              <a:lnSpc>
                <a:spcPct val="90000"/>
              </a:lnSpc>
              <a:spcBef>
                <a:spcPct val="0"/>
              </a:spcBef>
              <a:buNone/>
              <a:defRPr sz="4400" b="1"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3200" b="1" i="0" u="none" strike="noStrike" kern="1200" cap="none" spc="0" normalizeH="0" baseline="0" noProof="0" dirty="0">
                <a:ln>
                  <a:noFill/>
                </a:ln>
                <a:solidFill>
                  <a:srgbClr val="FFFFFF"/>
                </a:solidFill>
                <a:effectLst/>
                <a:uLnTx/>
                <a:uFillTx/>
                <a:latin typeface="Segoe UI"/>
                <a:ea typeface="+mj-ea"/>
                <a:cs typeface="+mj-cs"/>
              </a:rPr>
              <a:t>Real Action</a:t>
            </a:r>
            <a:endParaRPr kumimoji="0" lang="en-AU" sz="3200" b="1" i="0" u="none" strike="noStrike" kern="1200" cap="none" spc="0" normalizeH="0" baseline="0" noProof="0" dirty="0">
              <a:ln>
                <a:noFill/>
              </a:ln>
              <a:solidFill>
                <a:srgbClr val="000000"/>
              </a:solidFill>
              <a:effectLst/>
              <a:uLnTx/>
              <a:uFillTx/>
              <a:latin typeface="Segoe UI"/>
              <a:ea typeface="+mj-ea"/>
              <a:cs typeface="+mj-cs"/>
            </a:endParaRPr>
          </a:p>
        </p:txBody>
      </p:sp>
      <p:sp>
        <p:nvSpPr>
          <p:cNvPr id="2" name="Text Placeholder 2">
            <a:extLst>
              <a:ext uri="{FF2B5EF4-FFF2-40B4-BE49-F238E27FC236}">
                <a16:creationId xmlns:a16="http://schemas.microsoft.com/office/drawing/2014/main" id="{FAD08B27-A7F6-2726-91AA-F5A80EEDFC5D}"/>
              </a:ext>
            </a:extLst>
          </p:cNvPr>
          <p:cNvSpPr txBox="1">
            <a:spLocks/>
          </p:cNvSpPr>
          <p:nvPr/>
        </p:nvSpPr>
        <p:spPr>
          <a:xfrm>
            <a:off x="419501" y="872537"/>
            <a:ext cx="11578834" cy="5559914"/>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endParaRPr kumimoji="0" lang="en-AU" sz="2800" b="0" i="0" u="none" strike="noStrike" kern="1200" cap="none" spc="0" normalizeH="0" baseline="0" noProof="0" dirty="0">
              <a:ln>
                <a:noFill/>
              </a:ln>
              <a:solidFill>
                <a:srgbClr val="000000"/>
              </a:solidFill>
              <a:effectLst/>
              <a:uLnTx/>
              <a:uFillTx/>
              <a:latin typeface="Arial"/>
              <a:ea typeface="+mn-ea"/>
              <a:cs typeface="+mn-cs"/>
            </a:endParaRPr>
          </a:p>
          <a:p>
            <a:pPr marL="228600" marR="0" lvl="0" indent="-228600" algn="l" defTabSz="914400" rtl="0" eaLnBrk="1" fontAlgn="auto" latinLnBrk="0" hangingPunct="1">
              <a:lnSpc>
                <a:spcPct val="100000"/>
              </a:lnSpc>
              <a:spcBef>
                <a:spcPts val="1000"/>
              </a:spcBef>
              <a:spcAft>
                <a:spcPts val="0"/>
              </a:spcAft>
              <a:buClrTx/>
              <a:buSzTx/>
              <a:buFont typeface="Arial" panose="020B0604020202020204" pitchFamily="34" charset="0"/>
              <a:buChar char="•"/>
              <a:tabLst/>
              <a:defRPr/>
            </a:pPr>
            <a:endParaRPr kumimoji="0" lang="en-AU" sz="2800" b="0" i="0" u="none" strike="noStrike" kern="1200" cap="none" spc="0" normalizeH="0" baseline="0" noProof="0" dirty="0">
              <a:ln>
                <a:noFill/>
              </a:ln>
              <a:solidFill>
                <a:srgbClr val="000000"/>
              </a:solidFill>
              <a:effectLst/>
              <a:uLnTx/>
              <a:uFillTx/>
              <a:latin typeface="Arial"/>
              <a:ea typeface="+mn-ea"/>
              <a:cs typeface="+mn-cs"/>
            </a:endParaRPr>
          </a:p>
        </p:txBody>
      </p:sp>
      <p:sp>
        <p:nvSpPr>
          <p:cNvPr id="3" name="TextBox 2">
            <a:extLst>
              <a:ext uri="{FF2B5EF4-FFF2-40B4-BE49-F238E27FC236}">
                <a16:creationId xmlns:a16="http://schemas.microsoft.com/office/drawing/2014/main" id="{CCFF4F46-0844-D8DD-6A6B-6E723248BE9A}"/>
              </a:ext>
            </a:extLst>
          </p:cNvPr>
          <p:cNvSpPr txBox="1"/>
          <p:nvPr/>
        </p:nvSpPr>
        <p:spPr>
          <a:xfrm>
            <a:off x="515027" y="2413031"/>
            <a:ext cx="11257472" cy="3724096"/>
          </a:xfrm>
          <a:prstGeom prst="rect">
            <a:avLst/>
          </a:prstGeom>
          <a:noFill/>
        </p:spPr>
        <p:txBody>
          <a:bodyPr wrap="square">
            <a:spAutoFit/>
          </a:bodyPr>
          <a:lstStyle/>
          <a:p>
            <a:pPr marR="0" lvl="1" algn="ctr" defTabSz="914400" rtl="0" eaLnBrk="1" fontAlgn="auto" latinLnBrk="0" hangingPunct="1">
              <a:lnSpc>
                <a:spcPct val="100000"/>
              </a:lnSpc>
              <a:spcBef>
                <a:spcPts val="0"/>
              </a:spcBef>
              <a:spcAft>
                <a:spcPts val="1200"/>
              </a:spcAft>
              <a:buClrTx/>
              <a:buSzTx/>
              <a:tabLst/>
              <a:defRPr/>
            </a:pPr>
            <a:r>
              <a:rPr lang="en-US" sz="5400" kern="0" dirty="0">
                <a:solidFill>
                  <a:srgbClr val="000000"/>
                </a:solidFill>
                <a:latin typeface="Arial"/>
              </a:rPr>
              <a:t>Pick 1-3 things that will make a genuine impact.</a:t>
            </a:r>
          </a:p>
          <a:p>
            <a:pPr marR="0" lvl="1" algn="ctr" defTabSz="914400" rtl="0" eaLnBrk="1" fontAlgn="auto" latinLnBrk="0" hangingPunct="1">
              <a:lnSpc>
                <a:spcPct val="100000"/>
              </a:lnSpc>
              <a:spcBef>
                <a:spcPts val="0"/>
              </a:spcBef>
              <a:spcAft>
                <a:spcPts val="1200"/>
              </a:spcAft>
              <a:buClrTx/>
              <a:buSzTx/>
              <a:tabLst/>
              <a:defRPr/>
            </a:pPr>
            <a:endParaRPr lang="en-US" sz="5400" kern="0" dirty="0">
              <a:solidFill>
                <a:srgbClr val="000000"/>
              </a:solidFill>
              <a:latin typeface="Arial"/>
            </a:endParaRPr>
          </a:p>
          <a:p>
            <a:pPr marR="0" lvl="1" algn="ctr" defTabSz="914400" rtl="0" eaLnBrk="1" fontAlgn="auto" latinLnBrk="0" hangingPunct="1">
              <a:lnSpc>
                <a:spcPct val="100000"/>
              </a:lnSpc>
              <a:spcBef>
                <a:spcPts val="0"/>
              </a:spcBef>
              <a:spcAft>
                <a:spcPts val="1200"/>
              </a:spcAft>
              <a:buClrTx/>
              <a:buSzTx/>
              <a:tabLst/>
              <a:defRPr/>
            </a:pPr>
            <a:r>
              <a:rPr lang="en-US" sz="5400" kern="0" dirty="0">
                <a:solidFill>
                  <a:srgbClr val="000000"/>
                </a:solidFill>
                <a:latin typeface="Arial"/>
              </a:rPr>
              <a:t>Not another report ! </a:t>
            </a:r>
            <a:endParaRPr kumimoji="0" lang="en-US" sz="5400" b="0" i="0" u="none" strike="noStrike" kern="0" cap="none" spc="0" normalizeH="0" baseline="0" noProof="0" dirty="0">
              <a:ln>
                <a:noFill/>
              </a:ln>
              <a:solidFill>
                <a:srgbClr val="000000"/>
              </a:solidFill>
              <a:effectLst/>
              <a:uLnTx/>
              <a:uFillTx/>
              <a:latin typeface="Arial"/>
              <a:ea typeface="+mn-ea"/>
              <a:cs typeface="+mn-cs"/>
            </a:endParaRPr>
          </a:p>
        </p:txBody>
      </p:sp>
    </p:spTree>
    <p:extLst>
      <p:ext uri="{BB962C8B-B14F-4D97-AF65-F5344CB8AC3E}">
        <p14:creationId xmlns:p14="http://schemas.microsoft.com/office/powerpoint/2010/main" val="161955334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91415C2-AE37-ECE2-FFFB-94AE0834AB5A}"/>
            </a:ext>
          </a:extLst>
        </p:cNvPr>
        <p:cNvGrpSpPr/>
        <p:nvPr/>
      </p:nvGrpSpPr>
      <p:grpSpPr>
        <a:xfrm>
          <a:off x="0" y="0"/>
          <a:ext cx="0" cy="0"/>
          <a:chOff x="0" y="0"/>
          <a:chExt cx="0" cy="0"/>
        </a:xfrm>
      </p:grpSpPr>
      <p:sp>
        <p:nvSpPr>
          <p:cNvPr id="34" name="Rectangle 33">
            <a:extLst>
              <a:ext uri="{FF2B5EF4-FFF2-40B4-BE49-F238E27FC236}">
                <a16:creationId xmlns:a16="http://schemas.microsoft.com/office/drawing/2014/main" id="{0DEE2EFD-8AEB-0EDB-2B79-E14FABF5EF8F}"/>
              </a:ext>
            </a:extLst>
          </p:cNvPr>
          <p:cNvSpPr/>
          <p:nvPr/>
        </p:nvSpPr>
        <p:spPr>
          <a:xfrm>
            <a:off x="1691641" y="267098"/>
            <a:ext cx="10500359" cy="827903"/>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dirty="0">
              <a:ln>
                <a:noFill/>
              </a:ln>
              <a:solidFill>
                <a:srgbClr val="FFFFFF"/>
              </a:solidFill>
              <a:effectLst/>
              <a:uLnTx/>
              <a:uFillTx/>
              <a:latin typeface="Arial"/>
              <a:ea typeface="+mn-ea"/>
              <a:cs typeface="+mn-cs"/>
            </a:endParaRPr>
          </a:p>
        </p:txBody>
      </p:sp>
      <p:grpSp>
        <p:nvGrpSpPr>
          <p:cNvPr id="36" name="Group 35">
            <a:extLst>
              <a:ext uri="{FF2B5EF4-FFF2-40B4-BE49-F238E27FC236}">
                <a16:creationId xmlns:a16="http://schemas.microsoft.com/office/drawing/2014/main" id="{FAEB5707-E5FA-9A97-C5DA-7E536B7E9514}"/>
              </a:ext>
            </a:extLst>
          </p:cNvPr>
          <p:cNvGrpSpPr/>
          <p:nvPr/>
        </p:nvGrpSpPr>
        <p:grpSpPr>
          <a:xfrm>
            <a:off x="0" y="267098"/>
            <a:ext cx="1201253" cy="827903"/>
            <a:chOff x="5529" y="267098"/>
            <a:chExt cx="1201253" cy="827903"/>
          </a:xfrm>
        </p:grpSpPr>
        <p:sp>
          <p:nvSpPr>
            <p:cNvPr id="37" name="Rectangle 36">
              <a:extLst>
                <a:ext uri="{FF2B5EF4-FFF2-40B4-BE49-F238E27FC236}">
                  <a16:creationId xmlns:a16="http://schemas.microsoft.com/office/drawing/2014/main" id="{F6F5ABEE-7120-2259-D05D-59B1115F877D}"/>
                </a:ext>
              </a:extLst>
            </p:cNvPr>
            <p:cNvSpPr/>
            <p:nvPr/>
          </p:nvSpPr>
          <p:spPr>
            <a:xfrm>
              <a:off x="5529" y="267098"/>
              <a:ext cx="1201253" cy="827903"/>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dirty="0">
                <a:ln>
                  <a:noFill/>
                </a:ln>
                <a:solidFill>
                  <a:srgbClr val="FFFFFF"/>
                </a:solidFill>
                <a:effectLst/>
                <a:uLnTx/>
                <a:uFillTx/>
                <a:latin typeface="Arial"/>
                <a:ea typeface="+mn-ea"/>
                <a:cs typeface="+mn-cs"/>
              </a:endParaRPr>
            </a:p>
          </p:txBody>
        </p:sp>
        <p:pic>
          <p:nvPicPr>
            <p:cNvPr id="38" name="Picture 37" descr="Icon&#10;&#10;Description automatically generated">
              <a:extLst>
                <a:ext uri="{FF2B5EF4-FFF2-40B4-BE49-F238E27FC236}">
                  <a16:creationId xmlns:a16="http://schemas.microsoft.com/office/drawing/2014/main" id="{890BBC76-FEA8-BC9C-A9B0-20E90282E31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5149" y="397373"/>
              <a:ext cx="707327" cy="543837"/>
            </a:xfrm>
            <a:prstGeom prst="rect">
              <a:avLst/>
            </a:prstGeom>
          </p:spPr>
        </p:pic>
      </p:grpSp>
      <p:sp>
        <p:nvSpPr>
          <p:cNvPr id="44" name="Rectangle 43">
            <a:extLst>
              <a:ext uri="{FF2B5EF4-FFF2-40B4-BE49-F238E27FC236}">
                <a16:creationId xmlns:a16="http://schemas.microsoft.com/office/drawing/2014/main" id="{347D7DF8-A906-7082-B2A9-3F5E912DBBE2}"/>
              </a:ext>
            </a:extLst>
          </p:cNvPr>
          <p:cNvSpPr/>
          <p:nvPr/>
        </p:nvSpPr>
        <p:spPr>
          <a:xfrm>
            <a:off x="3070634" y="5485388"/>
            <a:ext cx="1696395" cy="70736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9000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AU" sz="2400" b="1" i="0" u="none" strike="noStrike" kern="1200" cap="none" spc="0" normalizeH="0" baseline="0" noProof="0" dirty="0">
              <a:ln>
                <a:noFill/>
              </a:ln>
              <a:solidFill>
                <a:srgbClr val="000000"/>
              </a:solidFill>
              <a:effectLst/>
              <a:uLnTx/>
              <a:uFillTx/>
              <a:latin typeface="Arial"/>
              <a:ea typeface="+mn-ea"/>
              <a:cs typeface="+mn-cs"/>
            </a:endParaRPr>
          </a:p>
        </p:txBody>
      </p:sp>
      <p:sp>
        <p:nvSpPr>
          <p:cNvPr id="63" name="Title 1">
            <a:extLst>
              <a:ext uri="{FF2B5EF4-FFF2-40B4-BE49-F238E27FC236}">
                <a16:creationId xmlns:a16="http://schemas.microsoft.com/office/drawing/2014/main" id="{71169C34-C62D-AB2A-A183-68B2B6A45913}"/>
              </a:ext>
            </a:extLst>
          </p:cNvPr>
          <p:cNvSpPr txBox="1">
            <a:spLocks/>
          </p:cNvSpPr>
          <p:nvPr/>
        </p:nvSpPr>
        <p:spPr>
          <a:xfrm>
            <a:off x="1868579" y="421844"/>
            <a:ext cx="8246971" cy="484621"/>
          </a:xfrm>
          <a:prstGeom prst="rect">
            <a:avLst/>
          </a:prstGeom>
        </p:spPr>
        <p:txBody>
          <a:bodyPr/>
          <a:lstStyle>
            <a:lvl1pPr algn="l" defTabSz="914400" rtl="0" eaLnBrk="1" latinLnBrk="0" hangingPunct="1">
              <a:lnSpc>
                <a:spcPct val="90000"/>
              </a:lnSpc>
              <a:spcBef>
                <a:spcPct val="0"/>
              </a:spcBef>
              <a:buNone/>
              <a:defRPr sz="4400" b="1"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3200" b="1" i="0" u="none" strike="noStrike" kern="1200" cap="none" spc="0" normalizeH="0" baseline="0" noProof="0" dirty="0">
                <a:ln>
                  <a:noFill/>
                </a:ln>
                <a:solidFill>
                  <a:srgbClr val="FFFFFF"/>
                </a:solidFill>
                <a:effectLst/>
                <a:uLnTx/>
                <a:uFillTx/>
                <a:latin typeface="Segoe UI"/>
                <a:ea typeface="+mj-ea"/>
                <a:cs typeface="+mj-cs"/>
              </a:rPr>
              <a:t>Real Action</a:t>
            </a:r>
            <a:endParaRPr kumimoji="0" lang="en-AU" sz="3200" b="1" i="0" u="none" strike="noStrike" kern="1200" cap="none" spc="0" normalizeH="0" baseline="0" noProof="0" dirty="0">
              <a:ln>
                <a:noFill/>
              </a:ln>
              <a:solidFill>
                <a:srgbClr val="000000"/>
              </a:solidFill>
              <a:effectLst/>
              <a:uLnTx/>
              <a:uFillTx/>
              <a:latin typeface="Segoe UI"/>
              <a:ea typeface="+mj-ea"/>
              <a:cs typeface="+mj-cs"/>
            </a:endParaRPr>
          </a:p>
        </p:txBody>
      </p:sp>
      <p:sp>
        <p:nvSpPr>
          <p:cNvPr id="2" name="Text Placeholder 2">
            <a:extLst>
              <a:ext uri="{FF2B5EF4-FFF2-40B4-BE49-F238E27FC236}">
                <a16:creationId xmlns:a16="http://schemas.microsoft.com/office/drawing/2014/main" id="{A7B9D9B9-9084-27AD-3A11-3ADD2F16C7C6}"/>
              </a:ext>
            </a:extLst>
          </p:cNvPr>
          <p:cNvSpPr txBox="1">
            <a:spLocks/>
          </p:cNvSpPr>
          <p:nvPr/>
        </p:nvSpPr>
        <p:spPr>
          <a:xfrm>
            <a:off x="419501" y="872537"/>
            <a:ext cx="11578834" cy="5559914"/>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endParaRPr kumimoji="0" lang="en-AU" sz="2800" b="0" i="0" u="none" strike="noStrike" kern="1200" cap="none" spc="0" normalizeH="0" baseline="0" noProof="0" dirty="0">
              <a:ln>
                <a:noFill/>
              </a:ln>
              <a:solidFill>
                <a:srgbClr val="000000"/>
              </a:solidFill>
              <a:effectLst/>
              <a:uLnTx/>
              <a:uFillTx/>
              <a:latin typeface="Arial"/>
              <a:ea typeface="+mn-ea"/>
              <a:cs typeface="+mn-cs"/>
            </a:endParaRPr>
          </a:p>
          <a:p>
            <a:pPr marL="228600" marR="0" lvl="0" indent="-228600" algn="l" defTabSz="914400" rtl="0" eaLnBrk="1" fontAlgn="auto" latinLnBrk="0" hangingPunct="1">
              <a:lnSpc>
                <a:spcPct val="100000"/>
              </a:lnSpc>
              <a:spcBef>
                <a:spcPts val="1000"/>
              </a:spcBef>
              <a:spcAft>
                <a:spcPts val="0"/>
              </a:spcAft>
              <a:buClrTx/>
              <a:buSzTx/>
              <a:buFont typeface="Arial" panose="020B0604020202020204" pitchFamily="34" charset="0"/>
              <a:buChar char="•"/>
              <a:tabLst/>
              <a:defRPr/>
            </a:pPr>
            <a:endParaRPr kumimoji="0" lang="en-AU" sz="2800" b="0" i="0" u="none" strike="noStrike" kern="1200" cap="none" spc="0" normalizeH="0" baseline="0" noProof="0" dirty="0">
              <a:ln>
                <a:noFill/>
              </a:ln>
              <a:solidFill>
                <a:srgbClr val="000000"/>
              </a:solidFill>
              <a:effectLst/>
              <a:uLnTx/>
              <a:uFillTx/>
              <a:latin typeface="Arial"/>
              <a:ea typeface="+mn-ea"/>
              <a:cs typeface="+mn-cs"/>
            </a:endParaRPr>
          </a:p>
        </p:txBody>
      </p:sp>
      <p:pic>
        <p:nvPicPr>
          <p:cNvPr id="2050" name="Picture 2">
            <a:extLst>
              <a:ext uri="{FF2B5EF4-FFF2-40B4-BE49-F238E27FC236}">
                <a16:creationId xmlns:a16="http://schemas.microsoft.com/office/drawing/2014/main" id="{34ABFA56-B3D7-2010-C619-F6A59D2DA42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01659" y="1357158"/>
            <a:ext cx="6688347" cy="50162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5712438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5EF6035-5BEE-2319-A2FF-B97816DDCC70}"/>
            </a:ext>
          </a:extLst>
        </p:cNvPr>
        <p:cNvGrpSpPr/>
        <p:nvPr/>
      </p:nvGrpSpPr>
      <p:grpSpPr>
        <a:xfrm>
          <a:off x="0" y="0"/>
          <a:ext cx="0" cy="0"/>
          <a:chOff x="0" y="0"/>
          <a:chExt cx="0" cy="0"/>
        </a:xfrm>
      </p:grpSpPr>
      <p:sp>
        <p:nvSpPr>
          <p:cNvPr id="34" name="Rectangle 33">
            <a:extLst>
              <a:ext uri="{FF2B5EF4-FFF2-40B4-BE49-F238E27FC236}">
                <a16:creationId xmlns:a16="http://schemas.microsoft.com/office/drawing/2014/main" id="{B9354243-EFA0-8534-5456-FF354F033E69}"/>
              </a:ext>
            </a:extLst>
          </p:cNvPr>
          <p:cNvSpPr/>
          <p:nvPr/>
        </p:nvSpPr>
        <p:spPr>
          <a:xfrm>
            <a:off x="1691641" y="267098"/>
            <a:ext cx="10500359" cy="827903"/>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dirty="0">
              <a:ln>
                <a:noFill/>
              </a:ln>
              <a:solidFill>
                <a:srgbClr val="FFFFFF"/>
              </a:solidFill>
              <a:effectLst/>
              <a:uLnTx/>
              <a:uFillTx/>
              <a:latin typeface="Arial"/>
              <a:ea typeface="+mn-ea"/>
              <a:cs typeface="+mn-cs"/>
            </a:endParaRPr>
          </a:p>
        </p:txBody>
      </p:sp>
      <p:grpSp>
        <p:nvGrpSpPr>
          <p:cNvPr id="36" name="Group 35">
            <a:extLst>
              <a:ext uri="{FF2B5EF4-FFF2-40B4-BE49-F238E27FC236}">
                <a16:creationId xmlns:a16="http://schemas.microsoft.com/office/drawing/2014/main" id="{C4AF631E-084F-1EB8-516E-0822A1924E9C}"/>
              </a:ext>
            </a:extLst>
          </p:cNvPr>
          <p:cNvGrpSpPr/>
          <p:nvPr/>
        </p:nvGrpSpPr>
        <p:grpSpPr>
          <a:xfrm>
            <a:off x="0" y="267098"/>
            <a:ext cx="1201253" cy="827903"/>
            <a:chOff x="5529" y="267098"/>
            <a:chExt cx="1201253" cy="827903"/>
          </a:xfrm>
        </p:grpSpPr>
        <p:sp>
          <p:nvSpPr>
            <p:cNvPr id="37" name="Rectangle 36">
              <a:extLst>
                <a:ext uri="{FF2B5EF4-FFF2-40B4-BE49-F238E27FC236}">
                  <a16:creationId xmlns:a16="http://schemas.microsoft.com/office/drawing/2014/main" id="{B8456F02-59D9-A4D8-2BCD-D3422F89D815}"/>
                </a:ext>
              </a:extLst>
            </p:cNvPr>
            <p:cNvSpPr/>
            <p:nvPr/>
          </p:nvSpPr>
          <p:spPr>
            <a:xfrm>
              <a:off x="5529" y="267098"/>
              <a:ext cx="1201253" cy="827903"/>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dirty="0">
                <a:ln>
                  <a:noFill/>
                </a:ln>
                <a:solidFill>
                  <a:srgbClr val="FFFFFF"/>
                </a:solidFill>
                <a:effectLst/>
                <a:uLnTx/>
                <a:uFillTx/>
                <a:latin typeface="Arial"/>
                <a:ea typeface="+mn-ea"/>
                <a:cs typeface="+mn-cs"/>
              </a:endParaRPr>
            </a:p>
          </p:txBody>
        </p:sp>
        <p:pic>
          <p:nvPicPr>
            <p:cNvPr id="38" name="Picture 37" descr="Icon&#10;&#10;Description automatically generated">
              <a:extLst>
                <a:ext uri="{FF2B5EF4-FFF2-40B4-BE49-F238E27FC236}">
                  <a16:creationId xmlns:a16="http://schemas.microsoft.com/office/drawing/2014/main" id="{E3D7E47B-ED34-61B4-1C9A-286995F24E2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5149" y="397373"/>
              <a:ext cx="707327" cy="543837"/>
            </a:xfrm>
            <a:prstGeom prst="rect">
              <a:avLst/>
            </a:prstGeom>
          </p:spPr>
        </p:pic>
      </p:grpSp>
      <p:sp>
        <p:nvSpPr>
          <p:cNvPr id="44" name="Rectangle 43">
            <a:extLst>
              <a:ext uri="{FF2B5EF4-FFF2-40B4-BE49-F238E27FC236}">
                <a16:creationId xmlns:a16="http://schemas.microsoft.com/office/drawing/2014/main" id="{83A03C6C-AC19-4DE6-6480-D810C937F256}"/>
              </a:ext>
            </a:extLst>
          </p:cNvPr>
          <p:cNvSpPr/>
          <p:nvPr/>
        </p:nvSpPr>
        <p:spPr>
          <a:xfrm>
            <a:off x="3070634" y="5485388"/>
            <a:ext cx="1696395" cy="70736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9000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AU" sz="2400" b="1" i="0" u="none" strike="noStrike" kern="1200" cap="none" spc="0" normalizeH="0" baseline="0" noProof="0" dirty="0">
              <a:ln>
                <a:noFill/>
              </a:ln>
              <a:solidFill>
                <a:srgbClr val="000000"/>
              </a:solidFill>
              <a:effectLst/>
              <a:uLnTx/>
              <a:uFillTx/>
              <a:latin typeface="Arial"/>
              <a:ea typeface="+mn-ea"/>
              <a:cs typeface="+mn-cs"/>
            </a:endParaRPr>
          </a:p>
        </p:txBody>
      </p:sp>
      <p:sp>
        <p:nvSpPr>
          <p:cNvPr id="63" name="Title 1">
            <a:extLst>
              <a:ext uri="{FF2B5EF4-FFF2-40B4-BE49-F238E27FC236}">
                <a16:creationId xmlns:a16="http://schemas.microsoft.com/office/drawing/2014/main" id="{56B5D084-C027-F452-FB20-453174A86313}"/>
              </a:ext>
            </a:extLst>
          </p:cNvPr>
          <p:cNvSpPr txBox="1">
            <a:spLocks/>
          </p:cNvSpPr>
          <p:nvPr/>
        </p:nvSpPr>
        <p:spPr>
          <a:xfrm>
            <a:off x="1868579" y="421844"/>
            <a:ext cx="8246971" cy="484621"/>
          </a:xfrm>
          <a:prstGeom prst="rect">
            <a:avLst/>
          </a:prstGeom>
        </p:spPr>
        <p:txBody>
          <a:bodyPr/>
          <a:lstStyle>
            <a:lvl1pPr algn="l" defTabSz="914400" rtl="0" eaLnBrk="1" latinLnBrk="0" hangingPunct="1">
              <a:lnSpc>
                <a:spcPct val="90000"/>
              </a:lnSpc>
              <a:spcBef>
                <a:spcPct val="0"/>
              </a:spcBef>
              <a:buNone/>
              <a:defRPr sz="4400" b="1"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3200" b="1" i="0" u="none" strike="noStrike" kern="1200" cap="none" spc="0" normalizeH="0" baseline="0" noProof="0" dirty="0">
                <a:ln>
                  <a:noFill/>
                </a:ln>
                <a:solidFill>
                  <a:srgbClr val="FFFFFF"/>
                </a:solidFill>
                <a:effectLst/>
                <a:uLnTx/>
                <a:uFillTx/>
                <a:latin typeface="Segoe UI"/>
                <a:ea typeface="+mj-ea"/>
                <a:cs typeface="+mj-cs"/>
              </a:rPr>
              <a:t>Real Action</a:t>
            </a:r>
            <a:endParaRPr kumimoji="0" lang="en-AU" sz="3200" b="1" i="0" u="none" strike="noStrike" kern="1200" cap="none" spc="0" normalizeH="0" baseline="0" noProof="0" dirty="0">
              <a:ln>
                <a:noFill/>
              </a:ln>
              <a:solidFill>
                <a:srgbClr val="000000"/>
              </a:solidFill>
              <a:effectLst/>
              <a:uLnTx/>
              <a:uFillTx/>
              <a:latin typeface="Segoe UI"/>
              <a:ea typeface="+mj-ea"/>
              <a:cs typeface="+mj-cs"/>
            </a:endParaRPr>
          </a:p>
        </p:txBody>
      </p:sp>
      <p:sp>
        <p:nvSpPr>
          <p:cNvPr id="2" name="Text Placeholder 2">
            <a:extLst>
              <a:ext uri="{FF2B5EF4-FFF2-40B4-BE49-F238E27FC236}">
                <a16:creationId xmlns:a16="http://schemas.microsoft.com/office/drawing/2014/main" id="{3EC55D78-9E25-1686-FB2C-B4F4688A6018}"/>
              </a:ext>
            </a:extLst>
          </p:cNvPr>
          <p:cNvSpPr txBox="1">
            <a:spLocks/>
          </p:cNvSpPr>
          <p:nvPr/>
        </p:nvSpPr>
        <p:spPr>
          <a:xfrm>
            <a:off x="419501" y="872537"/>
            <a:ext cx="11578834" cy="5559914"/>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endParaRPr kumimoji="0" lang="en-AU" sz="2800" b="0" i="0" u="none" strike="noStrike" kern="1200" cap="none" spc="0" normalizeH="0" baseline="0" noProof="0" dirty="0">
              <a:ln>
                <a:noFill/>
              </a:ln>
              <a:solidFill>
                <a:srgbClr val="000000"/>
              </a:solidFill>
              <a:effectLst/>
              <a:uLnTx/>
              <a:uFillTx/>
              <a:latin typeface="Arial"/>
              <a:ea typeface="+mn-ea"/>
              <a:cs typeface="+mn-cs"/>
            </a:endParaRPr>
          </a:p>
          <a:p>
            <a:pPr marL="228600" marR="0" lvl="0" indent="-228600" algn="l" defTabSz="914400" rtl="0" eaLnBrk="1" fontAlgn="auto" latinLnBrk="0" hangingPunct="1">
              <a:lnSpc>
                <a:spcPct val="100000"/>
              </a:lnSpc>
              <a:spcBef>
                <a:spcPts val="1000"/>
              </a:spcBef>
              <a:spcAft>
                <a:spcPts val="0"/>
              </a:spcAft>
              <a:buClrTx/>
              <a:buSzTx/>
              <a:buFont typeface="Arial" panose="020B0604020202020204" pitchFamily="34" charset="0"/>
              <a:buChar char="•"/>
              <a:tabLst/>
              <a:defRPr/>
            </a:pPr>
            <a:endParaRPr kumimoji="0" lang="en-AU" sz="2800" b="0" i="0" u="none" strike="noStrike" kern="1200" cap="none" spc="0" normalizeH="0" baseline="0" noProof="0" dirty="0">
              <a:ln>
                <a:noFill/>
              </a:ln>
              <a:solidFill>
                <a:srgbClr val="000000"/>
              </a:solidFill>
              <a:effectLst/>
              <a:uLnTx/>
              <a:uFillTx/>
              <a:latin typeface="Arial"/>
              <a:ea typeface="+mn-ea"/>
              <a:cs typeface="+mn-cs"/>
            </a:endParaRPr>
          </a:p>
        </p:txBody>
      </p:sp>
      <p:sp>
        <p:nvSpPr>
          <p:cNvPr id="3" name="TextBox 2">
            <a:extLst>
              <a:ext uri="{FF2B5EF4-FFF2-40B4-BE49-F238E27FC236}">
                <a16:creationId xmlns:a16="http://schemas.microsoft.com/office/drawing/2014/main" id="{F886E4DD-98D8-F57C-85DD-D7C40DEDDFA4}"/>
              </a:ext>
            </a:extLst>
          </p:cNvPr>
          <p:cNvSpPr txBox="1"/>
          <p:nvPr/>
        </p:nvSpPr>
        <p:spPr>
          <a:xfrm>
            <a:off x="580182" y="1071801"/>
            <a:ext cx="11257472" cy="5786199"/>
          </a:xfrm>
          <a:prstGeom prst="rect">
            <a:avLst/>
          </a:prstGeom>
          <a:noFill/>
        </p:spPr>
        <p:txBody>
          <a:bodyPr wrap="square">
            <a:spAutoFit/>
          </a:bodyPr>
          <a:lstStyle/>
          <a:p>
            <a:pPr marL="457200" marR="0" lvl="0" indent="-45720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US" sz="2800" b="1" i="0" u="none" strike="noStrike" kern="0" cap="none" spc="0" normalizeH="0" baseline="0" noProof="0" dirty="0">
                <a:ln>
                  <a:noFill/>
                </a:ln>
                <a:solidFill>
                  <a:srgbClr val="000000"/>
                </a:solidFill>
                <a:effectLst/>
                <a:uLnTx/>
                <a:uFillTx/>
                <a:latin typeface="Arial"/>
                <a:ea typeface="+mn-ea"/>
                <a:cs typeface="+mn-cs"/>
              </a:rPr>
              <a:t>Real action – genuine policy reform</a:t>
            </a:r>
          </a:p>
          <a:p>
            <a:pPr marL="914400" marR="0" lvl="1" indent="-45720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US" sz="2800" b="0" i="0" u="none" strike="noStrike" kern="0" cap="none" spc="0" normalizeH="0" baseline="0" noProof="0" dirty="0">
                <a:ln>
                  <a:noFill/>
                </a:ln>
                <a:solidFill>
                  <a:srgbClr val="000000"/>
                </a:solidFill>
                <a:effectLst/>
                <a:uLnTx/>
                <a:uFillTx/>
                <a:latin typeface="Arial"/>
                <a:ea typeface="+mn-ea"/>
                <a:cs typeface="+mn-cs"/>
              </a:rPr>
              <a:t>Houses cost too much to build </a:t>
            </a:r>
          </a:p>
          <a:p>
            <a:pPr marL="914400" marR="0" lvl="1" indent="-45720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US" sz="2800" b="0" i="0" u="none" strike="noStrike" kern="0" cap="none" spc="0" normalizeH="0" baseline="0" noProof="0" dirty="0">
                <a:ln>
                  <a:noFill/>
                </a:ln>
                <a:solidFill>
                  <a:srgbClr val="000000"/>
                </a:solidFill>
                <a:effectLst/>
                <a:uLnTx/>
                <a:uFillTx/>
                <a:latin typeface="Arial"/>
                <a:ea typeface="+mn-ea"/>
                <a:cs typeface="+mn-cs"/>
              </a:rPr>
              <a:t>Taxes and regulation as a burden (40% of a house ?).</a:t>
            </a:r>
          </a:p>
          <a:p>
            <a:pPr marL="914400" marR="0" lvl="1" indent="-45720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US" sz="2800" b="0" i="0" u="none" strike="noStrike" kern="0" cap="none" spc="0" normalizeH="0" baseline="0" noProof="0" dirty="0">
                <a:ln>
                  <a:noFill/>
                </a:ln>
                <a:solidFill>
                  <a:srgbClr val="000000"/>
                </a:solidFill>
                <a:effectLst/>
                <a:uLnTx/>
                <a:uFillTx/>
                <a:latin typeface="Arial"/>
                <a:ea typeface="+mn-ea"/>
                <a:cs typeface="+mn-cs"/>
              </a:rPr>
              <a:t>Tradespersons skills shortages </a:t>
            </a:r>
          </a:p>
          <a:p>
            <a:pPr marL="1371600" lvl="2" indent="-457200">
              <a:spcAft>
                <a:spcPts val="1200"/>
              </a:spcAft>
              <a:buFont typeface="Arial" panose="020B0604020202020204" pitchFamily="34" charset="0"/>
              <a:buChar char="•"/>
            </a:pPr>
            <a:r>
              <a:rPr lang="en-US" sz="2800" kern="0" dirty="0">
                <a:solidFill>
                  <a:srgbClr val="000000"/>
                </a:solidFill>
                <a:latin typeface="Arial"/>
              </a:rPr>
              <a:t>Why be a chippie ? –</a:t>
            </a:r>
            <a:r>
              <a:rPr lang="en-US" sz="2800" kern="0" dirty="0" err="1">
                <a:solidFill>
                  <a:srgbClr val="000000"/>
                </a:solidFill>
                <a:latin typeface="Arial"/>
              </a:rPr>
              <a:t>Melb</a:t>
            </a:r>
            <a:r>
              <a:rPr lang="en-US" sz="2800" kern="0" dirty="0">
                <a:solidFill>
                  <a:srgbClr val="000000"/>
                </a:solidFill>
                <a:latin typeface="Arial"/>
              </a:rPr>
              <a:t> construction site stories.</a:t>
            </a:r>
            <a:endParaRPr kumimoji="0" lang="en-US" sz="2800" b="0" i="0" u="none" strike="noStrike" kern="0" cap="none" spc="0" normalizeH="0" baseline="0" noProof="0" dirty="0">
              <a:ln>
                <a:noFill/>
              </a:ln>
              <a:solidFill>
                <a:srgbClr val="000000"/>
              </a:solidFill>
              <a:effectLst/>
              <a:uLnTx/>
              <a:uFillTx/>
              <a:latin typeface="Arial"/>
              <a:ea typeface="+mn-ea"/>
              <a:cs typeface="+mn-cs"/>
            </a:endParaRPr>
          </a:p>
          <a:p>
            <a:pPr marL="914400" marR="0" lvl="1" indent="-45720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lang="en-US" sz="2800" kern="0" dirty="0">
                <a:solidFill>
                  <a:srgbClr val="000000"/>
                </a:solidFill>
                <a:latin typeface="Arial"/>
              </a:rPr>
              <a:t>Land – make it available (government intervention)</a:t>
            </a:r>
          </a:p>
          <a:p>
            <a:pPr marL="914400" marR="0" lvl="1" indent="-45720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US" sz="2800" b="0" i="0" u="none" strike="noStrike" kern="0" cap="none" spc="0" normalizeH="0" baseline="0" noProof="0" dirty="0">
                <a:ln>
                  <a:noFill/>
                </a:ln>
                <a:solidFill>
                  <a:srgbClr val="000000"/>
                </a:solidFill>
                <a:effectLst/>
                <a:uLnTx/>
                <a:uFillTx/>
                <a:latin typeface="Arial"/>
                <a:ea typeface="+mn-ea"/>
                <a:cs typeface="+mn-cs"/>
              </a:rPr>
              <a:t>3 layers of government</a:t>
            </a:r>
            <a:r>
              <a:rPr lang="en-US" sz="2800" kern="0" dirty="0">
                <a:solidFill>
                  <a:srgbClr val="000000"/>
                </a:solidFill>
                <a:latin typeface="Arial"/>
              </a:rPr>
              <a:t> – Planning and Consents (incentives)</a:t>
            </a:r>
          </a:p>
          <a:p>
            <a:pPr marL="914400" marR="0" lvl="1" indent="-45720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lang="en-US" sz="2800" kern="0" dirty="0">
                <a:solidFill>
                  <a:srgbClr val="000000"/>
                </a:solidFill>
                <a:latin typeface="Arial"/>
              </a:rPr>
              <a:t>Uncertainty with policies – </a:t>
            </a:r>
            <a:r>
              <a:rPr lang="en-US" sz="2800" kern="0" dirty="0" err="1">
                <a:solidFill>
                  <a:srgbClr val="000000"/>
                </a:solidFill>
                <a:latin typeface="Arial"/>
              </a:rPr>
              <a:t>NCC</a:t>
            </a:r>
            <a:endParaRPr lang="en-US" sz="2800" kern="0" dirty="0">
              <a:solidFill>
                <a:srgbClr val="000000"/>
              </a:solidFill>
              <a:latin typeface="Arial"/>
            </a:endParaRPr>
          </a:p>
          <a:p>
            <a:pPr marL="914400" marR="0" lvl="1" indent="-45720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lang="en-US" sz="2800" kern="0" dirty="0">
                <a:solidFill>
                  <a:srgbClr val="000000"/>
                </a:solidFill>
                <a:latin typeface="Arial"/>
              </a:rPr>
              <a:t>Boom &amp; Bust – artificial stimulus creates problems</a:t>
            </a:r>
          </a:p>
          <a:p>
            <a:pPr marR="0" lvl="1" algn="l" defTabSz="914400" rtl="0" eaLnBrk="1" fontAlgn="auto" latinLnBrk="0" hangingPunct="1">
              <a:lnSpc>
                <a:spcPct val="100000"/>
              </a:lnSpc>
              <a:spcBef>
                <a:spcPts val="0"/>
              </a:spcBef>
              <a:spcAft>
                <a:spcPts val="1200"/>
              </a:spcAft>
              <a:buClrTx/>
              <a:buSzTx/>
              <a:tabLst/>
              <a:defRPr/>
            </a:pPr>
            <a:r>
              <a:rPr lang="en-US" sz="2800" b="1" kern="0" dirty="0">
                <a:solidFill>
                  <a:srgbClr val="000000"/>
                </a:solidFill>
                <a:latin typeface="Arial"/>
              </a:rPr>
              <a:t>Enable a stable market – create confidence.</a:t>
            </a:r>
            <a:endParaRPr kumimoji="0" lang="en-US" sz="2800" b="1" i="0" u="none" strike="noStrike" kern="0" cap="none" spc="0" normalizeH="0" baseline="0" noProof="0" dirty="0">
              <a:ln>
                <a:noFill/>
              </a:ln>
              <a:solidFill>
                <a:srgbClr val="000000"/>
              </a:solidFill>
              <a:effectLst/>
              <a:uLnTx/>
              <a:uFillTx/>
              <a:latin typeface="Arial"/>
              <a:ea typeface="+mn-ea"/>
              <a:cs typeface="+mn-cs"/>
            </a:endParaRPr>
          </a:p>
        </p:txBody>
      </p:sp>
    </p:spTree>
    <p:extLst>
      <p:ext uri="{BB962C8B-B14F-4D97-AF65-F5344CB8AC3E}">
        <p14:creationId xmlns:p14="http://schemas.microsoft.com/office/powerpoint/2010/main" val="219078752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FD6FB95-40E4-ECD1-735C-291D183CE109}"/>
            </a:ext>
          </a:extLst>
        </p:cNvPr>
        <p:cNvGrpSpPr/>
        <p:nvPr/>
      </p:nvGrpSpPr>
      <p:grpSpPr>
        <a:xfrm>
          <a:off x="0" y="0"/>
          <a:ext cx="0" cy="0"/>
          <a:chOff x="0" y="0"/>
          <a:chExt cx="0" cy="0"/>
        </a:xfrm>
      </p:grpSpPr>
      <p:sp>
        <p:nvSpPr>
          <p:cNvPr id="34" name="Rectangle 33">
            <a:extLst>
              <a:ext uri="{FF2B5EF4-FFF2-40B4-BE49-F238E27FC236}">
                <a16:creationId xmlns:a16="http://schemas.microsoft.com/office/drawing/2014/main" id="{4CB44C27-BF8B-6AAA-F6E4-A80A859C9526}"/>
              </a:ext>
            </a:extLst>
          </p:cNvPr>
          <p:cNvSpPr/>
          <p:nvPr/>
        </p:nvSpPr>
        <p:spPr>
          <a:xfrm>
            <a:off x="1691641" y="267098"/>
            <a:ext cx="10500359" cy="827903"/>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dirty="0">
              <a:ln>
                <a:noFill/>
              </a:ln>
              <a:solidFill>
                <a:srgbClr val="FFFFFF"/>
              </a:solidFill>
              <a:effectLst/>
              <a:uLnTx/>
              <a:uFillTx/>
              <a:latin typeface="Arial"/>
              <a:ea typeface="+mn-ea"/>
              <a:cs typeface="+mn-cs"/>
            </a:endParaRPr>
          </a:p>
        </p:txBody>
      </p:sp>
      <p:grpSp>
        <p:nvGrpSpPr>
          <p:cNvPr id="36" name="Group 35">
            <a:extLst>
              <a:ext uri="{FF2B5EF4-FFF2-40B4-BE49-F238E27FC236}">
                <a16:creationId xmlns:a16="http://schemas.microsoft.com/office/drawing/2014/main" id="{1DF51975-5C75-9083-4069-D60D9D632C1C}"/>
              </a:ext>
            </a:extLst>
          </p:cNvPr>
          <p:cNvGrpSpPr/>
          <p:nvPr/>
        </p:nvGrpSpPr>
        <p:grpSpPr>
          <a:xfrm>
            <a:off x="0" y="267098"/>
            <a:ext cx="1201253" cy="827903"/>
            <a:chOff x="5529" y="267098"/>
            <a:chExt cx="1201253" cy="827903"/>
          </a:xfrm>
        </p:grpSpPr>
        <p:sp>
          <p:nvSpPr>
            <p:cNvPr id="37" name="Rectangle 36">
              <a:extLst>
                <a:ext uri="{FF2B5EF4-FFF2-40B4-BE49-F238E27FC236}">
                  <a16:creationId xmlns:a16="http://schemas.microsoft.com/office/drawing/2014/main" id="{FC1E0E33-E949-AC81-46BB-9909F23665FA}"/>
                </a:ext>
              </a:extLst>
            </p:cNvPr>
            <p:cNvSpPr/>
            <p:nvPr/>
          </p:nvSpPr>
          <p:spPr>
            <a:xfrm>
              <a:off x="5529" y="267098"/>
              <a:ext cx="1201253" cy="827903"/>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dirty="0">
                <a:ln>
                  <a:noFill/>
                </a:ln>
                <a:solidFill>
                  <a:srgbClr val="FFFFFF"/>
                </a:solidFill>
                <a:effectLst/>
                <a:uLnTx/>
                <a:uFillTx/>
                <a:latin typeface="Arial"/>
                <a:ea typeface="+mn-ea"/>
                <a:cs typeface="+mn-cs"/>
              </a:endParaRPr>
            </a:p>
          </p:txBody>
        </p:sp>
        <p:pic>
          <p:nvPicPr>
            <p:cNvPr id="38" name="Picture 37" descr="Icon&#10;&#10;Description automatically generated">
              <a:extLst>
                <a:ext uri="{FF2B5EF4-FFF2-40B4-BE49-F238E27FC236}">
                  <a16:creationId xmlns:a16="http://schemas.microsoft.com/office/drawing/2014/main" id="{F52A0E5C-B5CD-5EB9-C508-71277828394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5149" y="397373"/>
              <a:ext cx="707327" cy="543837"/>
            </a:xfrm>
            <a:prstGeom prst="rect">
              <a:avLst/>
            </a:prstGeom>
          </p:spPr>
        </p:pic>
      </p:grpSp>
      <p:sp>
        <p:nvSpPr>
          <p:cNvPr id="44" name="Rectangle 43">
            <a:extLst>
              <a:ext uri="{FF2B5EF4-FFF2-40B4-BE49-F238E27FC236}">
                <a16:creationId xmlns:a16="http://schemas.microsoft.com/office/drawing/2014/main" id="{E6C44C3A-4FAD-C226-54BB-E6D28F5FF75E}"/>
              </a:ext>
            </a:extLst>
          </p:cNvPr>
          <p:cNvSpPr/>
          <p:nvPr/>
        </p:nvSpPr>
        <p:spPr>
          <a:xfrm>
            <a:off x="3070634" y="5485388"/>
            <a:ext cx="1696395" cy="70736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9000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AU" sz="2400" b="1" i="0" u="none" strike="noStrike" kern="1200" cap="none" spc="0" normalizeH="0" baseline="0" noProof="0" dirty="0">
              <a:ln>
                <a:noFill/>
              </a:ln>
              <a:solidFill>
                <a:srgbClr val="000000"/>
              </a:solidFill>
              <a:effectLst/>
              <a:uLnTx/>
              <a:uFillTx/>
              <a:latin typeface="Arial"/>
              <a:ea typeface="+mn-ea"/>
              <a:cs typeface="+mn-cs"/>
            </a:endParaRPr>
          </a:p>
        </p:txBody>
      </p:sp>
      <p:sp>
        <p:nvSpPr>
          <p:cNvPr id="63" name="Title 1">
            <a:extLst>
              <a:ext uri="{FF2B5EF4-FFF2-40B4-BE49-F238E27FC236}">
                <a16:creationId xmlns:a16="http://schemas.microsoft.com/office/drawing/2014/main" id="{3EAF0E29-556B-EB39-D9F9-DFBA15440DCC}"/>
              </a:ext>
            </a:extLst>
          </p:cNvPr>
          <p:cNvSpPr txBox="1">
            <a:spLocks/>
          </p:cNvSpPr>
          <p:nvPr/>
        </p:nvSpPr>
        <p:spPr>
          <a:xfrm>
            <a:off x="1868579" y="421844"/>
            <a:ext cx="8246971" cy="484621"/>
          </a:xfrm>
          <a:prstGeom prst="rect">
            <a:avLst/>
          </a:prstGeom>
        </p:spPr>
        <p:txBody>
          <a:bodyPr/>
          <a:lstStyle>
            <a:lvl1pPr algn="l" defTabSz="914400" rtl="0" eaLnBrk="1" latinLnBrk="0" hangingPunct="1">
              <a:lnSpc>
                <a:spcPct val="90000"/>
              </a:lnSpc>
              <a:spcBef>
                <a:spcPct val="0"/>
              </a:spcBef>
              <a:buNone/>
              <a:defRPr sz="4400" b="1"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3200" b="1" i="0" u="none" strike="noStrike" kern="1200" cap="none" spc="0" normalizeH="0" baseline="0" noProof="0" dirty="0">
                <a:ln>
                  <a:noFill/>
                </a:ln>
                <a:solidFill>
                  <a:srgbClr val="FFFFFF"/>
                </a:solidFill>
                <a:effectLst/>
                <a:uLnTx/>
                <a:uFillTx/>
                <a:latin typeface="Segoe UI"/>
                <a:ea typeface="+mj-ea"/>
                <a:cs typeface="+mj-cs"/>
              </a:rPr>
              <a:t>Real Action</a:t>
            </a:r>
            <a:endParaRPr kumimoji="0" lang="en-AU" sz="3200" b="1" i="0" u="none" strike="noStrike" kern="1200" cap="none" spc="0" normalizeH="0" baseline="0" noProof="0" dirty="0">
              <a:ln>
                <a:noFill/>
              </a:ln>
              <a:solidFill>
                <a:srgbClr val="000000"/>
              </a:solidFill>
              <a:effectLst/>
              <a:uLnTx/>
              <a:uFillTx/>
              <a:latin typeface="Segoe UI"/>
              <a:ea typeface="+mj-ea"/>
              <a:cs typeface="+mj-cs"/>
            </a:endParaRPr>
          </a:p>
        </p:txBody>
      </p:sp>
      <p:sp>
        <p:nvSpPr>
          <p:cNvPr id="2" name="Text Placeholder 2">
            <a:extLst>
              <a:ext uri="{FF2B5EF4-FFF2-40B4-BE49-F238E27FC236}">
                <a16:creationId xmlns:a16="http://schemas.microsoft.com/office/drawing/2014/main" id="{4EE1D8FA-B955-3374-1378-EDE02CD37A9E}"/>
              </a:ext>
            </a:extLst>
          </p:cNvPr>
          <p:cNvSpPr txBox="1">
            <a:spLocks/>
          </p:cNvSpPr>
          <p:nvPr/>
        </p:nvSpPr>
        <p:spPr>
          <a:xfrm>
            <a:off x="419501" y="872537"/>
            <a:ext cx="11578834" cy="5559914"/>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endParaRPr kumimoji="0" lang="en-AU" sz="2800" b="0" i="0" u="none" strike="noStrike" kern="1200" cap="none" spc="0" normalizeH="0" baseline="0" noProof="0" dirty="0">
              <a:ln>
                <a:noFill/>
              </a:ln>
              <a:solidFill>
                <a:srgbClr val="000000"/>
              </a:solidFill>
              <a:effectLst/>
              <a:uLnTx/>
              <a:uFillTx/>
              <a:latin typeface="Arial"/>
              <a:ea typeface="+mn-ea"/>
              <a:cs typeface="+mn-cs"/>
            </a:endParaRPr>
          </a:p>
          <a:p>
            <a:pPr marL="228600" marR="0" lvl="0" indent="-228600" algn="l" defTabSz="914400" rtl="0" eaLnBrk="1" fontAlgn="auto" latinLnBrk="0" hangingPunct="1">
              <a:lnSpc>
                <a:spcPct val="100000"/>
              </a:lnSpc>
              <a:spcBef>
                <a:spcPts val="1000"/>
              </a:spcBef>
              <a:spcAft>
                <a:spcPts val="0"/>
              </a:spcAft>
              <a:buClrTx/>
              <a:buSzTx/>
              <a:buFont typeface="Arial" panose="020B0604020202020204" pitchFamily="34" charset="0"/>
              <a:buChar char="•"/>
              <a:tabLst/>
              <a:defRPr/>
            </a:pPr>
            <a:endParaRPr kumimoji="0" lang="en-AU" sz="2800" b="0" i="0" u="none" strike="noStrike" kern="1200" cap="none" spc="0" normalizeH="0" baseline="0" noProof="0" dirty="0">
              <a:ln>
                <a:noFill/>
              </a:ln>
              <a:solidFill>
                <a:srgbClr val="000000"/>
              </a:solidFill>
              <a:effectLst/>
              <a:uLnTx/>
              <a:uFillTx/>
              <a:latin typeface="Arial"/>
              <a:ea typeface="+mn-ea"/>
              <a:cs typeface="+mn-cs"/>
            </a:endParaRPr>
          </a:p>
        </p:txBody>
      </p:sp>
      <p:sp>
        <p:nvSpPr>
          <p:cNvPr id="3" name="TextBox 2">
            <a:extLst>
              <a:ext uri="{FF2B5EF4-FFF2-40B4-BE49-F238E27FC236}">
                <a16:creationId xmlns:a16="http://schemas.microsoft.com/office/drawing/2014/main" id="{68433A9B-BA73-2A79-BCDC-04C6F07EC2ED}"/>
              </a:ext>
            </a:extLst>
          </p:cNvPr>
          <p:cNvSpPr txBox="1"/>
          <p:nvPr/>
        </p:nvSpPr>
        <p:spPr>
          <a:xfrm>
            <a:off x="580182" y="1357158"/>
            <a:ext cx="11257472" cy="5201424"/>
          </a:xfrm>
          <a:prstGeom prst="rect">
            <a:avLst/>
          </a:prstGeom>
          <a:noFill/>
        </p:spPr>
        <p:txBody>
          <a:bodyPr wrap="square">
            <a:spAutoFit/>
          </a:bodyPr>
          <a:lstStyle/>
          <a:p>
            <a:pPr marL="457200" marR="0" lvl="0" indent="-45720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US" sz="2800" b="1" i="0" u="none" strike="noStrike" kern="0" cap="none" spc="0" normalizeH="0" baseline="0" noProof="0" dirty="0">
                <a:ln>
                  <a:noFill/>
                </a:ln>
                <a:solidFill>
                  <a:srgbClr val="000000"/>
                </a:solidFill>
                <a:effectLst/>
                <a:uLnTx/>
                <a:uFillTx/>
                <a:latin typeface="Arial"/>
                <a:ea typeface="+mn-ea"/>
                <a:cs typeface="+mn-cs"/>
              </a:rPr>
              <a:t>Make housing a priority – be focused</a:t>
            </a:r>
          </a:p>
          <a:p>
            <a:pPr marL="457200" marR="0" lvl="0" indent="-45720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endParaRPr lang="en-US" sz="2800" b="1" kern="0" dirty="0">
              <a:solidFill>
                <a:srgbClr val="000000"/>
              </a:solidFill>
              <a:latin typeface="Arial"/>
            </a:endParaRPr>
          </a:p>
          <a:p>
            <a:pPr marL="457200" marR="0" lvl="0" indent="-45720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lang="en-US" sz="2800" b="1" kern="0" dirty="0">
                <a:solidFill>
                  <a:srgbClr val="000000"/>
                </a:solidFill>
                <a:latin typeface="Arial"/>
              </a:rPr>
              <a:t>Make land cheaper and available, lots of it.</a:t>
            </a:r>
          </a:p>
          <a:p>
            <a:pPr marL="457200" marR="0" lvl="0" indent="-45720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endParaRPr lang="en-US" sz="2800" b="1" kern="0" dirty="0">
              <a:solidFill>
                <a:srgbClr val="000000"/>
              </a:solidFill>
              <a:latin typeface="Arial"/>
            </a:endParaRPr>
          </a:p>
          <a:p>
            <a:pPr marL="457200" marR="0" lvl="0" indent="-45720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lang="en-US" sz="2800" b="1" kern="0" dirty="0">
                <a:solidFill>
                  <a:srgbClr val="000000"/>
                </a:solidFill>
                <a:latin typeface="Arial"/>
              </a:rPr>
              <a:t>Tradespeople/Skills </a:t>
            </a:r>
          </a:p>
          <a:p>
            <a:pPr marL="457200" marR="0" lvl="0" indent="-45720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endParaRPr lang="en-US" sz="2800" b="1" kern="0" dirty="0">
              <a:solidFill>
                <a:srgbClr val="000000"/>
              </a:solidFill>
              <a:latin typeface="Arial"/>
            </a:endParaRPr>
          </a:p>
          <a:p>
            <a:pPr marL="457200" marR="0" lvl="0" indent="-45720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lang="en-US" sz="2800" b="1" kern="0" dirty="0">
                <a:solidFill>
                  <a:srgbClr val="000000"/>
                </a:solidFill>
                <a:latin typeface="Arial"/>
              </a:rPr>
              <a:t>Remove Tax's, reduce regulations, build confidence</a:t>
            </a:r>
          </a:p>
          <a:p>
            <a:pPr marL="457200" marR="0" lvl="0" indent="-45720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endParaRPr lang="en-US" sz="2800" b="1" kern="0" dirty="0">
              <a:solidFill>
                <a:srgbClr val="000000"/>
              </a:solidFill>
              <a:latin typeface="Arial"/>
            </a:endParaRPr>
          </a:p>
          <a:p>
            <a:pPr marL="457200" marR="0" lvl="0" indent="-45720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lang="en-US" sz="2800" b="1" kern="0" dirty="0">
                <a:solidFill>
                  <a:srgbClr val="000000"/>
                </a:solidFill>
                <a:latin typeface="Arial"/>
              </a:rPr>
              <a:t>Planning Capacity – reduce councils' ability to say “no”.</a:t>
            </a:r>
            <a:endParaRPr kumimoji="0" lang="en-US" sz="2800" b="0" i="0" u="none" strike="noStrike" kern="0" cap="none" spc="0" normalizeH="0" baseline="0" noProof="0" dirty="0">
              <a:ln>
                <a:noFill/>
              </a:ln>
              <a:solidFill>
                <a:srgbClr val="000000"/>
              </a:solidFill>
              <a:effectLst/>
              <a:uLnTx/>
              <a:uFillTx/>
              <a:latin typeface="Arial"/>
              <a:ea typeface="+mn-ea"/>
              <a:cs typeface="+mn-cs"/>
            </a:endParaRPr>
          </a:p>
        </p:txBody>
      </p:sp>
    </p:spTree>
    <p:extLst>
      <p:ext uri="{BB962C8B-B14F-4D97-AF65-F5344CB8AC3E}">
        <p14:creationId xmlns:p14="http://schemas.microsoft.com/office/powerpoint/2010/main" val="122017575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2FE11479-814E-A093-F90B-B471645537F1}"/>
              </a:ext>
            </a:extLst>
          </p:cNvPr>
          <p:cNvSpPr/>
          <p:nvPr/>
        </p:nvSpPr>
        <p:spPr>
          <a:xfrm>
            <a:off x="46111" y="-1"/>
            <a:ext cx="12195530" cy="6858001"/>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grpSp>
        <p:nvGrpSpPr>
          <p:cNvPr id="6" name="Group 5">
            <a:extLst>
              <a:ext uri="{FF2B5EF4-FFF2-40B4-BE49-F238E27FC236}">
                <a16:creationId xmlns:a16="http://schemas.microsoft.com/office/drawing/2014/main" id="{B4D51E7F-AE3A-0A16-2490-A48BCD6FC84A}"/>
              </a:ext>
            </a:extLst>
          </p:cNvPr>
          <p:cNvGrpSpPr/>
          <p:nvPr/>
        </p:nvGrpSpPr>
        <p:grpSpPr>
          <a:xfrm>
            <a:off x="3409342" y="1407813"/>
            <a:ext cx="3185230" cy="2102480"/>
            <a:chOff x="778867" y="474638"/>
            <a:chExt cx="2192774" cy="1447388"/>
          </a:xfrm>
        </p:grpSpPr>
        <p:pic>
          <p:nvPicPr>
            <p:cNvPr id="3" name="Picture 2" descr="Icon&#10;&#10;Description automatically generated">
              <a:extLst>
                <a:ext uri="{FF2B5EF4-FFF2-40B4-BE49-F238E27FC236}">
                  <a16:creationId xmlns:a16="http://schemas.microsoft.com/office/drawing/2014/main" id="{F88E3D12-3581-3523-9AEB-3AA1B781CA4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78867" y="474638"/>
              <a:ext cx="1882506" cy="1447388"/>
            </a:xfrm>
            <a:prstGeom prst="rect">
              <a:avLst/>
            </a:prstGeom>
          </p:spPr>
        </p:pic>
        <p:cxnSp>
          <p:nvCxnSpPr>
            <p:cNvPr id="5" name="Straight Connector 4">
              <a:extLst>
                <a:ext uri="{FF2B5EF4-FFF2-40B4-BE49-F238E27FC236}">
                  <a16:creationId xmlns:a16="http://schemas.microsoft.com/office/drawing/2014/main" id="{799D3E7B-E601-6411-57AF-FD6DD9A50FC6}"/>
                </a:ext>
              </a:extLst>
            </p:cNvPr>
            <p:cNvCxnSpPr/>
            <p:nvPr/>
          </p:nvCxnSpPr>
          <p:spPr>
            <a:xfrm>
              <a:off x="2971641" y="474638"/>
              <a:ext cx="0" cy="1406609"/>
            </a:xfrm>
            <a:prstGeom prst="line">
              <a:avLst/>
            </a:prstGeom>
            <a:ln w="34925">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7" name="Group 6">
            <a:extLst>
              <a:ext uri="{FF2B5EF4-FFF2-40B4-BE49-F238E27FC236}">
                <a16:creationId xmlns:a16="http://schemas.microsoft.com/office/drawing/2014/main" id="{F7D23ECD-3E41-5DB5-4A79-67875B501D99}"/>
              </a:ext>
            </a:extLst>
          </p:cNvPr>
          <p:cNvGrpSpPr/>
          <p:nvPr/>
        </p:nvGrpSpPr>
        <p:grpSpPr>
          <a:xfrm>
            <a:off x="5083916" y="4888102"/>
            <a:ext cx="2417483" cy="939442"/>
            <a:chOff x="9143778" y="896851"/>
            <a:chExt cx="1658231" cy="644394"/>
          </a:xfrm>
        </p:grpSpPr>
        <p:pic>
          <p:nvPicPr>
            <p:cNvPr id="8" name="Picture 7" descr="A picture containing text&#10;&#10;Description automatically generated">
              <a:extLst>
                <a:ext uri="{FF2B5EF4-FFF2-40B4-BE49-F238E27FC236}">
                  <a16:creationId xmlns:a16="http://schemas.microsoft.com/office/drawing/2014/main" id="{EC120592-4468-87CB-2A55-8B9AAE9F6B2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43778" y="896851"/>
              <a:ext cx="868569" cy="644394"/>
            </a:xfrm>
            <a:prstGeom prst="rect">
              <a:avLst/>
            </a:prstGeom>
          </p:spPr>
        </p:pic>
        <p:pic>
          <p:nvPicPr>
            <p:cNvPr id="9" name="Picture 8" descr="A picture containing logo&#10;&#10;Description automatically generated">
              <a:extLst>
                <a:ext uri="{FF2B5EF4-FFF2-40B4-BE49-F238E27FC236}">
                  <a16:creationId xmlns:a16="http://schemas.microsoft.com/office/drawing/2014/main" id="{BAEC4699-B661-2148-11B6-2401EEF2FAB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114365" y="917431"/>
              <a:ext cx="687644" cy="609752"/>
            </a:xfrm>
            <a:prstGeom prst="rect">
              <a:avLst/>
            </a:prstGeom>
          </p:spPr>
        </p:pic>
      </p:grpSp>
    </p:spTree>
    <p:extLst>
      <p:ext uri="{BB962C8B-B14F-4D97-AF65-F5344CB8AC3E}">
        <p14:creationId xmlns:p14="http://schemas.microsoft.com/office/powerpoint/2010/main" val="170232163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18" descr="A brick wall with a sign on it&#10;&#10;Description automatically generated">
            <a:extLst>
              <a:ext uri="{FF2B5EF4-FFF2-40B4-BE49-F238E27FC236}">
                <a16:creationId xmlns:a16="http://schemas.microsoft.com/office/drawing/2014/main" id="{8328C67D-F907-694A-669E-4DEDC5CF682D}"/>
              </a:ext>
            </a:extLst>
          </p:cNvPr>
          <p:cNvPicPr>
            <a:picLocks noChangeAspect="1"/>
          </p:cNvPicPr>
          <p:nvPr/>
        </p:nvPicPr>
        <p:blipFill rotWithShape="1">
          <a:blip r:embed="rId2">
            <a:duotone>
              <a:schemeClr val="accent4">
                <a:shade val="45000"/>
                <a:satMod val="135000"/>
              </a:schemeClr>
              <a:prstClr val="white"/>
            </a:duotone>
            <a:extLst>
              <a:ext uri="{28A0092B-C50C-407E-A947-70E740481C1C}">
                <a14:useLocalDpi xmlns:a14="http://schemas.microsoft.com/office/drawing/2010/main" val="0"/>
              </a:ext>
            </a:extLst>
          </a:blip>
          <a:srcRect l="20082" t="40076" b="-1"/>
          <a:stretch/>
        </p:blipFill>
        <p:spPr>
          <a:xfrm>
            <a:off x="-2564" y="0"/>
            <a:ext cx="12194563" cy="6858000"/>
          </a:xfrm>
          <a:prstGeom prst="rect">
            <a:avLst/>
          </a:prstGeom>
        </p:spPr>
      </p:pic>
      <p:sp>
        <p:nvSpPr>
          <p:cNvPr id="20" name="Rectangle 19">
            <a:extLst>
              <a:ext uri="{FF2B5EF4-FFF2-40B4-BE49-F238E27FC236}">
                <a16:creationId xmlns:a16="http://schemas.microsoft.com/office/drawing/2014/main" id="{64DC5F05-FB29-0FBA-DE77-FE68092F6AA8}"/>
              </a:ext>
            </a:extLst>
          </p:cNvPr>
          <p:cNvSpPr/>
          <p:nvPr/>
        </p:nvSpPr>
        <p:spPr>
          <a:xfrm>
            <a:off x="6410559" y="1278385"/>
            <a:ext cx="5177440" cy="5254762"/>
          </a:xfrm>
          <a:prstGeom prst="rect">
            <a:avLst/>
          </a:prstGeom>
          <a:solidFill>
            <a:schemeClr val="tx2">
              <a:alpha val="2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10" name="Picture 9" descr="A volcano erupting at night&#10;&#10;Description automatically generated with medium confidence">
            <a:extLst>
              <a:ext uri="{FF2B5EF4-FFF2-40B4-BE49-F238E27FC236}">
                <a16:creationId xmlns:a16="http://schemas.microsoft.com/office/drawing/2014/main" id="{C325FF02-1F30-21EE-EA68-30B5E037D9DE}"/>
              </a:ext>
            </a:extLst>
          </p:cNvPr>
          <p:cNvPicPr>
            <a:picLocks noChangeAspect="1"/>
          </p:cNvPicPr>
          <p:nvPr/>
        </p:nvPicPr>
        <p:blipFill rotWithShape="1">
          <a:blip r:embed="rId3">
            <a:extLst>
              <a:ext uri="{28A0092B-C50C-407E-A947-70E740481C1C}">
                <a14:useLocalDpi xmlns:a14="http://schemas.microsoft.com/office/drawing/2010/main" val="0"/>
              </a:ext>
            </a:extLst>
          </a:blip>
          <a:srcRect l="50623" t="30826" r="1" b="5779"/>
          <a:stretch/>
        </p:blipFill>
        <p:spPr>
          <a:xfrm>
            <a:off x="-1" y="0"/>
            <a:ext cx="5806561" cy="6858000"/>
          </a:xfrm>
          <a:prstGeom prst="rect">
            <a:avLst/>
          </a:prstGeom>
          <a:effectLst>
            <a:outerShdw blurRad="63500" dist="63500" sx="102000" sy="102000" algn="ctr" rotWithShape="0">
              <a:prstClr val="black">
                <a:alpha val="40000"/>
              </a:prstClr>
            </a:outerShdw>
          </a:effectLst>
        </p:spPr>
      </p:pic>
      <p:sp>
        <p:nvSpPr>
          <p:cNvPr id="11" name="Rectangle 10">
            <a:extLst>
              <a:ext uri="{FF2B5EF4-FFF2-40B4-BE49-F238E27FC236}">
                <a16:creationId xmlns:a16="http://schemas.microsoft.com/office/drawing/2014/main" id="{62E253C6-16A3-553A-9E13-4688EA5DB3B3}"/>
              </a:ext>
            </a:extLst>
          </p:cNvPr>
          <p:cNvSpPr/>
          <p:nvPr/>
        </p:nvSpPr>
        <p:spPr>
          <a:xfrm>
            <a:off x="1691641" y="267098"/>
            <a:ext cx="10500359" cy="827903"/>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solidFill>
                <a:schemeClr val="bg1"/>
              </a:solidFill>
            </a:endParaRPr>
          </a:p>
        </p:txBody>
      </p:sp>
      <p:sp>
        <p:nvSpPr>
          <p:cNvPr id="12" name="Rectangle 11">
            <a:extLst>
              <a:ext uri="{FF2B5EF4-FFF2-40B4-BE49-F238E27FC236}">
                <a16:creationId xmlns:a16="http://schemas.microsoft.com/office/drawing/2014/main" id="{00293C85-82DD-855C-5F38-64EA61332667}"/>
              </a:ext>
            </a:extLst>
          </p:cNvPr>
          <p:cNvSpPr/>
          <p:nvPr/>
        </p:nvSpPr>
        <p:spPr>
          <a:xfrm>
            <a:off x="-2563" y="267098"/>
            <a:ext cx="1201253" cy="827903"/>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pic>
        <p:nvPicPr>
          <p:cNvPr id="13" name="Picture 12" descr="Icon&#10;&#10;Description automatically generated">
            <a:extLst>
              <a:ext uri="{FF2B5EF4-FFF2-40B4-BE49-F238E27FC236}">
                <a16:creationId xmlns:a16="http://schemas.microsoft.com/office/drawing/2014/main" id="{BE1874F3-FB87-2D51-E183-0FB2E7B8289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25149" y="397373"/>
            <a:ext cx="707327" cy="543837"/>
          </a:xfrm>
          <a:prstGeom prst="rect">
            <a:avLst/>
          </a:prstGeom>
        </p:spPr>
      </p:pic>
      <p:sp>
        <p:nvSpPr>
          <p:cNvPr id="7" name="Title 1">
            <a:extLst>
              <a:ext uri="{FF2B5EF4-FFF2-40B4-BE49-F238E27FC236}">
                <a16:creationId xmlns:a16="http://schemas.microsoft.com/office/drawing/2014/main" id="{AE0EF9D9-801D-E049-3C56-939A0DAFD1DC}"/>
              </a:ext>
            </a:extLst>
          </p:cNvPr>
          <p:cNvSpPr txBox="1">
            <a:spLocks/>
          </p:cNvSpPr>
          <p:nvPr/>
        </p:nvSpPr>
        <p:spPr>
          <a:xfrm>
            <a:off x="1807175" y="417422"/>
            <a:ext cx="4572001" cy="484621"/>
          </a:xfrm>
          <a:prstGeom prst="rect">
            <a:avLst/>
          </a:prstGeom>
        </p:spPr>
        <p:txBody>
          <a:bodyPr/>
          <a:lstStyle>
            <a:lvl1pPr algn="l" defTabSz="914400" rtl="0" eaLnBrk="1" latinLnBrk="0" hangingPunct="1">
              <a:lnSpc>
                <a:spcPct val="90000"/>
              </a:lnSpc>
              <a:spcBef>
                <a:spcPct val="0"/>
              </a:spcBef>
              <a:buNone/>
              <a:defRPr sz="4400" b="1" kern="1200">
                <a:solidFill>
                  <a:schemeClr val="tx1"/>
                </a:solidFill>
                <a:latin typeface="+mj-lt"/>
                <a:ea typeface="+mj-ea"/>
                <a:cs typeface="+mj-cs"/>
              </a:defRPr>
            </a:lvl1pPr>
          </a:lstStyle>
          <a:p>
            <a:r>
              <a:rPr lang="en-US" sz="3200" dirty="0">
                <a:solidFill>
                  <a:schemeClr val="bg1"/>
                </a:solidFill>
              </a:rPr>
              <a:t>Background.</a:t>
            </a:r>
            <a:endParaRPr lang="en-AU" sz="3200" dirty="0">
              <a:solidFill>
                <a:schemeClr val="bg1"/>
              </a:solidFill>
            </a:endParaRPr>
          </a:p>
        </p:txBody>
      </p:sp>
      <p:sp>
        <p:nvSpPr>
          <p:cNvPr id="14" name="TextBox 13">
            <a:extLst>
              <a:ext uri="{FF2B5EF4-FFF2-40B4-BE49-F238E27FC236}">
                <a16:creationId xmlns:a16="http://schemas.microsoft.com/office/drawing/2014/main" id="{8B75B428-D85E-4090-1382-874DC9D3DF7A}"/>
              </a:ext>
            </a:extLst>
          </p:cNvPr>
          <p:cNvSpPr txBox="1"/>
          <p:nvPr/>
        </p:nvSpPr>
        <p:spPr>
          <a:xfrm>
            <a:off x="6379176" y="1474331"/>
            <a:ext cx="5177440" cy="4862870"/>
          </a:xfrm>
          <a:prstGeom prst="rect">
            <a:avLst/>
          </a:prstGeom>
          <a:noFill/>
          <a:effectLst>
            <a:outerShdw blurRad="63500" dist="2476500" sx="102000" sy="102000" algn="ctr" rotWithShape="0">
              <a:schemeClr val="bg1">
                <a:alpha val="0"/>
              </a:schemeClr>
            </a:outerShdw>
          </a:effectLst>
        </p:spPr>
        <p:txBody>
          <a:bodyPr wrap="square">
            <a:spAutoFit/>
          </a:bodyPr>
          <a:lstStyle/>
          <a:p>
            <a:pPr algn="ctr">
              <a:spcBef>
                <a:spcPts val="600"/>
              </a:spcBef>
              <a:spcAft>
                <a:spcPts val="600"/>
              </a:spcAft>
              <a:buClr>
                <a:srgbClr val="F66422"/>
              </a:buClr>
            </a:pPr>
            <a:r>
              <a:rPr lang="en-AU" sz="2000" b="1" dirty="0">
                <a:latin typeface="Segoe UI (Headings)"/>
              </a:rPr>
              <a:t>AKD established in 1955.</a:t>
            </a:r>
          </a:p>
          <a:p>
            <a:pPr algn="ctr">
              <a:spcBef>
                <a:spcPts val="600"/>
              </a:spcBef>
              <a:spcAft>
                <a:spcPts val="600"/>
              </a:spcAft>
              <a:buClr>
                <a:srgbClr val="F66422"/>
              </a:buClr>
            </a:pPr>
            <a:r>
              <a:rPr lang="en-AU" sz="2000" b="1" dirty="0">
                <a:latin typeface="Segoe UI (Headings)"/>
              </a:rPr>
              <a:t>Originally 7 shareholders </a:t>
            </a:r>
          </a:p>
          <a:p>
            <a:pPr algn="ctr">
              <a:spcBef>
                <a:spcPts val="600"/>
              </a:spcBef>
              <a:spcAft>
                <a:spcPts val="600"/>
              </a:spcAft>
              <a:buClr>
                <a:srgbClr val="F66422"/>
              </a:buClr>
            </a:pPr>
            <a:r>
              <a:rPr lang="en-AU" sz="2000" b="1" dirty="0">
                <a:latin typeface="Segoe UI (Headings)"/>
              </a:rPr>
              <a:t>Hardwood processing</a:t>
            </a:r>
          </a:p>
          <a:p>
            <a:pPr algn="ctr">
              <a:spcBef>
                <a:spcPts val="600"/>
              </a:spcBef>
              <a:spcAft>
                <a:spcPts val="600"/>
              </a:spcAft>
              <a:buClr>
                <a:srgbClr val="F66422"/>
              </a:buClr>
            </a:pPr>
            <a:endParaRPr lang="en-AU" sz="2000" b="1" dirty="0">
              <a:latin typeface="Segoe UI (Headings)"/>
            </a:endParaRPr>
          </a:p>
          <a:p>
            <a:pPr algn="ctr">
              <a:spcBef>
                <a:spcPts val="600"/>
              </a:spcBef>
              <a:spcAft>
                <a:spcPts val="600"/>
              </a:spcAft>
              <a:buClr>
                <a:srgbClr val="F66422"/>
              </a:buClr>
            </a:pPr>
            <a:r>
              <a:rPr lang="en-AU" sz="2000" b="1" dirty="0">
                <a:latin typeface="Segoe UI (Headings)"/>
              </a:rPr>
              <a:t>Converted to Softwood in 1964</a:t>
            </a:r>
          </a:p>
          <a:p>
            <a:pPr algn="ctr">
              <a:spcBef>
                <a:spcPts val="600"/>
              </a:spcBef>
              <a:spcAft>
                <a:spcPts val="600"/>
              </a:spcAft>
              <a:buClr>
                <a:srgbClr val="F66422"/>
              </a:buClr>
            </a:pPr>
            <a:endParaRPr lang="en-AU" sz="2000" b="1" dirty="0">
              <a:latin typeface="Segoe UI (Headings)"/>
            </a:endParaRPr>
          </a:p>
          <a:p>
            <a:pPr algn="ctr">
              <a:spcBef>
                <a:spcPts val="600"/>
              </a:spcBef>
              <a:spcAft>
                <a:spcPts val="600"/>
              </a:spcAft>
              <a:buClr>
                <a:srgbClr val="F66422"/>
              </a:buClr>
            </a:pPr>
            <a:r>
              <a:rPr lang="en-AU" sz="2000" b="1" dirty="0">
                <a:latin typeface="Segoe UI (Headings)"/>
              </a:rPr>
              <a:t>4 separate Australian Shareholder families </a:t>
            </a:r>
          </a:p>
          <a:p>
            <a:pPr algn="ctr">
              <a:spcBef>
                <a:spcPts val="600"/>
              </a:spcBef>
              <a:spcAft>
                <a:spcPts val="600"/>
              </a:spcAft>
              <a:buClr>
                <a:srgbClr val="F66422"/>
              </a:buClr>
            </a:pPr>
            <a:r>
              <a:rPr lang="en-AU" sz="2000" b="1" dirty="0">
                <a:latin typeface="Segoe UI (Headings)"/>
              </a:rPr>
              <a:t>Consistent reinvestment – 75% of </a:t>
            </a:r>
            <a:r>
              <a:rPr lang="en-AU" sz="2000" b="1" dirty="0" err="1">
                <a:latin typeface="Segoe UI (Headings)"/>
              </a:rPr>
              <a:t>NPAT</a:t>
            </a:r>
            <a:r>
              <a:rPr lang="en-AU" sz="2000" b="1" dirty="0">
                <a:latin typeface="Segoe UI (Headings)"/>
              </a:rPr>
              <a:t>.</a:t>
            </a:r>
          </a:p>
          <a:p>
            <a:pPr algn="ctr">
              <a:spcBef>
                <a:spcPts val="600"/>
              </a:spcBef>
              <a:spcAft>
                <a:spcPts val="600"/>
              </a:spcAft>
              <a:buClr>
                <a:srgbClr val="F66422"/>
              </a:buClr>
            </a:pPr>
            <a:endParaRPr lang="en-AU" sz="2000" b="1" dirty="0">
              <a:latin typeface="Segoe UI (Headings)"/>
            </a:endParaRPr>
          </a:p>
          <a:p>
            <a:pPr algn="ctr">
              <a:spcBef>
                <a:spcPts val="600"/>
              </a:spcBef>
              <a:spcAft>
                <a:spcPts val="600"/>
              </a:spcAft>
              <a:buClr>
                <a:srgbClr val="F66422"/>
              </a:buClr>
            </a:pPr>
            <a:r>
              <a:rPr lang="en-AU" sz="2000" b="1" dirty="0">
                <a:latin typeface="Segoe UI (Headings)"/>
              </a:rPr>
              <a:t>Long Term View</a:t>
            </a:r>
          </a:p>
        </p:txBody>
      </p:sp>
    </p:spTree>
    <p:extLst>
      <p:ext uri="{BB962C8B-B14F-4D97-AF65-F5344CB8AC3E}">
        <p14:creationId xmlns:p14="http://schemas.microsoft.com/office/powerpoint/2010/main" val="379234497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18" descr="A brick wall with a sign on it&#10;&#10;Description automatically generated">
            <a:extLst>
              <a:ext uri="{FF2B5EF4-FFF2-40B4-BE49-F238E27FC236}">
                <a16:creationId xmlns:a16="http://schemas.microsoft.com/office/drawing/2014/main" id="{8328C67D-F907-694A-669E-4DEDC5CF682D}"/>
              </a:ext>
            </a:extLst>
          </p:cNvPr>
          <p:cNvPicPr>
            <a:picLocks noChangeAspect="1"/>
          </p:cNvPicPr>
          <p:nvPr/>
        </p:nvPicPr>
        <p:blipFill rotWithShape="1">
          <a:blip r:embed="rId2">
            <a:duotone>
              <a:schemeClr val="accent4">
                <a:shade val="45000"/>
                <a:satMod val="135000"/>
              </a:schemeClr>
              <a:prstClr val="white"/>
            </a:duotone>
            <a:extLst>
              <a:ext uri="{28A0092B-C50C-407E-A947-70E740481C1C}">
                <a14:useLocalDpi xmlns:a14="http://schemas.microsoft.com/office/drawing/2010/main" val="0"/>
              </a:ext>
            </a:extLst>
          </a:blip>
          <a:srcRect l="20082" t="40076" b="-1"/>
          <a:stretch/>
        </p:blipFill>
        <p:spPr>
          <a:xfrm>
            <a:off x="-2564" y="0"/>
            <a:ext cx="12194563" cy="6858000"/>
          </a:xfrm>
          <a:prstGeom prst="rect">
            <a:avLst/>
          </a:prstGeom>
        </p:spPr>
      </p:pic>
      <p:sp>
        <p:nvSpPr>
          <p:cNvPr id="20" name="Rectangle 19">
            <a:extLst>
              <a:ext uri="{FF2B5EF4-FFF2-40B4-BE49-F238E27FC236}">
                <a16:creationId xmlns:a16="http://schemas.microsoft.com/office/drawing/2014/main" id="{64DC5F05-FB29-0FBA-DE77-FE68092F6AA8}"/>
              </a:ext>
            </a:extLst>
          </p:cNvPr>
          <p:cNvSpPr/>
          <p:nvPr/>
        </p:nvSpPr>
        <p:spPr>
          <a:xfrm>
            <a:off x="6420101" y="1362099"/>
            <a:ext cx="5177440" cy="5357538"/>
          </a:xfrm>
          <a:prstGeom prst="rect">
            <a:avLst/>
          </a:prstGeom>
          <a:solidFill>
            <a:schemeClr val="tx2">
              <a:alpha val="2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10" name="Picture 9" descr="A volcano erupting at night&#10;&#10;Description automatically generated with medium confidence">
            <a:extLst>
              <a:ext uri="{FF2B5EF4-FFF2-40B4-BE49-F238E27FC236}">
                <a16:creationId xmlns:a16="http://schemas.microsoft.com/office/drawing/2014/main" id="{C325FF02-1F30-21EE-EA68-30B5E037D9DE}"/>
              </a:ext>
            </a:extLst>
          </p:cNvPr>
          <p:cNvPicPr>
            <a:picLocks noChangeAspect="1"/>
          </p:cNvPicPr>
          <p:nvPr/>
        </p:nvPicPr>
        <p:blipFill rotWithShape="1">
          <a:blip r:embed="rId3">
            <a:extLst>
              <a:ext uri="{28A0092B-C50C-407E-A947-70E740481C1C}">
                <a14:useLocalDpi xmlns:a14="http://schemas.microsoft.com/office/drawing/2010/main" val="0"/>
              </a:ext>
            </a:extLst>
          </a:blip>
          <a:srcRect l="50623" t="30826" r="1" b="5779"/>
          <a:stretch/>
        </p:blipFill>
        <p:spPr>
          <a:xfrm>
            <a:off x="-1" y="0"/>
            <a:ext cx="5806561" cy="6858000"/>
          </a:xfrm>
          <a:prstGeom prst="rect">
            <a:avLst/>
          </a:prstGeom>
          <a:effectLst>
            <a:outerShdw blurRad="63500" dist="63500" sx="102000" sy="102000" algn="ctr" rotWithShape="0">
              <a:prstClr val="black">
                <a:alpha val="40000"/>
              </a:prstClr>
            </a:outerShdw>
          </a:effectLst>
        </p:spPr>
      </p:pic>
      <p:sp>
        <p:nvSpPr>
          <p:cNvPr id="11" name="Rectangle 10">
            <a:extLst>
              <a:ext uri="{FF2B5EF4-FFF2-40B4-BE49-F238E27FC236}">
                <a16:creationId xmlns:a16="http://schemas.microsoft.com/office/drawing/2014/main" id="{62E253C6-16A3-553A-9E13-4688EA5DB3B3}"/>
              </a:ext>
            </a:extLst>
          </p:cNvPr>
          <p:cNvSpPr/>
          <p:nvPr/>
        </p:nvSpPr>
        <p:spPr>
          <a:xfrm>
            <a:off x="1691641" y="267098"/>
            <a:ext cx="10500359" cy="827903"/>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solidFill>
                <a:schemeClr val="bg1"/>
              </a:solidFill>
            </a:endParaRPr>
          </a:p>
        </p:txBody>
      </p:sp>
      <p:sp>
        <p:nvSpPr>
          <p:cNvPr id="12" name="Rectangle 11">
            <a:extLst>
              <a:ext uri="{FF2B5EF4-FFF2-40B4-BE49-F238E27FC236}">
                <a16:creationId xmlns:a16="http://schemas.microsoft.com/office/drawing/2014/main" id="{00293C85-82DD-855C-5F38-64EA61332667}"/>
              </a:ext>
            </a:extLst>
          </p:cNvPr>
          <p:cNvSpPr/>
          <p:nvPr/>
        </p:nvSpPr>
        <p:spPr>
          <a:xfrm>
            <a:off x="-2563" y="267098"/>
            <a:ext cx="1201253" cy="827903"/>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pic>
        <p:nvPicPr>
          <p:cNvPr id="13" name="Picture 12" descr="Icon&#10;&#10;Description automatically generated">
            <a:extLst>
              <a:ext uri="{FF2B5EF4-FFF2-40B4-BE49-F238E27FC236}">
                <a16:creationId xmlns:a16="http://schemas.microsoft.com/office/drawing/2014/main" id="{BE1874F3-FB87-2D51-E183-0FB2E7B8289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25149" y="397373"/>
            <a:ext cx="707327" cy="543837"/>
          </a:xfrm>
          <a:prstGeom prst="rect">
            <a:avLst/>
          </a:prstGeom>
        </p:spPr>
      </p:pic>
      <p:sp>
        <p:nvSpPr>
          <p:cNvPr id="7" name="Title 1">
            <a:extLst>
              <a:ext uri="{FF2B5EF4-FFF2-40B4-BE49-F238E27FC236}">
                <a16:creationId xmlns:a16="http://schemas.microsoft.com/office/drawing/2014/main" id="{AE0EF9D9-801D-E049-3C56-939A0DAFD1DC}"/>
              </a:ext>
            </a:extLst>
          </p:cNvPr>
          <p:cNvSpPr txBox="1">
            <a:spLocks/>
          </p:cNvSpPr>
          <p:nvPr/>
        </p:nvSpPr>
        <p:spPr>
          <a:xfrm>
            <a:off x="1807175" y="417422"/>
            <a:ext cx="4572001" cy="484621"/>
          </a:xfrm>
          <a:prstGeom prst="rect">
            <a:avLst/>
          </a:prstGeom>
        </p:spPr>
        <p:txBody>
          <a:bodyPr/>
          <a:lstStyle>
            <a:lvl1pPr algn="l" defTabSz="914400" rtl="0" eaLnBrk="1" latinLnBrk="0" hangingPunct="1">
              <a:lnSpc>
                <a:spcPct val="90000"/>
              </a:lnSpc>
              <a:spcBef>
                <a:spcPct val="0"/>
              </a:spcBef>
              <a:buNone/>
              <a:defRPr sz="4400" b="1" kern="1200">
                <a:solidFill>
                  <a:schemeClr val="tx1"/>
                </a:solidFill>
                <a:latin typeface="+mj-lt"/>
                <a:ea typeface="+mj-ea"/>
                <a:cs typeface="+mj-cs"/>
              </a:defRPr>
            </a:lvl1pPr>
          </a:lstStyle>
          <a:p>
            <a:r>
              <a:rPr lang="en-US" sz="3200" dirty="0">
                <a:solidFill>
                  <a:schemeClr val="bg1"/>
                </a:solidFill>
              </a:rPr>
              <a:t>Background.</a:t>
            </a:r>
            <a:endParaRPr lang="en-AU" sz="3200" dirty="0">
              <a:solidFill>
                <a:schemeClr val="bg1"/>
              </a:solidFill>
            </a:endParaRPr>
          </a:p>
        </p:txBody>
      </p:sp>
      <p:sp>
        <p:nvSpPr>
          <p:cNvPr id="14" name="TextBox 13">
            <a:extLst>
              <a:ext uri="{FF2B5EF4-FFF2-40B4-BE49-F238E27FC236}">
                <a16:creationId xmlns:a16="http://schemas.microsoft.com/office/drawing/2014/main" id="{8B75B428-D85E-4090-1382-874DC9D3DF7A}"/>
              </a:ext>
            </a:extLst>
          </p:cNvPr>
          <p:cNvSpPr txBox="1"/>
          <p:nvPr/>
        </p:nvSpPr>
        <p:spPr>
          <a:xfrm>
            <a:off x="6420101" y="1500462"/>
            <a:ext cx="5177440" cy="5170646"/>
          </a:xfrm>
          <a:prstGeom prst="rect">
            <a:avLst/>
          </a:prstGeom>
          <a:noFill/>
          <a:effectLst>
            <a:outerShdw blurRad="63500" dist="2476500" sx="102000" sy="102000" algn="ctr" rotWithShape="0">
              <a:schemeClr val="bg1">
                <a:alpha val="0"/>
              </a:schemeClr>
            </a:outerShdw>
          </a:effectLst>
        </p:spPr>
        <p:txBody>
          <a:bodyPr wrap="square">
            <a:spAutoFit/>
          </a:bodyPr>
          <a:lstStyle/>
          <a:p>
            <a:pPr algn="ctr">
              <a:spcBef>
                <a:spcPts val="600"/>
              </a:spcBef>
              <a:spcAft>
                <a:spcPts val="2400"/>
              </a:spcAft>
              <a:buClr>
                <a:srgbClr val="F66422"/>
              </a:buClr>
            </a:pPr>
            <a:r>
              <a:rPr lang="en-AU" sz="2000" b="1" dirty="0">
                <a:latin typeface="+mj-lt"/>
              </a:rPr>
              <a:t>Australasia's largest sawmilling Co.</a:t>
            </a:r>
          </a:p>
          <a:p>
            <a:pPr algn="ctr">
              <a:spcBef>
                <a:spcPts val="600"/>
              </a:spcBef>
              <a:spcAft>
                <a:spcPts val="2400"/>
              </a:spcAft>
              <a:buClr>
                <a:srgbClr val="F66422"/>
              </a:buClr>
            </a:pPr>
            <a:r>
              <a:rPr lang="en-AU" sz="2000" b="1" dirty="0">
                <a:latin typeface="+mj-lt"/>
              </a:rPr>
              <a:t>5 operating sawmills, 1 post &amp; pole operation, 1 woodchip export facility </a:t>
            </a:r>
          </a:p>
          <a:p>
            <a:pPr algn="ctr">
              <a:spcBef>
                <a:spcPts val="600"/>
              </a:spcBef>
              <a:spcAft>
                <a:spcPts val="2400"/>
              </a:spcAft>
              <a:buClr>
                <a:srgbClr val="F66422"/>
              </a:buClr>
            </a:pPr>
            <a:r>
              <a:rPr lang="en-AU" sz="2000" b="1" dirty="0">
                <a:latin typeface="+mj-lt"/>
              </a:rPr>
              <a:t>~1100 employees in three states</a:t>
            </a:r>
          </a:p>
          <a:p>
            <a:pPr algn="ctr">
              <a:spcBef>
                <a:spcPts val="600"/>
              </a:spcBef>
              <a:spcAft>
                <a:spcPts val="2400"/>
              </a:spcAft>
              <a:buClr>
                <a:srgbClr val="F66422"/>
              </a:buClr>
            </a:pPr>
            <a:r>
              <a:rPr lang="en-AU" sz="2000" b="1" dirty="0">
                <a:latin typeface="+mj-lt"/>
              </a:rPr>
              <a:t>Annual sawlog throughput of </a:t>
            </a:r>
            <a:br>
              <a:rPr lang="en-AU" sz="2000" b="1" dirty="0">
                <a:latin typeface="+mj-lt"/>
              </a:rPr>
            </a:br>
            <a:r>
              <a:rPr lang="en-AU" sz="2000" b="1" dirty="0">
                <a:latin typeface="+mj-lt"/>
              </a:rPr>
              <a:t>~2.0 million cubic metres</a:t>
            </a:r>
          </a:p>
          <a:p>
            <a:pPr algn="ctr">
              <a:spcBef>
                <a:spcPts val="600"/>
              </a:spcBef>
              <a:spcAft>
                <a:spcPts val="2400"/>
              </a:spcAft>
              <a:buClr>
                <a:srgbClr val="F66422"/>
              </a:buClr>
            </a:pPr>
            <a:r>
              <a:rPr lang="en-AU" sz="2000" b="1" dirty="0">
                <a:latin typeface="+mj-lt"/>
              </a:rPr>
              <a:t>~1 million </a:t>
            </a:r>
            <a:r>
              <a:rPr lang="en-AU" sz="2000" b="1" dirty="0" err="1">
                <a:latin typeface="+mj-lt"/>
              </a:rPr>
              <a:t>m3</a:t>
            </a:r>
            <a:r>
              <a:rPr lang="en-AU" sz="2000" b="1" dirty="0">
                <a:latin typeface="+mj-lt"/>
              </a:rPr>
              <a:t> timber sales</a:t>
            </a:r>
          </a:p>
          <a:p>
            <a:pPr algn="ctr">
              <a:spcBef>
                <a:spcPts val="600"/>
              </a:spcBef>
              <a:spcAft>
                <a:spcPts val="2400"/>
              </a:spcAft>
              <a:buClr>
                <a:srgbClr val="F66422"/>
              </a:buClr>
            </a:pPr>
            <a:r>
              <a:rPr lang="en-AU" sz="2000" b="1" dirty="0">
                <a:latin typeface="+mj-lt"/>
              </a:rPr>
              <a:t>20% of market</a:t>
            </a:r>
          </a:p>
          <a:p>
            <a:pPr algn="ctr">
              <a:spcBef>
                <a:spcPts val="600"/>
              </a:spcBef>
              <a:spcAft>
                <a:spcPts val="2400"/>
              </a:spcAft>
              <a:buClr>
                <a:srgbClr val="F66422"/>
              </a:buClr>
            </a:pPr>
            <a:r>
              <a:rPr lang="en-AU" sz="2000" b="1" dirty="0">
                <a:latin typeface="+mj-lt"/>
              </a:rPr>
              <a:t>Largest producer of Structural timber</a:t>
            </a:r>
          </a:p>
        </p:txBody>
      </p:sp>
    </p:spTree>
    <p:extLst>
      <p:ext uri="{BB962C8B-B14F-4D97-AF65-F5344CB8AC3E}">
        <p14:creationId xmlns:p14="http://schemas.microsoft.com/office/powerpoint/2010/main" val="182451371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18" descr="A brick wall with a sign on it&#10;&#10;Description automatically generated">
            <a:extLst>
              <a:ext uri="{FF2B5EF4-FFF2-40B4-BE49-F238E27FC236}">
                <a16:creationId xmlns:a16="http://schemas.microsoft.com/office/drawing/2014/main" id="{8328C67D-F907-694A-669E-4DEDC5CF682D}"/>
              </a:ext>
            </a:extLst>
          </p:cNvPr>
          <p:cNvPicPr>
            <a:picLocks noChangeAspect="1"/>
          </p:cNvPicPr>
          <p:nvPr/>
        </p:nvPicPr>
        <p:blipFill rotWithShape="1">
          <a:blip r:embed="rId2">
            <a:duotone>
              <a:schemeClr val="accent4">
                <a:shade val="45000"/>
                <a:satMod val="135000"/>
              </a:schemeClr>
              <a:prstClr val="white"/>
            </a:duotone>
            <a:extLst>
              <a:ext uri="{28A0092B-C50C-407E-A947-70E740481C1C}">
                <a14:useLocalDpi xmlns:a14="http://schemas.microsoft.com/office/drawing/2010/main" val="0"/>
              </a:ext>
            </a:extLst>
          </a:blip>
          <a:srcRect l="20082" t="40076" b="-1"/>
          <a:stretch/>
        </p:blipFill>
        <p:spPr>
          <a:xfrm>
            <a:off x="-2564" y="0"/>
            <a:ext cx="12194563" cy="6858000"/>
          </a:xfrm>
          <a:prstGeom prst="rect">
            <a:avLst/>
          </a:prstGeom>
        </p:spPr>
      </p:pic>
      <p:sp>
        <p:nvSpPr>
          <p:cNvPr id="20" name="Rectangle 19">
            <a:extLst>
              <a:ext uri="{FF2B5EF4-FFF2-40B4-BE49-F238E27FC236}">
                <a16:creationId xmlns:a16="http://schemas.microsoft.com/office/drawing/2014/main" id="{64DC5F05-FB29-0FBA-DE77-FE68092F6AA8}"/>
              </a:ext>
            </a:extLst>
          </p:cNvPr>
          <p:cNvSpPr/>
          <p:nvPr/>
        </p:nvSpPr>
        <p:spPr>
          <a:xfrm>
            <a:off x="6420101" y="1263316"/>
            <a:ext cx="5177440" cy="5396163"/>
          </a:xfrm>
          <a:prstGeom prst="rect">
            <a:avLst/>
          </a:prstGeom>
          <a:solidFill>
            <a:schemeClr val="tx2">
              <a:alpha val="2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10" name="Picture 9" descr="A volcano erupting at night&#10;&#10;Description automatically generated with medium confidence">
            <a:extLst>
              <a:ext uri="{FF2B5EF4-FFF2-40B4-BE49-F238E27FC236}">
                <a16:creationId xmlns:a16="http://schemas.microsoft.com/office/drawing/2014/main" id="{C325FF02-1F30-21EE-EA68-30B5E037D9DE}"/>
              </a:ext>
            </a:extLst>
          </p:cNvPr>
          <p:cNvPicPr>
            <a:picLocks noChangeAspect="1"/>
          </p:cNvPicPr>
          <p:nvPr/>
        </p:nvPicPr>
        <p:blipFill rotWithShape="1">
          <a:blip r:embed="rId3">
            <a:extLst>
              <a:ext uri="{28A0092B-C50C-407E-A947-70E740481C1C}">
                <a14:useLocalDpi xmlns:a14="http://schemas.microsoft.com/office/drawing/2010/main" val="0"/>
              </a:ext>
            </a:extLst>
          </a:blip>
          <a:srcRect l="50623" t="30826" r="1" b="5779"/>
          <a:stretch/>
        </p:blipFill>
        <p:spPr>
          <a:xfrm>
            <a:off x="-1" y="0"/>
            <a:ext cx="5806561" cy="6858000"/>
          </a:xfrm>
          <a:prstGeom prst="rect">
            <a:avLst/>
          </a:prstGeom>
          <a:effectLst>
            <a:outerShdw blurRad="63500" dist="63500" sx="102000" sy="102000" algn="ctr" rotWithShape="0">
              <a:prstClr val="black">
                <a:alpha val="40000"/>
              </a:prstClr>
            </a:outerShdw>
          </a:effectLst>
        </p:spPr>
      </p:pic>
      <p:sp>
        <p:nvSpPr>
          <p:cNvPr id="11" name="Rectangle 10">
            <a:extLst>
              <a:ext uri="{FF2B5EF4-FFF2-40B4-BE49-F238E27FC236}">
                <a16:creationId xmlns:a16="http://schemas.microsoft.com/office/drawing/2014/main" id="{62E253C6-16A3-553A-9E13-4688EA5DB3B3}"/>
              </a:ext>
            </a:extLst>
          </p:cNvPr>
          <p:cNvSpPr/>
          <p:nvPr/>
        </p:nvSpPr>
        <p:spPr>
          <a:xfrm>
            <a:off x="1691641" y="267098"/>
            <a:ext cx="10500359" cy="827903"/>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solidFill>
                <a:schemeClr val="bg1"/>
              </a:solidFill>
            </a:endParaRPr>
          </a:p>
        </p:txBody>
      </p:sp>
      <p:sp>
        <p:nvSpPr>
          <p:cNvPr id="12" name="Rectangle 11">
            <a:extLst>
              <a:ext uri="{FF2B5EF4-FFF2-40B4-BE49-F238E27FC236}">
                <a16:creationId xmlns:a16="http://schemas.microsoft.com/office/drawing/2014/main" id="{00293C85-82DD-855C-5F38-64EA61332667}"/>
              </a:ext>
            </a:extLst>
          </p:cNvPr>
          <p:cNvSpPr/>
          <p:nvPr/>
        </p:nvSpPr>
        <p:spPr>
          <a:xfrm>
            <a:off x="-2563" y="267098"/>
            <a:ext cx="1201253" cy="827903"/>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pic>
        <p:nvPicPr>
          <p:cNvPr id="13" name="Picture 12" descr="Icon&#10;&#10;Description automatically generated">
            <a:extLst>
              <a:ext uri="{FF2B5EF4-FFF2-40B4-BE49-F238E27FC236}">
                <a16:creationId xmlns:a16="http://schemas.microsoft.com/office/drawing/2014/main" id="{BE1874F3-FB87-2D51-E183-0FB2E7B8289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25149" y="397373"/>
            <a:ext cx="707327" cy="543837"/>
          </a:xfrm>
          <a:prstGeom prst="rect">
            <a:avLst/>
          </a:prstGeom>
        </p:spPr>
      </p:pic>
      <p:sp>
        <p:nvSpPr>
          <p:cNvPr id="7" name="Title 1">
            <a:extLst>
              <a:ext uri="{FF2B5EF4-FFF2-40B4-BE49-F238E27FC236}">
                <a16:creationId xmlns:a16="http://schemas.microsoft.com/office/drawing/2014/main" id="{AE0EF9D9-801D-E049-3C56-939A0DAFD1DC}"/>
              </a:ext>
            </a:extLst>
          </p:cNvPr>
          <p:cNvSpPr txBox="1">
            <a:spLocks/>
          </p:cNvSpPr>
          <p:nvPr/>
        </p:nvSpPr>
        <p:spPr>
          <a:xfrm>
            <a:off x="1807175" y="417422"/>
            <a:ext cx="4572001" cy="484621"/>
          </a:xfrm>
          <a:prstGeom prst="rect">
            <a:avLst/>
          </a:prstGeom>
        </p:spPr>
        <p:txBody>
          <a:bodyPr/>
          <a:lstStyle>
            <a:lvl1pPr algn="l" defTabSz="914400" rtl="0" eaLnBrk="1" latinLnBrk="0" hangingPunct="1">
              <a:lnSpc>
                <a:spcPct val="90000"/>
              </a:lnSpc>
              <a:spcBef>
                <a:spcPct val="0"/>
              </a:spcBef>
              <a:buNone/>
              <a:defRPr sz="4400" b="1" kern="1200">
                <a:solidFill>
                  <a:schemeClr val="tx1"/>
                </a:solidFill>
                <a:latin typeface="+mj-lt"/>
                <a:ea typeface="+mj-ea"/>
                <a:cs typeface="+mj-cs"/>
              </a:defRPr>
            </a:lvl1pPr>
          </a:lstStyle>
          <a:p>
            <a:r>
              <a:rPr lang="en-US" sz="3200" dirty="0">
                <a:solidFill>
                  <a:schemeClr val="bg1"/>
                </a:solidFill>
              </a:rPr>
              <a:t>Background.</a:t>
            </a:r>
            <a:endParaRPr lang="en-AU" sz="3200" dirty="0">
              <a:solidFill>
                <a:schemeClr val="bg1"/>
              </a:solidFill>
            </a:endParaRPr>
          </a:p>
        </p:txBody>
      </p:sp>
      <p:sp>
        <p:nvSpPr>
          <p:cNvPr id="14" name="TextBox 13">
            <a:extLst>
              <a:ext uri="{FF2B5EF4-FFF2-40B4-BE49-F238E27FC236}">
                <a16:creationId xmlns:a16="http://schemas.microsoft.com/office/drawing/2014/main" id="{8B75B428-D85E-4090-1382-874DC9D3DF7A}"/>
              </a:ext>
            </a:extLst>
          </p:cNvPr>
          <p:cNvSpPr txBox="1"/>
          <p:nvPr/>
        </p:nvSpPr>
        <p:spPr>
          <a:xfrm>
            <a:off x="6420101" y="1273502"/>
            <a:ext cx="5177440" cy="5247590"/>
          </a:xfrm>
          <a:prstGeom prst="rect">
            <a:avLst/>
          </a:prstGeom>
          <a:noFill/>
          <a:effectLst>
            <a:outerShdw blurRad="63500" dist="2476500" sx="102000" sy="102000" algn="ctr" rotWithShape="0">
              <a:schemeClr val="bg1">
                <a:alpha val="0"/>
              </a:schemeClr>
            </a:outerShdw>
          </a:effectLst>
        </p:spPr>
        <p:txBody>
          <a:bodyPr wrap="square">
            <a:spAutoFit/>
          </a:bodyPr>
          <a:lstStyle/>
          <a:p>
            <a:pPr algn="ctr">
              <a:spcBef>
                <a:spcPts val="600"/>
              </a:spcBef>
              <a:spcAft>
                <a:spcPts val="2400"/>
              </a:spcAft>
              <a:buClr>
                <a:srgbClr val="F66422"/>
              </a:buClr>
            </a:pPr>
            <a:r>
              <a:rPr lang="en-AU" sz="2000" b="1" dirty="0">
                <a:latin typeface="+mj-lt"/>
              </a:rPr>
              <a:t>AKD is a vertically integrated company</a:t>
            </a:r>
          </a:p>
          <a:p>
            <a:pPr algn="ctr">
              <a:spcBef>
                <a:spcPts val="600"/>
              </a:spcBef>
              <a:spcAft>
                <a:spcPts val="2400"/>
              </a:spcAft>
              <a:buClr>
                <a:srgbClr val="F66422"/>
              </a:buClr>
            </a:pPr>
            <a:r>
              <a:rPr lang="en-AU" sz="2000" b="1" dirty="0">
                <a:latin typeface="+mj-lt"/>
              </a:rPr>
              <a:t>+16,000 ha of softwood plantations</a:t>
            </a:r>
          </a:p>
          <a:p>
            <a:pPr algn="ctr">
              <a:spcBef>
                <a:spcPts val="600"/>
              </a:spcBef>
              <a:spcAft>
                <a:spcPts val="2400"/>
              </a:spcAft>
              <a:buClr>
                <a:srgbClr val="F66422"/>
              </a:buClr>
            </a:pPr>
            <a:r>
              <a:rPr lang="en-AU" sz="2000" b="1" dirty="0">
                <a:latin typeface="+mj-lt"/>
              </a:rPr>
              <a:t>Stump to store</a:t>
            </a:r>
          </a:p>
          <a:p>
            <a:pPr algn="ctr">
              <a:spcBef>
                <a:spcPts val="600"/>
              </a:spcBef>
              <a:spcAft>
                <a:spcPts val="2400"/>
              </a:spcAft>
              <a:buClr>
                <a:srgbClr val="F66422"/>
              </a:buClr>
            </a:pPr>
            <a:r>
              <a:rPr lang="en-AU" sz="2000" b="1" dirty="0">
                <a:latin typeface="+mj-lt"/>
              </a:rPr>
              <a:t>First plantation established in 1972, </a:t>
            </a:r>
          </a:p>
          <a:p>
            <a:pPr algn="ctr">
              <a:spcBef>
                <a:spcPts val="600"/>
              </a:spcBef>
              <a:spcAft>
                <a:spcPts val="2400"/>
              </a:spcAft>
              <a:buClr>
                <a:srgbClr val="F66422"/>
              </a:buClr>
            </a:pPr>
            <a:r>
              <a:rPr lang="en-AU" sz="2000" b="1" dirty="0">
                <a:latin typeface="+mj-lt"/>
              </a:rPr>
              <a:t>NSW expansion in 2021.</a:t>
            </a:r>
          </a:p>
          <a:p>
            <a:pPr algn="ctr">
              <a:spcBef>
                <a:spcPts val="600"/>
              </a:spcBef>
              <a:spcAft>
                <a:spcPts val="2400"/>
              </a:spcAft>
              <a:buClr>
                <a:srgbClr val="F66422"/>
              </a:buClr>
            </a:pPr>
            <a:r>
              <a:rPr lang="en-AU" sz="2000" b="1" dirty="0">
                <a:latin typeface="+mj-lt"/>
              </a:rPr>
              <a:t>15 carbon properties, more to follow</a:t>
            </a:r>
          </a:p>
          <a:p>
            <a:pPr algn="ctr">
              <a:spcBef>
                <a:spcPts val="600"/>
              </a:spcBef>
              <a:spcAft>
                <a:spcPts val="2400"/>
              </a:spcAft>
              <a:buClr>
                <a:srgbClr val="F66422"/>
              </a:buClr>
            </a:pPr>
            <a:r>
              <a:rPr lang="en-AU" sz="2000" b="1" dirty="0">
                <a:latin typeface="+mj-lt"/>
              </a:rPr>
              <a:t>$</a:t>
            </a:r>
            <a:r>
              <a:rPr lang="en-AU" sz="2000" b="1" dirty="0" err="1">
                <a:latin typeface="+mj-lt"/>
              </a:rPr>
              <a:t>200m</a:t>
            </a:r>
            <a:r>
              <a:rPr lang="en-AU" sz="2000" b="1" dirty="0">
                <a:latin typeface="+mj-lt"/>
              </a:rPr>
              <a:t> Capital investment 2021-24</a:t>
            </a:r>
          </a:p>
          <a:p>
            <a:pPr algn="ctr">
              <a:spcBef>
                <a:spcPts val="600"/>
              </a:spcBef>
              <a:spcAft>
                <a:spcPts val="2400"/>
              </a:spcAft>
              <a:buClr>
                <a:srgbClr val="F66422"/>
              </a:buClr>
            </a:pPr>
            <a:r>
              <a:rPr lang="en-AU" sz="2000" b="1" dirty="0">
                <a:latin typeface="+mj-lt"/>
              </a:rPr>
              <a:t>Upgrading Sawmills and Plantations</a:t>
            </a:r>
          </a:p>
        </p:txBody>
      </p:sp>
      <p:sp>
        <p:nvSpPr>
          <p:cNvPr id="4" name="Oval 3">
            <a:extLst>
              <a:ext uri="{FF2B5EF4-FFF2-40B4-BE49-F238E27FC236}">
                <a16:creationId xmlns:a16="http://schemas.microsoft.com/office/drawing/2014/main" id="{2C50D0A8-EFC7-FBCD-C3FF-E9D84F467A34}"/>
              </a:ext>
            </a:extLst>
          </p:cNvPr>
          <p:cNvSpPr/>
          <p:nvPr/>
        </p:nvSpPr>
        <p:spPr>
          <a:xfrm>
            <a:off x="3977196" y="3764132"/>
            <a:ext cx="266330" cy="266330"/>
          </a:xfrm>
          <a:prstGeom prst="ellipse">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15" name="Oval 14">
            <a:extLst>
              <a:ext uri="{FF2B5EF4-FFF2-40B4-BE49-F238E27FC236}">
                <a16:creationId xmlns:a16="http://schemas.microsoft.com/office/drawing/2014/main" id="{5BF95308-26A5-2101-DE14-02B79F0EC262}"/>
              </a:ext>
            </a:extLst>
          </p:cNvPr>
          <p:cNvSpPr/>
          <p:nvPr/>
        </p:nvSpPr>
        <p:spPr>
          <a:xfrm>
            <a:off x="2646108" y="5104661"/>
            <a:ext cx="266330" cy="266330"/>
          </a:xfrm>
          <a:prstGeom prst="ellipse">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16" name="Oval 15">
            <a:extLst>
              <a:ext uri="{FF2B5EF4-FFF2-40B4-BE49-F238E27FC236}">
                <a16:creationId xmlns:a16="http://schemas.microsoft.com/office/drawing/2014/main" id="{1FDBC3C1-DD30-0079-2AB1-AAEFF716E037}"/>
              </a:ext>
            </a:extLst>
          </p:cNvPr>
          <p:cNvSpPr/>
          <p:nvPr/>
        </p:nvSpPr>
        <p:spPr>
          <a:xfrm>
            <a:off x="2299879" y="5511653"/>
            <a:ext cx="266330" cy="266330"/>
          </a:xfrm>
          <a:prstGeom prst="ellipse">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17" name="Oval 16">
            <a:extLst>
              <a:ext uri="{FF2B5EF4-FFF2-40B4-BE49-F238E27FC236}">
                <a16:creationId xmlns:a16="http://schemas.microsoft.com/office/drawing/2014/main" id="{23EBEAA7-FB51-DF02-0EB2-C5F1278D414A}"/>
              </a:ext>
            </a:extLst>
          </p:cNvPr>
          <p:cNvSpPr/>
          <p:nvPr/>
        </p:nvSpPr>
        <p:spPr>
          <a:xfrm>
            <a:off x="2102749" y="5052365"/>
            <a:ext cx="266330" cy="266330"/>
          </a:xfrm>
          <a:prstGeom prst="ellipse">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18" name="Oval 17">
            <a:extLst>
              <a:ext uri="{FF2B5EF4-FFF2-40B4-BE49-F238E27FC236}">
                <a16:creationId xmlns:a16="http://schemas.microsoft.com/office/drawing/2014/main" id="{1ECF4D29-7351-5579-9B19-9DECB02532DD}"/>
              </a:ext>
            </a:extLst>
          </p:cNvPr>
          <p:cNvSpPr/>
          <p:nvPr/>
        </p:nvSpPr>
        <p:spPr>
          <a:xfrm>
            <a:off x="1707622" y="5228950"/>
            <a:ext cx="266330" cy="266330"/>
          </a:xfrm>
          <a:prstGeom prst="ellipse">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2" name="Oval 1">
            <a:extLst>
              <a:ext uri="{FF2B5EF4-FFF2-40B4-BE49-F238E27FC236}">
                <a16:creationId xmlns:a16="http://schemas.microsoft.com/office/drawing/2014/main" id="{71514F38-0E8D-3114-54D1-67C5D79F4CFC}"/>
              </a:ext>
            </a:extLst>
          </p:cNvPr>
          <p:cNvSpPr/>
          <p:nvPr/>
        </p:nvSpPr>
        <p:spPr>
          <a:xfrm>
            <a:off x="3709585" y="4030462"/>
            <a:ext cx="266330" cy="266330"/>
          </a:xfrm>
          <a:prstGeom prst="ellipse">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Tree>
    <p:extLst>
      <p:ext uri="{BB962C8B-B14F-4D97-AF65-F5344CB8AC3E}">
        <p14:creationId xmlns:p14="http://schemas.microsoft.com/office/powerpoint/2010/main" val="116515939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A sign on a brick wall&#10;&#10;Description automatically generated">
            <a:extLst>
              <a:ext uri="{FF2B5EF4-FFF2-40B4-BE49-F238E27FC236}">
                <a16:creationId xmlns:a16="http://schemas.microsoft.com/office/drawing/2014/main" id="{ADBE7473-CEC6-3F9B-54FF-98525F3BF56F}"/>
              </a:ext>
            </a:extLst>
          </p:cNvPr>
          <p:cNvPicPr>
            <a:picLocks noChangeAspect="1"/>
          </p:cNvPicPr>
          <p:nvPr/>
        </p:nvPicPr>
        <p:blipFill rotWithShape="1">
          <a:blip r:embed="rId2">
            <a:extLst>
              <a:ext uri="{28A0092B-C50C-407E-A947-70E740481C1C}">
                <a14:useLocalDpi xmlns:a14="http://schemas.microsoft.com/office/drawing/2010/main" val="0"/>
              </a:ext>
            </a:extLst>
          </a:blip>
          <a:srcRect l="49792" t="31481" b="2003"/>
          <a:stretch/>
        </p:blipFill>
        <p:spPr>
          <a:xfrm>
            <a:off x="4456236" y="1"/>
            <a:ext cx="7756517" cy="6858000"/>
          </a:xfrm>
          <a:prstGeom prst="rect">
            <a:avLst/>
          </a:prstGeom>
        </p:spPr>
      </p:pic>
      <p:sp>
        <p:nvSpPr>
          <p:cNvPr id="37" name="Rectangle 36">
            <a:extLst>
              <a:ext uri="{FF2B5EF4-FFF2-40B4-BE49-F238E27FC236}">
                <a16:creationId xmlns:a16="http://schemas.microsoft.com/office/drawing/2014/main" id="{0497A696-0434-4190-45DE-72DED597AE9C}"/>
              </a:ext>
            </a:extLst>
          </p:cNvPr>
          <p:cNvSpPr/>
          <p:nvPr/>
        </p:nvSpPr>
        <p:spPr>
          <a:xfrm>
            <a:off x="-3530" y="1"/>
            <a:ext cx="5026466"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257" name="Rectangle 256">
            <a:extLst>
              <a:ext uri="{FF2B5EF4-FFF2-40B4-BE49-F238E27FC236}">
                <a16:creationId xmlns:a16="http://schemas.microsoft.com/office/drawing/2014/main" id="{6013B89C-250D-2524-A587-E2FAFE945319}"/>
              </a:ext>
            </a:extLst>
          </p:cNvPr>
          <p:cNvSpPr/>
          <p:nvPr/>
        </p:nvSpPr>
        <p:spPr>
          <a:xfrm>
            <a:off x="5831871" y="731898"/>
            <a:ext cx="5547827" cy="704719"/>
          </a:xfrm>
          <a:prstGeom prst="rect">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sp>
        <p:nvSpPr>
          <p:cNvPr id="258" name="Rectangle 257">
            <a:extLst>
              <a:ext uri="{FF2B5EF4-FFF2-40B4-BE49-F238E27FC236}">
                <a16:creationId xmlns:a16="http://schemas.microsoft.com/office/drawing/2014/main" id="{5C52C3E9-E12A-24A9-375E-3222A9D876E6}"/>
              </a:ext>
            </a:extLst>
          </p:cNvPr>
          <p:cNvSpPr/>
          <p:nvPr/>
        </p:nvSpPr>
        <p:spPr>
          <a:xfrm>
            <a:off x="5831871" y="1714657"/>
            <a:ext cx="5547827" cy="704719"/>
          </a:xfrm>
          <a:prstGeom prst="rect">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sp>
        <p:nvSpPr>
          <p:cNvPr id="259" name="Rectangle 258">
            <a:extLst>
              <a:ext uri="{FF2B5EF4-FFF2-40B4-BE49-F238E27FC236}">
                <a16:creationId xmlns:a16="http://schemas.microsoft.com/office/drawing/2014/main" id="{C4ED5DA7-19BF-240C-9568-61EDEBD30216}"/>
              </a:ext>
            </a:extLst>
          </p:cNvPr>
          <p:cNvSpPr/>
          <p:nvPr/>
        </p:nvSpPr>
        <p:spPr>
          <a:xfrm>
            <a:off x="5831871" y="2702571"/>
            <a:ext cx="5547827" cy="704719"/>
          </a:xfrm>
          <a:prstGeom prst="rect">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sp>
        <p:nvSpPr>
          <p:cNvPr id="260" name="Rectangle 259">
            <a:extLst>
              <a:ext uri="{FF2B5EF4-FFF2-40B4-BE49-F238E27FC236}">
                <a16:creationId xmlns:a16="http://schemas.microsoft.com/office/drawing/2014/main" id="{A464B3E6-1636-A34A-5128-5E636F056F1E}"/>
              </a:ext>
            </a:extLst>
          </p:cNvPr>
          <p:cNvSpPr/>
          <p:nvPr/>
        </p:nvSpPr>
        <p:spPr>
          <a:xfrm>
            <a:off x="5831871" y="3717297"/>
            <a:ext cx="5547827" cy="704719"/>
          </a:xfrm>
          <a:prstGeom prst="rect">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sp>
        <p:nvSpPr>
          <p:cNvPr id="261" name="Rectangle 260">
            <a:extLst>
              <a:ext uri="{FF2B5EF4-FFF2-40B4-BE49-F238E27FC236}">
                <a16:creationId xmlns:a16="http://schemas.microsoft.com/office/drawing/2014/main" id="{3F7AEAA4-5C7B-09E1-421E-E3C44CEE6AE0}"/>
              </a:ext>
            </a:extLst>
          </p:cNvPr>
          <p:cNvSpPr/>
          <p:nvPr/>
        </p:nvSpPr>
        <p:spPr>
          <a:xfrm>
            <a:off x="5831870" y="4662510"/>
            <a:ext cx="5547828" cy="704719"/>
          </a:xfrm>
          <a:prstGeom prst="rect">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sp>
        <p:nvSpPr>
          <p:cNvPr id="26" name="Title 1">
            <a:extLst>
              <a:ext uri="{FF2B5EF4-FFF2-40B4-BE49-F238E27FC236}">
                <a16:creationId xmlns:a16="http://schemas.microsoft.com/office/drawing/2014/main" id="{9F053317-3BDD-A182-5B77-0F00AEDE8A2D}"/>
              </a:ext>
            </a:extLst>
          </p:cNvPr>
          <p:cNvSpPr txBox="1">
            <a:spLocks/>
          </p:cNvSpPr>
          <p:nvPr/>
        </p:nvSpPr>
        <p:spPr>
          <a:xfrm>
            <a:off x="617708" y="3065144"/>
            <a:ext cx="3838528" cy="1721560"/>
          </a:xfrm>
          <a:prstGeom prst="rect">
            <a:avLst/>
          </a:prstGeom>
        </p:spPr>
        <p:txBody>
          <a:bodyPr/>
          <a:lstStyle>
            <a:lvl1pPr algn="l" defTabSz="914400" rtl="0" eaLnBrk="1" latinLnBrk="0" hangingPunct="1">
              <a:lnSpc>
                <a:spcPct val="90000"/>
              </a:lnSpc>
              <a:spcBef>
                <a:spcPct val="0"/>
              </a:spcBef>
              <a:buNone/>
              <a:defRPr sz="4400" b="1"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5400" b="1" i="0" u="none" strike="noStrike" kern="1200" cap="none" spc="0" normalizeH="0" baseline="0" noProof="0" dirty="0">
                <a:ln>
                  <a:noFill/>
                </a:ln>
                <a:solidFill>
                  <a:srgbClr val="FFFFFF"/>
                </a:solidFill>
                <a:effectLst/>
                <a:uLnTx/>
                <a:uFillTx/>
                <a:latin typeface="Segoe UI"/>
                <a:ea typeface="+mj-ea"/>
                <a:cs typeface="+mj-cs"/>
              </a:rPr>
              <a:t>Building a </a:t>
            </a:r>
          </a:p>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5400" b="1" i="0" u="none" strike="noStrike" kern="1200" cap="none" spc="0" normalizeH="0" baseline="0" noProof="0" dirty="0">
                <a:ln>
                  <a:noFill/>
                </a:ln>
                <a:solidFill>
                  <a:srgbClr val="FFFFFF"/>
                </a:solidFill>
                <a:effectLst/>
                <a:uLnTx/>
                <a:uFillTx/>
                <a:latin typeface="Segoe UI"/>
                <a:ea typeface="+mj-ea"/>
                <a:cs typeface="+mj-cs"/>
              </a:rPr>
              <a:t>Timber </a:t>
            </a:r>
          </a:p>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5400" b="1" i="0" u="none" strike="noStrike" kern="1200" cap="none" spc="0" normalizeH="0" baseline="0" noProof="0" dirty="0">
                <a:ln>
                  <a:noFill/>
                </a:ln>
                <a:solidFill>
                  <a:srgbClr val="FFFFFF"/>
                </a:solidFill>
                <a:effectLst/>
                <a:uLnTx/>
                <a:uFillTx/>
                <a:latin typeface="Segoe UI"/>
                <a:ea typeface="+mj-ea"/>
                <a:cs typeface="+mj-cs"/>
              </a:rPr>
              <a:t>Future </a:t>
            </a:r>
          </a:p>
        </p:txBody>
      </p:sp>
      <p:sp>
        <p:nvSpPr>
          <p:cNvPr id="246" name="Rectangle 245">
            <a:extLst>
              <a:ext uri="{FF2B5EF4-FFF2-40B4-BE49-F238E27FC236}">
                <a16:creationId xmlns:a16="http://schemas.microsoft.com/office/drawing/2014/main" id="{83A82BFA-E2C3-C22F-10AD-3340E3620FF2}"/>
              </a:ext>
            </a:extLst>
          </p:cNvPr>
          <p:cNvSpPr/>
          <p:nvPr/>
        </p:nvSpPr>
        <p:spPr>
          <a:xfrm>
            <a:off x="7673634" y="821439"/>
            <a:ext cx="3608645" cy="49914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90000" rtlCol="0" anchor="t"/>
          <a:lstStyle/>
          <a:p>
            <a:pPr marL="0" marR="0" lvl="0" indent="0" algn="l" defTabSz="914400" rtl="0" eaLnBrk="1" fontAlgn="auto" latinLnBrk="0" hangingPunct="1">
              <a:lnSpc>
                <a:spcPct val="100000"/>
              </a:lnSpc>
              <a:spcBef>
                <a:spcPts val="0"/>
              </a:spcBef>
              <a:spcAft>
                <a:spcPts val="200"/>
              </a:spcAft>
              <a:buClrTx/>
              <a:buSzTx/>
              <a:buFontTx/>
              <a:buNone/>
              <a:tabLst/>
              <a:defRPr/>
            </a:pPr>
            <a:r>
              <a:rPr kumimoji="0" lang="en-AU" sz="1400" b="1" i="0" u="none" strike="noStrike" kern="1200" cap="none" spc="0" normalizeH="0" baseline="0" noProof="0" dirty="0">
                <a:ln>
                  <a:noFill/>
                </a:ln>
                <a:solidFill>
                  <a:srgbClr val="000000"/>
                </a:solidFill>
                <a:effectLst/>
                <a:uLnTx/>
                <a:uFillTx/>
                <a:latin typeface="Arial"/>
                <a:ea typeface="+mn-ea"/>
                <a:cs typeface="+mn-cs"/>
              </a:rPr>
              <a:t>Build leadership and technical capacity. Attract, retain &amp; develop performers.</a:t>
            </a:r>
          </a:p>
        </p:txBody>
      </p:sp>
      <p:sp>
        <p:nvSpPr>
          <p:cNvPr id="247" name="TextBox 246">
            <a:extLst>
              <a:ext uri="{FF2B5EF4-FFF2-40B4-BE49-F238E27FC236}">
                <a16:creationId xmlns:a16="http://schemas.microsoft.com/office/drawing/2014/main" id="{F115BA6F-B460-FCF0-48E8-25AEF4E09509}"/>
              </a:ext>
            </a:extLst>
          </p:cNvPr>
          <p:cNvSpPr txBox="1"/>
          <p:nvPr/>
        </p:nvSpPr>
        <p:spPr>
          <a:xfrm>
            <a:off x="5929289" y="736919"/>
            <a:ext cx="1744346" cy="646331"/>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AU" sz="1800" b="1" i="0" u="none" strike="noStrike" kern="1200" cap="none" spc="0" normalizeH="0" baseline="0" noProof="0" dirty="0">
                <a:ln>
                  <a:noFill/>
                </a:ln>
                <a:solidFill>
                  <a:srgbClr val="ED7D31"/>
                </a:solidFill>
                <a:effectLst/>
                <a:uLnTx/>
                <a:uFillTx/>
                <a:latin typeface="Segoe UI"/>
                <a:ea typeface="+mn-ea"/>
                <a:cs typeface="+mn-cs"/>
              </a:rPr>
              <a:t>Tomorrows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AU" sz="1800" b="1" i="0" u="none" strike="noStrike" kern="1200" cap="none" spc="0" normalizeH="0" baseline="0" noProof="0" dirty="0">
                <a:ln>
                  <a:noFill/>
                </a:ln>
                <a:solidFill>
                  <a:srgbClr val="ED7D31"/>
                </a:solidFill>
                <a:effectLst/>
                <a:uLnTx/>
                <a:uFillTx/>
                <a:latin typeface="Segoe UI"/>
                <a:ea typeface="+mn-ea"/>
                <a:cs typeface="+mn-cs"/>
              </a:rPr>
              <a:t>Employee</a:t>
            </a:r>
          </a:p>
        </p:txBody>
      </p:sp>
      <p:sp>
        <p:nvSpPr>
          <p:cNvPr id="248" name="Rectangle 247">
            <a:extLst>
              <a:ext uri="{FF2B5EF4-FFF2-40B4-BE49-F238E27FC236}">
                <a16:creationId xmlns:a16="http://schemas.microsoft.com/office/drawing/2014/main" id="{03724DDB-AEF8-346B-992C-980441C11250}"/>
              </a:ext>
            </a:extLst>
          </p:cNvPr>
          <p:cNvSpPr/>
          <p:nvPr/>
        </p:nvSpPr>
        <p:spPr>
          <a:xfrm>
            <a:off x="7673634" y="1814112"/>
            <a:ext cx="3529902" cy="44588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90000" rtlCol="0" anchor="t"/>
          <a:lstStyle/>
          <a:p>
            <a:pPr marL="0" marR="0" lvl="0" indent="0" algn="l" defTabSz="914400" rtl="0" eaLnBrk="1" fontAlgn="auto" latinLnBrk="0" hangingPunct="1">
              <a:lnSpc>
                <a:spcPct val="100000"/>
              </a:lnSpc>
              <a:spcBef>
                <a:spcPts val="0"/>
              </a:spcBef>
              <a:spcAft>
                <a:spcPts val="200"/>
              </a:spcAft>
              <a:buClrTx/>
              <a:buSzTx/>
              <a:buFontTx/>
              <a:buNone/>
              <a:tabLst/>
              <a:defRPr/>
            </a:pPr>
            <a:r>
              <a:rPr kumimoji="0" lang="en-AU" sz="1400" b="1" i="0" u="none" strike="noStrike" kern="1200" cap="none" spc="0" normalizeH="0" baseline="0" noProof="0" dirty="0">
                <a:ln>
                  <a:noFill/>
                </a:ln>
                <a:solidFill>
                  <a:srgbClr val="000000"/>
                </a:solidFill>
                <a:effectLst/>
                <a:uLnTx/>
                <a:uFillTx/>
                <a:latin typeface="Arial"/>
                <a:ea typeface="+mn-ea"/>
                <a:cs typeface="+mn-cs"/>
              </a:rPr>
              <a:t>Underpin our investment &amp; future.</a:t>
            </a:r>
            <a:br>
              <a:rPr kumimoji="0" lang="en-AU" sz="1400" b="1" i="0" u="none" strike="noStrike" kern="1200" cap="none" spc="0" normalizeH="0" baseline="0" noProof="0" dirty="0">
                <a:ln>
                  <a:noFill/>
                </a:ln>
                <a:solidFill>
                  <a:srgbClr val="000000"/>
                </a:solidFill>
                <a:effectLst/>
                <a:uLnTx/>
                <a:uFillTx/>
                <a:latin typeface="Arial"/>
                <a:ea typeface="+mn-ea"/>
                <a:cs typeface="+mn-cs"/>
              </a:rPr>
            </a:br>
            <a:r>
              <a:rPr kumimoji="0" lang="en-AU" sz="1400" b="1" i="0" u="none" strike="noStrike" kern="1200" cap="none" spc="0" normalizeH="0" baseline="0" noProof="0" dirty="0">
                <a:ln>
                  <a:noFill/>
                </a:ln>
                <a:solidFill>
                  <a:srgbClr val="000000"/>
                </a:solidFill>
                <a:effectLst/>
                <a:uLnTx/>
                <a:uFillTx/>
                <a:latin typeface="Arial"/>
                <a:ea typeface="+mn-ea"/>
                <a:cs typeface="+mn-cs"/>
              </a:rPr>
              <a:t>Through ownership and contracts.</a:t>
            </a:r>
          </a:p>
        </p:txBody>
      </p:sp>
      <p:sp>
        <p:nvSpPr>
          <p:cNvPr id="249" name="TextBox 248">
            <a:extLst>
              <a:ext uri="{FF2B5EF4-FFF2-40B4-BE49-F238E27FC236}">
                <a16:creationId xmlns:a16="http://schemas.microsoft.com/office/drawing/2014/main" id="{D05E8357-88EE-32A7-C617-2A19CD6C1AD5}"/>
              </a:ext>
            </a:extLst>
          </p:cNvPr>
          <p:cNvSpPr txBox="1"/>
          <p:nvPr/>
        </p:nvSpPr>
        <p:spPr>
          <a:xfrm>
            <a:off x="5929289" y="1731734"/>
            <a:ext cx="1744346" cy="646331"/>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AU" sz="1800" b="1" i="0" u="none" strike="noStrike" kern="1200" cap="none" spc="0" normalizeH="0" baseline="0" noProof="0" dirty="0">
                <a:ln>
                  <a:noFill/>
                </a:ln>
                <a:solidFill>
                  <a:srgbClr val="ED7D31"/>
                </a:solidFill>
                <a:effectLst/>
                <a:uLnTx/>
                <a:uFillTx/>
                <a:latin typeface="Segoe UI"/>
                <a:ea typeface="+mn-ea"/>
                <a:cs typeface="+mn-cs"/>
              </a:rPr>
              <a:t>Secure the Resource </a:t>
            </a:r>
          </a:p>
        </p:txBody>
      </p:sp>
      <p:sp>
        <p:nvSpPr>
          <p:cNvPr id="250" name="Rectangle 249">
            <a:extLst>
              <a:ext uri="{FF2B5EF4-FFF2-40B4-BE49-F238E27FC236}">
                <a16:creationId xmlns:a16="http://schemas.microsoft.com/office/drawing/2014/main" id="{06D8C351-03E0-C5EB-CD1F-3FF3E3AC6BA9}"/>
              </a:ext>
            </a:extLst>
          </p:cNvPr>
          <p:cNvSpPr/>
          <p:nvPr/>
        </p:nvSpPr>
        <p:spPr>
          <a:xfrm>
            <a:off x="7673634" y="2792832"/>
            <a:ext cx="3529902" cy="49914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90000" rtlCol="0" anchor="t"/>
          <a:lstStyle/>
          <a:p>
            <a:pPr marL="0" marR="0" lvl="0" indent="0" algn="l" defTabSz="914400" rtl="0" eaLnBrk="1" fontAlgn="auto" latinLnBrk="0" hangingPunct="1">
              <a:lnSpc>
                <a:spcPct val="100000"/>
              </a:lnSpc>
              <a:spcBef>
                <a:spcPts val="0"/>
              </a:spcBef>
              <a:spcAft>
                <a:spcPts val="200"/>
              </a:spcAft>
              <a:buClrTx/>
              <a:buSzTx/>
              <a:buFontTx/>
              <a:buNone/>
              <a:tabLst/>
              <a:defRPr/>
            </a:pPr>
            <a:r>
              <a:rPr kumimoji="0" lang="en-AU" sz="1400" b="1" i="0" u="none" strike="noStrike" kern="1200" cap="none" spc="0" normalizeH="0" baseline="0" noProof="0" dirty="0">
                <a:ln>
                  <a:noFill/>
                </a:ln>
                <a:solidFill>
                  <a:srgbClr val="000000"/>
                </a:solidFill>
                <a:effectLst/>
                <a:uLnTx/>
                <a:uFillTx/>
                <a:latin typeface="Arial"/>
                <a:ea typeface="+mn-ea"/>
                <a:cs typeface="+mn-cs"/>
              </a:rPr>
              <a:t>Timber supply more than a commodity.</a:t>
            </a:r>
          </a:p>
          <a:p>
            <a:pPr marL="0" marR="0" lvl="0" indent="0" algn="l" defTabSz="914400" rtl="0" eaLnBrk="1" fontAlgn="auto" latinLnBrk="0" hangingPunct="1">
              <a:lnSpc>
                <a:spcPct val="100000"/>
              </a:lnSpc>
              <a:spcBef>
                <a:spcPts val="0"/>
              </a:spcBef>
              <a:spcAft>
                <a:spcPts val="200"/>
              </a:spcAft>
              <a:buClrTx/>
              <a:buSzTx/>
              <a:buFontTx/>
              <a:buNone/>
              <a:tabLst/>
              <a:defRPr/>
            </a:pPr>
            <a:r>
              <a:rPr kumimoji="0" lang="en-AU" sz="1400" b="1" i="0" u="none" strike="noStrike" kern="1200" cap="none" spc="0" normalizeH="0" baseline="0" noProof="0" dirty="0">
                <a:ln>
                  <a:noFill/>
                </a:ln>
                <a:solidFill>
                  <a:srgbClr val="000000"/>
                </a:solidFill>
                <a:effectLst/>
                <a:uLnTx/>
                <a:uFillTx/>
                <a:latin typeface="Arial"/>
                <a:ea typeface="+mn-ea"/>
                <a:cs typeface="+mn-cs"/>
              </a:rPr>
              <a:t> Market, product &amp; customer selection.</a:t>
            </a:r>
          </a:p>
        </p:txBody>
      </p:sp>
      <p:sp>
        <p:nvSpPr>
          <p:cNvPr id="251" name="TextBox 250">
            <a:extLst>
              <a:ext uri="{FF2B5EF4-FFF2-40B4-BE49-F238E27FC236}">
                <a16:creationId xmlns:a16="http://schemas.microsoft.com/office/drawing/2014/main" id="{032BD74D-F4EF-1882-8BBE-41F01D10AD3A}"/>
              </a:ext>
            </a:extLst>
          </p:cNvPr>
          <p:cNvSpPr txBox="1"/>
          <p:nvPr/>
        </p:nvSpPr>
        <p:spPr>
          <a:xfrm>
            <a:off x="5929289" y="2701524"/>
            <a:ext cx="1617871" cy="646331"/>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AU" sz="1800" b="1" i="0" u="none" strike="noStrike" kern="1200" cap="none" spc="0" normalizeH="0" baseline="0" noProof="0" dirty="0">
                <a:ln>
                  <a:noFill/>
                </a:ln>
                <a:solidFill>
                  <a:srgbClr val="ED7D31"/>
                </a:solidFill>
                <a:effectLst/>
                <a:uLnTx/>
                <a:uFillTx/>
                <a:latin typeface="Segoe UI"/>
                <a:ea typeface="+mn-ea"/>
                <a:cs typeface="+mn-cs"/>
              </a:rPr>
              <a:t>Stable Demand</a:t>
            </a:r>
          </a:p>
        </p:txBody>
      </p:sp>
      <p:sp>
        <p:nvSpPr>
          <p:cNvPr id="252" name="Rectangle 251">
            <a:extLst>
              <a:ext uri="{FF2B5EF4-FFF2-40B4-BE49-F238E27FC236}">
                <a16:creationId xmlns:a16="http://schemas.microsoft.com/office/drawing/2014/main" id="{E0B25BF1-8915-64DE-D339-E2044B4913EA}"/>
              </a:ext>
            </a:extLst>
          </p:cNvPr>
          <p:cNvSpPr/>
          <p:nvPr/>
        </p:nvSpPr>
        <p:spPr>
          <a:xfrm>
            <a:off x="7673634" y="3794582"/>
            <a:ext cx="3529902" cy="53408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90000" rtlCol="0" anchor="t"/>
          <a:lstStyle/>
          <a:p>
            <a:pPr marL="0" marR="0" lvl="0" indent="0" algn="l" defTabSz="914400" rtl="0" eaLnBrk="1" fontAlgn="auto" latinLnBrk="0" hangingPunct="1">
              <a:lnSpc>
                <a:spcPct val="100000"/>
              </a:lnSpc>
              <a:spcBef>
                <a:spcPts val="0"/>
              </a:spcBef>
              <a:spcAft>
                <a:spcPts val="200"/>
              </a:spcAft>
              <a:buClrTx/>
              <a:buSzTx/>
              <a:buFontTx/>
              <a:buNone/>
              <a:tabLst/>
              <a:defRPr/>
            </a:pPr>
            <a:r>
              <a:rPr kumimoji="0" lang="en-AU" sz="1400" b="1" i="0" u="none" strike="noStrike" kern="1200" cap="none" spc="0" normalizeH="0" baseline="0" noProof="0" dirty="0">
                <a:ln>
                  <a:noFill/>
                </a:ln>
                <a:solidFill>
                  <a:srgbClr val="000000"/>
                </a:solidFill>
                <a:effectLst/>
                <a:uLnTx/>
                <a:uFillTx/>
                <a:latin typeface="Arial"/>
                <a:ea typeface="+mn-ea"/>
                <a:cs typeface="+mn-cs"/>
              </a:rPr>
              <a:t>Activities &amp; outcomes positively driven.</a:t>
            </a:r>
          </a:p>
          <a:p>
            <a:pPr marL="0" marR="0" lvl="0" indent="0" algn="l" defTabSz="914400" rtl="0" eaLnBrk="1" fontAlgn="auto" latinLnBrk="0" hangingPunct="1">
              <a:lnSpc>
                <a:spcPct val="100000"/>
              </a:lnSpc>
              <a:spcBef>
                <a:spcPts val="0"/>
              </a:spcBef>
              <a:spcAft>
                <a:spcPts val="200"/>
              </a:spcAft>
              <a:buClrTx/>
              <a:buSzTx/>
              <a:buFontTx/>
              <a:buNone/>
              <a:tabLst/>
              <a:defRPr/>
            </a:pPr>
            <a:r>
              <a:rPr kumimoji="0" lang="en-AU" sz="1400" b="1" i="0" u="none" strike="noStrike" kern="1200" cap="none" spc="0" normalizeH="0" baseline="0" noProof="0" dirty="0">
                <a:ln>
                  <a:noFill/>
                </a:ln>
                <a:solidFill>
                  <a:srgbClr val="000000"/>
                </a:solidFill>
                <a:effectLst/>
                <a:uLnTx/>
                <a:uFillTx/>
                <a:latin typeface="Arial"/>
                <a:ea typeface="+mn-ea"/>
                <a:cs typeface="+mn-cs"/>
              </a:rPr>
              <a:t>Reputation and Legacy is paramount.</a:t>
            </a:r>
          </a:p>
        </p:txBody>
      </p:sp>
      <p:sp>
        <p:nvSpPr>
          <p:cNvPr id="253" name="TextBox 252">
            <a:extLst>
              <a:ext uri="{FF2B5EF4-FFF2-40B4-BE49-F238E27FC236}">
                <a16:creationId xmlns:a16="http://schemas.microsoft.com/office/drawing/2014/main" id="{E53BB65E-79C7-4CEC-5753-BCE5A9DB7C39}"/>
              </a:ext>
            </a:extLst>
          </p:cNvPr>
          <p:cNvSpPr txBox="1"/>
          <p:nvPr/>
        </p:nvSpPr>
        <p:spPr>
          <a:xfrm>
            <a:off x="5929289" y="3729992"/>
            <a:ext cx="1530473" cy="646331"/>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AU" sz="1800" b="1" i="0" u="none" strike="noStrike" kern="1200" cap="none" spc="0" normalizeH="0" baseline="0" noProof="0" dirty="0">
                <a:ln>
                  <a:noFill/>
                </a:ln>
                <a:solidFill>
                  <a:srgbClr val="ED7D31"/>
                </a:solidFill>
                <a:effectLst/>
                <a:uLnTx/>
                <a:uFillTx/>
                <a:latin typeface="Segoe UI"/>
                <a:ea typeface="+mn-ea"/>
                <a:cs typeface="+mn-cs"/>
              </a:rPr>
              <a:t>Sustainable Growth</a:t>
            </a:r>
          </a:p>
        </p:txBody>
      </p:sp>
      <p:sp>
        <p:nvSpPr>
          <p:cNvPr id="254" name="Rectangle 253">
            <a:extLst>
              <a:ext uri="{FF2B5EF4-FFF2-40B4-BE49-F238E27FC236}">
                <a16:creationId xmlns:a16="http://schemas.microsoft.com/office/drawing/2014/main" id="{CF92CFF6-DADA-EE5F-72E5-EAAEA622E98B}"/>
              </a:ext>
            </a:extLst>
          </p:cNvPr>
          <p:cNvSpPr/>
          <p:nvPr/>
        </p:nvSpPr>
        <p:spPr>
          <a:xfrm>
            <a:off x="7673634" y="4756825"/>
            <a:ext cx="3706064" cy="49917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90000" rtlCol="0" anchor="t"/>
          <a:lstStyle/>
          <a:p>
            <a:pPr marL="0" marR="0" lvl="0" indent="0" algn="l" defTabSz="914400" rtl="0" eaLnBrk="1" fontAlgn="auto" latinLnBrk="0" hangingPunct="1">
              <a:lnSpc>
                <a:spcPct val="100000"/>
              </a:lnSpc>
              <a:spcBef>
                <a:spcPts val="0"/>
              </a:spcBef>
              <a:spcAft>
                <a:spcPts val="200"/>
              </a:spcAft>
              <a:buClrTx/>
              <a:buSzTx/>
              <a:buFontTx/>
              <a:buNone/>
              <a:tabLst/>
              <a:defRPr/>
            </a:pPr>
            <a:r>
              <a:rPr kumimoji="0" lang="en-AU" sz="1400" b="1" i="0" u="none" strike="noStrike" kern="1200" cap="none" spc="0" normalizeH="0" baseline="0" noProof="0" dirty="0">
                <a:ln>
                  <a:noFill/>
                </a:ln>
                <a:solidFill>
                  <a:srgbClr val="000000"/>
                </a:solidFill>
                <a:effectLst/>
                <a:uLnTx/>
                <a:uFillTx/>
                <a:latin typeface="Arial"/>
                <a:ea typeface="+mn-ea"/>
                <a:cs typeface="+mn-cs"/>
              </a:rPr>
              <a:t>World class operational performance. Driven by measurement and assessment.</a:t>
            </a:r>
          </a:p>
        </p:txBody>
      </p:sp>
      <p:sp>
        <p:nvSpPr>
          <p:cNvPr id="255" name="TextBox 254">
            <a:extLst>
              <a:ext uri="{FF2B5EF4-FFF2-40B4-BE49-F238E27FC236}">
                <a16:creationId xmlns:a16="http://schemas.microsoft.com/office/drawing/2014/main" id="{4A67EB01-E493-D0F9-6E01-21EBEF3EE298}"/>
              </a:ext>
            </a:extLst>
          </p:cNvPr>
          <p:cNvSpPr txBox="1"/>
          <p:nvPr/>
        </p:nvSpPr>
        <p:spPr>
          <a:xfrm>
            <a:off x="5929289" y="4719291"/>
            <a:ext cx="1520742" cy="646331"/>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AU" sz="1800" b="1" i="0" u="none" strike="noStrike" kern="1200" cap="none" spc="0" normalizeH="0" baseline="0" noProof="0" dirty="0">
                <a:ln>
                  <a:noFill/>
                </a:ln>
                <a:solidFill>
                  <a:srgbClr val="ED7D31"/>
                </a:solidFill>
                <a:effectLst/>
                <a:uLnTx/>
                <a:uFillTx/>
                <a:latin typeface="Segoe UI"/>
                <a:ea typeface="+mn-ea"/>
                <a:cs typeface="+mn-cs"/>
              </a:rPr>
              <a:t>Business Excellence </a:t>
            </a:r>
          </a:p>
        </p:txBody>
      </p:sp>
      <p:grpSp>
        <p:nvGrpSpPr>
          <p:cNvPr id="5" name="Group 4">
            <a:extLst>
              <a:ext uri="{FF2B5EF4-FFF2-40B4-BE49-F238E27FC236}">
                <a16:creationId xmlns:a16="http://schemas.microsoft.com/office/drawing/2014/main" id="{3FED2060-62D8-8276-09F2-ADC3130A3D35}"/>
              </a:ext>
            </a:extLst>
          </p:cNvPr>
          <p:cNvGrpSpPr/>
          <p:nvPr/>
        </p:nvGrpSpPr>
        <p:grpSpPr>
          <a:xfrm>
            <a:off x="4678776" y="736667"/>
            <a:ext cx="680554" cy="680553"/>
            <a:chOff x="5466198" y="562136"/>
            <a:chExt cx="680554" cy="680553"/>
          </a:xfrm>
        </p:grpSpPr>
        <p:sp>
          <p:nvSpPr>
            <p:cNvPr id="43" name="Freeform 65">
              <a:extLst>
                <a:ext uri="{FF2B5EF4-FFF2-40B4-BE49-F238E27FC236}">
                  <a16:creationId xmlns:a16="http://schemas.microsoft.com/office/drawing/2014/main" id="{5D83ECA4-2A37-D332-140F-18070A4F6A5D}"/>
                </a:ext>
              </a:extLst>
            </p:cNvPr>
            <p:cNvSpPr>
              <a:spLocks noChangeArrowheads="1"/>
            </p:cNvSpPr>
            <p:nvPr/>
          </p:nvSpPr>
          <p:spPr bwMode="auto">
            <a:xfrm>
              <a:off x="5466199" y="562136"/>
              <a:ext cx="680553" cy="680553"/>
            </a:xfrm>
            <a:prstGeom prst="ellipse">
              <a:avLst/>
            </a:prstGeom>
            <a:solidFill>
              <a:schemeClr val="accent1"/>
            </a:solidFill>
            <a:ln>
              <a:noFill/>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Poppins" panose="00000500000000000000" pitchFamily="2" charset="0"/>
                <a:ea typeface="+mn-ea"/>
                <a:cs typeface="+mn-cs"/>
              </a:endParaRPr>
            </a:p>
          </p:txBody>
        </p:sp>
        <p:sp>
          <p:nvSpPr>
            <p:cNvPr id="44" name="TextBox 43">
              <a:extLst>
                <a:ext uri="{FF2B5EF4-FFF2-40B4-BE49-F238E27FC236}">
                  <a16:creationId xmlns:a16="http://schemas.microsoft.com/office/drawing/2014/main" id="{0C245853-C818-414E-06D6-9DA348B4B55B}"/>
                </a:ext>
              </a:extLst>
            </p:cNvPr>
            <p:cNvSpPr txBox="1"/>
            <p:nvPr/>
          </p:nvSpPr>
          <p:spPr>
            <a:xfrm>
              <a:off x="5466198" y="593167"/>
              <a:ext cx="680554" cy="584775"/>
            </a:xfrm>
            <a:prstGeom prst="rect">
              <a:avLst/>
            </a:prstGeom>
            <a:noFill/>
          </p:spPr>
          <p:txBody>
            <a:bodyPr wrap="square" rtlCol="0" anchor="b">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330" normalizeH="0" baseline="0" noProof="0" dirty="0">
                  <a:ln>
                    <a:noFill/>
                  </a:ln>
                  <a:solidFill>
                    <a:srgbClr val="FFFFFF"/>
                  </a:solidFill>
                  <a:effectLst/>
                  <a:uLnTx/>
                  <a:uFillTx/>
                  <a:latin typeface="Segoe UI"/>
                  <a:ea typeface="+mn-ea"/>
                  <a:cs typeface="Poppins" panose="00000500000000000000" pitchFamily="2" charset="0"/>
                </a:rPr>
                <a:t>1 . </a:t>
              </a:r>
            </a:p>
          </p:txBody>
        </p:sp>
      </p:grpSp>
      <p:grpSp>
        <p:nvGrpSpPr>
          <p:cNvPr id="46" name="Group 45">
            <a:extLst>
              <a:ext uri="{FF2B5EF4-FFF2-40B4-BE49-F238E27FC236}">
                <a16:creationId xmlns:a16="http://schemas.microsoft.com/office/drawing/2014/main" id="{8F3AFF65-8553-3B29-BE2B-E58F34CDE276}"/>
              </a:ext>
            </a:extLst>
          </p:cNvPr>
          <p:cNvGrpSpPr/>
          <p:nvPr/>
        </p:nvGrpSpPr>
        <p:grpSpPr>
          <a:xfrm>
            <a:off x="4678776" y="1734358"/>
            <a:ext cx="680554" cy="680553"/>
            <a:chOff x="5466198" y="562136"/>
            <a:chExt cx="680554" cy="680553"/>
          </a:xfrm>
        </p:grpSpPr>
        <p:sp>
          <p:nvSpPr>
            <p:cNvPr id="47" name="Freeform 65">
              <a:extLst>
                <a:ext uri="{FF2B5EF4-FFF2-40B4-BE49-F238E27FC236}">
                  <a16:creationId xmlns:a16="http://schemas.microsoft.com/office/drawing/2014/main" id="{EA8D4CBE-7F15-C83B-9DA2-B8C75F738D7D}"/>
                </a:ext>
              </a:extLst>
            </p:cNvPr>
            <p:cNvSpPr>
              <a:spLocks noChangeArrowheads="1"/>
            </p:cNvSpPr>
            <p:nvPr/>
          </p:nvSpPr>
          <p:spPr bwMode="auto">
            <a:xfrm>
              <a:off x="5466199" y="562136"/>
              <a:ext cx="680553" cy="680553"/>
            </a:xfrm>
            <a:prstGeom prst="ellipse">
              <a:avLst/>
            </a:prstGeom>
            <a:solidFill>
              <a:schemeClr val="accent1"/>
            </a:solidFill>
            <a:ln>
              <a:noFill/>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Poppins" panose="00000500000000000000" pitchFamily="2" charset="0"/>
                <a:ea typeface="+mn-ea"/>
                <a:cs typeface="+mn-cs"/>
              </a:endParaRPr>
            </a:p>
          </p:txBody>
        </p:sp>
        <p:sp>
          <p:nvSpPr>
            <p:cNvPr id="48" name="TextBox 47">
              <a:extLst>
                <a:ext uri="{FF2B5EF4-FFF2-40B4-BE49-F238E27FC236}">
                  <a16:creationId xmlns:a16="http://schemas.microsoft.com/office/drawing/2014/main" id="{74AB31CB-111C-32C1-D27C-9DC0AC45DDF2}"/>
                </a:ext>
              </a:extLst>
            </p:cNvPr>
            <p:cNvSpPr txBox="1"/>
            <p:nvPr/>
          </p:nvSpPr>
          <p:spPr>
            <a:xfrm>
              <a:off x="5466198" y="593167"/>
              <a:ext cx="680554" cy="584775"/>
            </a:xfrm>
            <a:prstGeom prst="rect">
              <a:avLst/>
            </a:prstGeom>
            <a:noFill/>
          </p:spPr>
          <p:txBody>
            <a:bodyPr wrap="square" rtlCol="0" anchor="b">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330" normalizeH="0" baseline="0" noProof="0" dirty="0">
                  <a:ln>
                    <a:noFill/>
                  </a:ln>
                  <a:solidFill>
                    <a:srgbClr val="FFFFFF"/>
                  </a:solidFill>
                  <a:effectLst/>
                  <a:uLnTx/>
                  <a:uFillTx/>
                  <a:latin typeface="Segoe UI"/>
                  <a:ea typeface="+mn-ea"/>
                  <a:cs typeface="Poppins" panose="00000500000000000000" pitchFamily="2" charset="0"/>
                </a:rPr>
                <a:t>2 .</a:t>
              </a:r>
            </a:p>
          </p:txBody>
        </p:sp>
      </p:grpSp>
      <p:grpSp>
        <p:nvGrpSpPr>
          <p:cNvPr id="49" name="Group 48">
            <a:extLst>
              <a:ext uri="{FF2B5EF4-FFF2-40B4-BE49-F238E27FC236}">
                <a16:creationId xmlns:a16="http://schemas.microsoft.com/office/drawing/2014/main" id="{F4385B22-A643-871A-ACE7-F5EF095774C0}"/>
              </a:ext>
            </a:extLst>
          </p:cNvPr>
          <p:cNvGrpSpPr/>
          <p:nvPr/>
        </p:nvGrpSpPr>
        <p:grpSpPr>
          <a:xfrm>
            <a:off x="4678776" y="2732049"/>
            <a:ext cx="680554" cy="680553"/>
            <a:chOff x="5466198" y="562136"/>
            <a:chExt cx="680554" cy="680553"/>
          </a:xfrm>
        </p:grpSpPr>
        <p:sp>
          <p:nvSpPr>
            <p:cNvPr id="50" name="Freeform 65">
              <a:extLst>
                <a:ext uri="{FF2B5EF4-FFF2-40B4-BE49-F238E27FC236}">
                  <a16:creationId xmlns:a16="http://schemas.microsoft.com/office/drawing/2014/main" id="{E2469FC0-37B5-0DC6-A972-AC1BD1575FCD}"/>
                </a:ext>
              </a:extLst>
            </p:cNvPr>
            <p:cNvSpPr>
              <a:spLocks noChangeArrowheads="1"/>
            </p:cNvSpPr>
            <p:nvPr/>
          </p:nvSpPr>
          <p:spPr bwMode="auto">
            <a:xfrm>
              <a:off x="5466199" y="562136"/>
              <a:ext cx="680553" cy="680553"/>
            </a:xfrm>
            <a:prstGeom prst="ellipse">
              <a:avLst/>
            </a:prstGeom>
            <a:solidFill>
              <a:schemeClr val="accent1"/>
            </a:solidFill>
            <a:ln>
              <a:noFill/>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Poppins" panose="00000500000000000000" pitchFamily="2" charset="0"/>
                <a:ea typeface="+mn-ea"/>
                <a:cs typeface="+mn-cs"/>
              </a:endParaRPr>
            </a:p>
          </p:txBody>
        </p:sp>
        <p:sp>
          <p:nvSpPr>
            <p:cNvPr id="51" name="TextBox 50">
              <a:extLst>
                <a:ext uri="{FF2B5EF4-FFF2-40B4-BE49-F238E27FC236}">
                  <a16:creationId xmlns:a16="http://schemas.microsoft.com/office/drawing/2014/main" id="{9B9AF28B-1849-AE5C-995E-BCE0EF9E5F38}"/>
                </a:ext>
              </a:extLst>
            </p:cNvPr>
            <p:cNvSpPr txBox="1"/>
            <p:nvPr/>
          </p:nvSpPr>
          <p:spPr>
            <a:xfrm>
              <a:off x="5466198" y="593167"/>
              <a:ext cx="680554" cy="584775"/>
            </a:xfrm>
            <a:prstGeom prst="rect">
              <a:avLst/>
            </a:prstGeom>
            <a:noFill/>
          </p:spPr>
          <p:txBody>
            <a:bodyPr wrap="square" rtlCol="0" anchor="b">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330" normalizeH="0" baseline="0" noProof="0" dirty="0">
                  <a:ln>
                    <a:noFill/>
                  </a:ln>
                  <a:solidFill>
                    <a:srgbClr val="FFFFFF"/>
                  </a:solidFill>
                  <a:effectLst/>
                  <a:uLnTx/>
                  <a:uFillTx/>
                  <a:latin typeface="Segoe UI"/>
                  <a:ea typeface="+mn-ea"/>
                  <a:cs typeface="Poppins" panose="00000500000000000000" pitchFamily="2" charset="0"/>
                </a:rPr>
                <a:t>3 .</a:t>
              </a:r>
            </a:p>
          </p:txBody>
        </p:sp>
      </p:grpSp>
      <p:grpSp>
        <p:nvGrpSpPr>
          <p:cNvPr id="52" name="Group 51">
            <a:extLst>
              <a:ext uri="{FF2B5EF4-FFF2-40B4-BE49-F238E27FC236}">
                <a16:creationId xmlns:a16="http://schemas.microsoft.com/office/drawing/2014/main" id="{9D0325B3-B72C-728F-0907-26C311FBDAF0}"/>
              </a:ext>
            </a:extLst>
          </p:cNvPr>
          <p:cNvGrpSpPr/>
          <p:nvPr/>
        </p:nvGrpSpPr>
        <p:grpSpPr>
          <a:xfrm>
            <a:off x="4678776" y="3729740"/>
            <a:ext cx="680554" cy="680553"/>
            <a:chOff x="5466198" y="562136"/>
            <a:chExt cx="680554" cy="680553"/>
          </a:xfrm>
        </p:grpSpPr>
        <p:sp>
          <p:nvSpPr>
            <p:cNvPr id="53" name="Freeform 65">
              <a:extLst>
                <a:ext uri="{FF2B5EF4-FFF2-40B4-BE49-F238E27FC236}">
                  <a16:creationId xmlns:a16="http://schemas.microsoft.com/office/drawing/2014/main" id="{359AB02E-8601-FA24-E789-8629A49A8F6B}"/>
                </a:ext>
              </a:extLst>
            </p:cNvPr>
            <p:cNvSpPr>
              <a:spLocks noChangeArrowheads="1"/>
            </p:cNvSpPr>
            <p:nvPr/>
          </p:nvSpPr>
          <p:spPr bwMode="auto">
            <a:xfrm>
              <a:off x="5466199" y="562136"/>
              <a:ext cx="680553" cy="680553"/>
            </a:xfrm>
            <a:prstGeom prst="ellipse">
              <a:avLst/>
            </a:prstGeom>
            <a:solidFill>
              <a:schemeClr val="accent1"/>
            </a:solidFill>
            <a:ln>
              <a:noFill/>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Poppins" panose="00000500000000000000" pitchFamily="2" charset="0"/>
                <a:ea typeface="+mn-ea"/>
                <a:cs typeface="+mn-cs"/>
              </a:endParaRPr>
            </a:p>
          </p:txBody>
        </p:sp>
        <p:sp>
          <p:nvSpPr>
            <p:cNvPr id="54" name="TextBox 53">
              <a:extLst>
                <a:ext uri="{FF2B5EF4-FFF2-40B4-BE49-F238E27FC236}">
                  <a16:creationId xmlns:a16="http://schemas.microsoft.com/office/drawing/2014/main" id="{26F1DFC8-49CF-BEF5-EDA5-EB62FE19FD2F}"/>
                </a:ext>
              </a:extLst>
            </p:cNvPr>
            <p:cNvSpPr txBox="1"/>
            <p:nvPr/>
          </p:nvSpPr>
          <p:spPr>
            <a:xfrm>
              <a:off x="5466198" y="593167"/>
              <a:ext cx="680554" cy="584775"/>
            </a:xfrm>
            <a:prstGeom prst="rect">
              <a:avLst/>
            </a:prstGeom>
            <a:noFill/>
          </p:spPr>
          <p:txBody>
            <a:bodyPr wrap="square" rtlCol="0" anchor="b">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330" normalizeH="0" baseline="0" noProof="0" dirty="0">
                  <a:ln>
                    <a:noFill/>
                  </a:ln>
                  <a:solidFill>
                    <a:srgbClr val="FFFFFF"/>
                  </a:solidFill>
                  <a:effectLst/>
                  <a:uLnTx/>
                  <a:uFillTx/>
                  <a:latin typeface="Segoe UI"/>
                  <a:ea typeface="+mn-ea"/>
                  <a:cs typeface="Poppins" panose="00000500000000000000" pitchFamily="2" charset="0"/>
                </a:rPr>
                <a:t>4 .</a:t>
              </a:r>
            </a:p>
          </p:txBody>
        </p:sp>
      </p:grpSp>
      <p:grpSp>
        <p:nvGrpSpPr>
          <p:cNvPr id="55" name="Group 54">
            <a:extLst>
              <a:ext uri="{FF2B5EF4-FFF2-40B4-BE49-F238E27FC236}">
                <a16:creationId xmlns:a16="http://schemas.microsoft.com/office/drawing/2014/main" id="{C53391BF-F8CD-C896-BEB8-5F480B9BF81C}"/>
              </a:ext>
            </a:extLst>
          </p:cNvPr>
          <p:cNvGrpSpPr/>
          <p:nvPr/>
        </p:nvGrpSpPr>
        <p:grpSpPr>
          <a:xfrm>
            <a:off x="4678776" y="4727431"/>
            <a:ext cx="680554" cy="680553"/>
            <a:chOff x="5466198" y="562136"/>
            <a:chExt cx="680554" cy="680553"/>
          </a:xfrm>
        </p:grpSpPr>
        <p:sp>
          <p:nvSpPr>
            <p:cNvPr id="56" name="Freeform 65">
              <a:extLst>
                <a:ext uri="{FF2B5EF4-FFF2-40B4-BE49-F238E27FC236}">
                  <a16:creationId xmlns:a16="http://schemas.microsoft.com/office/drawing/2014/main" id="{40A518C1-67E5-2B8C-C7A6-DA6863214162}"/>
                </a:ext>
              </a:extLst>
            </p:cNvPr>
            <p:cNvSpPr>
              <a:spLocks noChangeArrowheads="1"/>
            </p:cNvSpPr>
            <p:nvPr/>
          </p:nvSpPr>
          <p:spPr bwMode="auto">
            <a:xfrm>
              <a:off x="5466199" y="562136"/>
              <a:ext cx="680553" cy="680553"/>
            </a:xfrm>
            <a:prstGeom prst="ellipse">
              <a:avLst/>
            </a:prstGeom>
            <a:solidFill>
              <a:schemeClr val="accent1"/>
            </a:solidFill>
            <a:ln>
              <a:noFill/>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Poppins" panose="00000500000000000000" pitchFamily="2" charset="0"/>
                <a:ea typeface="+mn-ea"/>
                <a:cs typeface="+mn-cs"/>
              </a:endParaRPr>
            </a:p>
          </p:txBody>
        </p:sp>
        <p:sp>
          <p:nvSpPr>
            <p:cNvPr id="57" name="TextBox 56">
              <a:extLst>
                <a:ext uri="{FF2B5EF4-FFF2-40B4-BE49-F238E27FC236}">
                  <a16:creationId xmlns:a16="http://schemas.microsoft.com/office/drawing/2014/main" id="{6CD03132-3F58-CB41-DBF7-4E0E5CCC94ED}"/>
                </a:ext>
              </a:extLst>
            </p:cNvPr>
            <p:cNvSpPr txBox="1"/>
            <p:nvPr/>
          </p:nvSpPr>
          <p:spPr>
            <a:xfrm>
              <a:off x="5466198" y="593167"/>
              <a:ext cx="680554" cy="584775"/>
            </a:xfrm>
            <a:prstGeom prst="rect">
              <a:avLst/>
            </a:prstGeom>
            <a:noFill/>
          </p:spPr>
          <p:txBody>
            <a:bodyPr wrap="square" rtlCol="0" anchor="b">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330" normalizeH="0" baseline="0" noProof="0" dirty="0">
                  <a:ln>
                    <a:noFill/>
                  </a:ln>
                  <a:solidFill>
                    <a:srgbClr val="FFFFFF"/>
                  </a:solidFill>
                  <a:effectLst/>
                  <a:uLnTx/>
                  <a:uFillTx/>
                  <a:latin typeface="Segoe UI"/>
                  <a:ea typeface="+mn-ea"/>
                  <a:cs typeface="Poppins" panose="00000500000000000000" pitchFamily="2" charset="0"/>
                </a:rPr>
                <a:t>5 .</a:t>
              </a:r>
            </a:p>
          </p:txBody>
        </p:sp>
      </p:grpSp>
      <p:pic>
        <p:nvPicPr>
          <p:cNvPr id="63" name="Picture 62" descr="Icon&#10;&#10;Description automatically generated">
            <a:extLst>
              <a:ext uri="{FF2B5EF4-FFF2-40B4-BE49-F238E27FC236}">
                <a16:creationId xmlns:a16="http://schemas.microsoft.com/office/drawing/2014/main" id="{AD905266-FB3F-0AF6-93EA-E7EEB5A27FB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0210" y="1471797"/>
            <a:ext cx="1882506" cy="1447388"/>
          </a:xfrm>
          <a:prstGeom prst="rect">
            <a:avLst/>
          </a:prstGeom>
        </p:spPr>
      </p:pic>
    </p:spTree>
    <p:extLst>
      <p:ext uri="{BB962C8B-B14F-4D97-AF65-F5344CB8AC3E}">
        <p14:creationId xmlns:p14="http://schemas.microsoft.com/office/powerpoint/2010/main" val="414872556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298650F-D40E-4BE2-C4E2-DA69AAE85160}"/>
            </a:ext>
          </a:extLst>
        </p:cNvPr>
        <p:cNvGrpSpPr/>
        <p:nvPr/>
      </p:nvGrpSpPr>
      <p:grpSpPr>
        <a:xfrm>
          <a:off x="0" y="0"/>
          <a:ext cx="0" cy="0"/>
          <a:chOff x="0" y="0"/>
          <a:chExt cx="0" cy="0"/>
        </a:xfrm>
      </p:grpSpPr>
      <p:sp>
        <p:nvSpPr>
          <p:cNvPr id="34" name="Rectangle 33">
            <a:extLst>
              <a:ext uri="{FF2B5EF4-FFF2-40B4-BE49-F238E27FC236}">
                <a16:creationId xmlns:a16="http://schemas.microsoft.com/office/drawing/2014/main" id="{336E171A-C458-BDB5-CD04-5C46D2B27934}"/>
              </a:ext>
            </a:extLst>
          </p:cNvPr>
          <p:cNvSpPr/>
          <p:nvPr/>
        </p:nvSpPr>
        <p:spPr>
          <a:xfrm>
            <a:off x="1632670" y="267098"/>
            <a:ext cx="10500359" cy="827903"/>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dirty="0">
              <a:ln>
                <a:noFill/>
              </a:ln>
              <a:solidFill>
                <a:srgbClr val="FFFFFF"/>
              </a:solidFill>
              <a:effectLst/>
              <a:uLnTx/>
              <a:uFillTx/>
              <a:latin typeface="Arial"/>
              <a:ea typeface="+mn-ea"/>
              <a:cs typeface="+mn-cs"/>
            </a:endParaRPr>
          </a:p>
        </p:txBody>
      </p:sp>
      <p:grpSp>
        <p:nvGrpSpPr>
          <p:cNvPr id="36" name="Group 35">
            <a:extLst>
              <a:ext uri="{FF2B5EF4-FFF2-40B4-BE49-F238E27FC236}">
                <a16:creationId xmlns:a16="http://schemas.microsoft.com/office/drawing/2014/main" id="{21B445EA-FB6B-77A2-B257-5FD2E1698FCB}"/>
              </a:ext>
            </a:extLst>
          </p:cNvPr>
          <p:cNvGrpSpPr/>
          <p:nvPr/>
        </p:nvGrpSpPr>
        <p:grpSpPr>
          <a:xfrm>
            <a:off x="0" y="267098"/>
            <a:ext cx="1201253" cy="827903"/>
            <a:chOff x="5529" y="267098"/>
            <a:chExt cx="1201253" cy="827903"/>
          </a:xfrm>
        </p:grpSpPr>
        <p:sp>
          <p:nvSpPr>
            <p:cNvPr id="37" name="Rectangle 36">
              <a:extLst>
                <a:ext uri="{FF2B5EF4-FFF2-40B4-BE49-F238E27FC236}">
                  <a16:creationId xmlns:a16="http://schemas.microsoft.com/office/drawing/2014/main" id="{FD89362F-C016-481C-E350-43EF9F824898}"/>
                </a:ext>
              </a:extLst>
            </p:cNvPr>
            <p:cNvSpPr/>
            <p:nvPr/>
          </p:nvSpPr>
          <p:spPr>
            <a:xfrm>
              <a:off x="5529" y="267098"/>
              <a:ext cx="1201253" cy="827903"/>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dirty="0">
                <a:ln>
                  <a:noFill/>
                </a:ln>
                <a:solidFill>
                  <a:srgbClr val="FFFFFF"/>
                </a:solidFill>
                <a:effectLst/>
                <a:uLnTx/>
                <a:uFillTx/>
                <a:latin typeface="Arial"/>
                <a:ea typeface="+mn-ea"/>
                <a:cs typeface="+mn-cs"/>
              </a:endParaRPr>
            </a:p>
          </p:txBody>
        </p:sp>
        <p:pic>
          <p:nvPicPr>
            <p:cNvPr id="38" name="Picture 37" descr="Icon&#10;&#10;Description automatically generated">
              <a:extLst>
                <a:ext uri="{FF2B5EF4-FFF2-40B4-BE49-F238E27FC236}">
                  <a16:creationId xmlns:a16="http://schemas.microsoft.com/office/drawing/2014/main" id="{E3CA60F8-FE97-3C10-BE0B-A43EA055B22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5149" y="397373"/>
              <a:ext cx="707327" cy="543837"/>
            </a:xfrm>
            <a:prstGeom prst="rect">
              <a:avLst/>
            </a:prstGeom>
          </p:spPr>
        </p:pic>
      </p:grpSp>
      <p:sp>
        <p:nvSpPr>
          <p:cNvPr id="44" name="Rectangle 43">
            <a:extLst>
              <a:ext uri="{FF2B5EF4-FFF2-40B4-BE49-F238E27FC236}">
                <a16:creationId xmlns:a16="http://schemas.microsoft.com/office/drawing/2014/main" id="{9A021D3B-E1E2-3399-6DFC-2B2F50A1C75E}"/>
              </a:ext>
            </a:extLst>
          </p:cNvPr>
          <p:cNvSpPr/>
          <p:nvPr/>
        </p:nvSpPr>
        <p:spPr>
          <a:xfrm>
            <a:off x="3070634" y="5485388"/>
            <a:ext cx="1696395" cy="70736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9000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AU" sz="2400" b="1" i="0" u="none" strike="noStrike" kern="1200" cap="none" spc="0" normalizeH="0" baseline="0" noProof="0" dirty="0">
              <a:ln>
                <a:noFill/>
              </a:ln>
              <a:solidFill>
                <a:srgbClr val="000000"/>
              </a:solidFill>
              <a:effectLst/>
              <a:uLnTx/>
              <a:uFillTx/>
              <a:latin typeface="Arial"/>
              <a:ea typeface="+mn-ea"/>
              <a:cs typeface="+mn-cs"/>
            </a:endParaRPr>
          </a:p>
        </p:txBody>
      </p:sp>
      <p:sp>
        <p:nvSpPr>
          <p:cNvPr id="63" name="Title 1">
            <a:extLst>
              <a:ext uri="{FF2B5EF4-FFF2-40B4-BE49-F238E27FC236}">
                <a16:creationId xmlns:a16="http://schemas.microsoft.com/office/drawing/2014/main" id="{8E162D2D-7DAB-79F6-5868-C49D2FEBA5BF}"/>
              </a:ext>
            </a:extLst>
          </p:cNvPr>
          <p:cNvSpPr txBox="1">
            <a:spLocks/>
          </p:cNvSpPr>
          <p:nvPr/>
        </p:nvSpPr>
        <p:spPr>
          <a:xfrm>
            <a:off x="1868579" y="421844"/>
            <a:ext cx="8246971" cy="484621"/>
          </a:xfrm>
          <a:prstGeom prst="rect">
            <a:avLst/>
          </a:prstGeom>
        </p:spPr>
        <p:txBody>
          <a:bodyPr/>
          <a:lstStyle>
            <a:lvl1pPr algn="l" defTabSz="914400" rtl="0" eaLnBrk="1" latinLnBrk="0" hangingPunct="1">
              <a:lnSpc>
                <a:spcPct val="90000"/>
              </a:lnSpc>
              <a:spcBef>
                <a:spcPct val="0"/>
              </a:spcBef>
              <a:buNone/>
              <a:defRPr sz="4400" b="1"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3200" b="1" i="0" u="none" strike="noStrike" kern="1200" cap="none" spc="0" normalizeH="0" baseline="0" noProof="0" dirty="0">
                <a:ln>
                  <a:noFill/>
                </a:ln>
                <a:solidFill>
                  <a:srgbClr val="FFFFFF"/>
                </a:solidFill>
                <a:effectLst/>
                <a:uLnTx/>
                <a:uFillTx/>
                <a:latin typeface="Segoe UI"/>
                <a:ea typeface="+mj-ea"/>
                <a:cs typeface="+mj-cs"/>
              </a:rPr>
              <a:t>HVP Questions</a:t>
            </a:r>
            <a:endParaRPr kumimoji="0" lang="en-AU" sz="3200" b="1" i="0" u="none" strike="noStrike" kern="1200" cap="none" spc="0" normalizeH="0" baseline="0" noProof="0" dirty="0">
              <a:ln>
                <a:noFill/>
              </a:ln>
              <a:solidFill>
                <a:srgbClr val="000000"/>
              </a:solidFill>
              <a:effectLst/>
              <a:uLnTx/>
              <a:uFillTx/>
              <a:latin typeface="Segoe UI"/>
              <a:ea typeface="+mj-ea"/>
              <a:cs typeface="+mj-cs"/>
            </a:endParaRPr>
          </a:p>
        </p:txBody>
      </p:sp>
      <p:pic>
        <p:nvPicPr>
          <p:cNvPr id="2" name="Picture 3">
            <a:extLst>
              <a:ext uri="{FF2B5EF4-FFF2-40B4-BE49-F238E27FC236}">
                <a16:creationId xmlns:a16="http://schemas.microsoft.com/office/drawing/2014/main" id="{8B4A8E81-857A-9D53-2741-641591A0CC3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47862" y="1249747"/>
            <a:ext cx="8296275" cy="541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039805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2E4677D-219E-45AA-580D-4D42451C1D53}"/>
            </a:ext>
          </a:extLst>
        </p:cNvPr>
        <p:cNvGrpSpPr/>
        <p:nvPr/>
      </p:nvGrpSpPr>
      <p:grpSpPr>
        <a:xfrm>
          <a:off x="0" y="0"/>
          <a:ext cx="0" cy="0"/>
          <a:chOff x="0" y="0"/>
          <a:chExt cx="0" cy="0"/>
        </a:xfrm>
      </p:grpSpPr>
      <p:sp>
        <p:nvSpPr>
          <p:cNvPr id="34" name="Rectangle 33">
            <a:extLst>
              <a:ext uri="{FF2B5EF4-FFF2-40B4-BE49-F238E27FC236}">
                <a16:creationId xmlns:a16="http://schemas.microsoft.com/office/drawing/2014/main" id="{A90237DA-EAB0-DA71-5E14-D39F85DC57B1}"/>
              </a:ext>
            </a:extLst>
          </p:cNvPr>
          <p:cNvSpPr/>
          <p:nvPr/>
        </p:nvSpPr>
        <p:spPr>
          <a:xfrm>
            <a:off x="1691641" y="267098"/>
            <a:ext cx="10500359" cy="827903"/>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dirty="0">
              <a:ln>
                <a:noFill/>
              </a:ln>
              <a:solidFill>
                <a:srgbClr val="FFFFFF"/>
              </a:solidFill>
              <a:effectLst/>
              <a:uLnTx/>
              <a:uFillTx/>
              <a:latin typeface="Arial"/>
              <a:ea typeface="+mn-ea"/>
              <a:cs typeface="+mn-cs"/>
            </a:endParaRPr>
          </a:p>
        </p:txBody>
      </p:sp>
      <p:grpSp>
        <p:nvGrpSpPr>
          <p:cNvPr id="36" name="Group 35">
            <a:extLst>
              <a:ext uri="{FF2B5EF4-FFF2-40B4-BE49-F238E27FC236}">
                <a16:creationId xmlns:a16="http://schemas.microsoft.com/office/drawing/2014/main" id="{6F553070-3D40-F39A-C55A-2F735DDEA741}"/>
              </a:ext>
            </a:extLst>
          </p:cNvPr>
          <p:cNvGrpSpPr/>
          <p:nvPr/>
        </p:nvGrpSpPr>
        <p:grpSpPr>
          <a:xfrm>
            <a:off x="0" y="267098"/>
            <a:ext cx="1201253" cy="827903"/>
            <a:chOff x="5529" y="267098"/>
            <a:chExt cx="1201253" cy="827903"/>
          </a:xfrm>
        </p:grpSpPr>
        <p:sp>
          <p:nvSpPr>
            <p:cNvPr id="37" name="Rectangle 36">
              <a:extLst>
                <a:ext uri="{FF2B5EF4-FFF2-40B4-BE49-F238E27FC236}">
                  <a16:creationId xmlns:a16="http://schemas.microsoft.com/office/drawing/2014/main" id="{E32BAB9B-120C-513F-60B4-C117F82F56F3}"/>
                </a:ext>
              </a:extLst>
            </p:cNvPr>
            <p:cNvSpPr/>
            <p:nvPr/>
          </p:nvSpPr>
          <p:spPr>
            <a:xfrm>
              <a:off x="5529" y="267098"/>
              <a:ext cx="1201253" cy="827903"/>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dirty="0">
                <a:ln>
                  <a:noFill/>
                </a:ln>
                <a:solidFill>
                  <a:srgbClr val="FFFFFF"/>
                </a:solidFill>
                <a:effectLst/>
                <a:uLnTx/>
                <a:uFillTx/>
                <a:latin typeface="Arial"/>
                <a:ea typeface="+mn-ea"/>
                <a:cs typeface="+mn-cs"/>
              </a:endParaRPr>
            </a:p>
          </p:txBody>
        </p:sp>
        <p:pic>
          <p:nvPicPr>
            <p:cNvPr id="38" name="Picture 37" descr="Icon&#10;&#10;Description automatically generated">
              <a:extLst>
                <a:ext uri="{FF2B5EF4-FFF2-40B4-BE49-F238E27FC236}">
                  <a16:creationId xmlns:a16="http://schemas.microsoft.com/office/drawing/2014/main" id="{78559452-A98B-2EAA-3BB9-6ED62E584AA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5149" y="397373"/>
              <a:ext cx="707327" cy="543837"/>
            </a:xfrm>
            <a:prstGeom prst="rect">
              <a:avLst/>
            </a:prstGeom>
          </p:spPr>
        </p:pic>
      </p:grpSp>
      <p:sp>
        <p:nvSpPr>
          <p:cNvPr id="44" name="Rectangle 43">
            <a:extLst>
              <a:ext uri="{FF2B5EF4-FFF2-40B4-BE49-F238E27FC236}">
                <a16:creationId xmlns:a16="http://schemas.microsoft.com/office/drawing/2014/main" id="{CFC882B2-7CC7-B513-89A0-C2203E7D6A2A}"/>
              </a:ext>
            </a:extLst>
          </p:cNvPr>
          <p:cNvSpPr/>
          <p:nvPr/>
        </p:nvSpPr>
        <p:spPr>
          <a:xfrm>
            <a:off x="3070634" y="5485388"/>
            <a:ext cx="1696395" cy="70736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9000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AU" sz="2400" b="1" i="0" u="none" strike="noStrike" kern="1200" cap="none" spc="0" normalizeH="0" baseline="0" noProof="0" dirty="0">
              <a:ln>
                <a:noFill/>
              </a:ln>
              <a:solidFill>
                <a:srgbClr val="000000"/>
              </a:solidFill>
              <a:effectLst/>
              <a:uLnTx/>
              <a:uFillTx/>
              <a:latin typeface="Arial"/>
              <a:ea typeface="+mn-ea"/>
              <a:cs typeface="+mn-cs"/>
            </a:endParaRPr>
          </a:p>
        </p:txBody>
      </p:sp>
      <p:sp>
        <p:nvSpPr>
          <p:cNvPr id="63" name="Title 1">
            <a:extLst>
              <a:ext uri="{FF2B5EF4-FFF2-40B4-BE49-F238E27FC236}">
                <a16:creationId xmlns:a16="http://schemas.microsoft.com/office/drawing/2014/main" id="{665EB8CF-7889-E17F-859F-606FB04C4AD9}"/>
              </a:ext>
            </a:extLst>
          </p:cNvPr>
          <p:cNvSpPr txBox="1">
            <a:spLocks/>
          </p:cNvSpPr>
          <p:nvPr/>
        </p:nvSpPr>
        <p:spPr>
          <a:xfrm>
            <a:off x="1868579" y="421844"/>
            <a:ext cx="8246971" cy="484621"/>
          </a:xfrm>
          <a:prstGeom prst="rect">
            <a:avLst/>
          </a:prstGeom>
        </p:spPr>
        <p:txBody>
          <a:bodyPr/>
          <a:lstStyle>
            <a:lvl1pPr algn="l" defTabSz="914400" rtl="0" eaLnBrk="1" latinLnBrk="0" hangingPunct="1">
              <a:lnSpc>
                <a:spcPct val="90000"/>
              </a:lnSpc>
              <a:spcBef>
                <a:spcPct val="0"/>
              </a:spcBef>
              <a:buNone/>
              <a:defRPr sz="4400" b="1"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3200" b="1" i="0" u="none" strike="noStrike" kern="1200" cap="none" spc="0" normalizeH="0" baseline="0" noProof="0" dirty="0">
                <a:ln>
                  <a:noFill/>
                </a:ln>
                <a:solidFill>
                  <a:srgbClr val="FFFFFF"/>
                </a:solidFill>
                <a:effectLst/>
                <a:uLnTx/>
                <a:uFillTx/>
                <a:latin typeface="Segoe UI"/>
                <a:ea typeface="+mj-ea"/>
                <a:cs typeface="+mj-cs"/>
              </a:rPr>
              <a:t>Dwelling Commencements</a:t>
            </a:r>
            <a:endParaRPr kumimoji="0" lang="en-AU" sz="3200" b="1" i="0" u="none" strike="noStrike" kern="1200" cap="none" spc="0" normalizeH="0" baseline="0" noProof="0" dirty="0">
              <a:ln>
                <a:noFill/>
              </a:ln>
              <a:solidFill>
                <a:srgbClr val="000000"/>
              </a:solidFill>
              <a:effectLst/>
              <a:uLnTx/>
              <a:uFillTx/>
              <a:latin typeface="Segoe UI"/>
              <a:ea typeface="+mj-ea"/>
              <a:cs typeface="+mj-cs"/>
            </a:endParaRPr>
          </a:p>
        </p:txBody>
      </p:sp>
      <p:pic>
        <p:nvPicPr>
          <p:cNvPr id="6" name="Picture 5">
            <a:extLst>
              <a:ext uri="{FF2B5EF4-FFF2-40B4-BE49-F238E27FC236}">
                <a16:creationId xmlns:a16="http://schemas.microsoft.com/office/drawing/2014/main" id="{A6461DB9-24DF-3D6E-61AA-1360D63F101E}"/>
              </a:ext>
            </a:extLst>
          </p:cNvPr>
          <p:cNvPicPr>
            <a:picLocks noChangeAspect="1"/>
          </p:cNvPicPr>
          <p:nvPr/>
        </p:nvPicPr>
        <p:blipFill>
          <a:blip r:embed="rId3"/>
          <a:stretch>
            <a:fillRect/>
          </a:stretch>
        </p:blipFill>
        <p:spPr>
          <a:xfrm>
            <a:off x="2915345" y="1354531"/>
            <a:ext cx="5873634" cy="4484541"/>
          </a:xfrm>
          <a:prstGeom prst="rect">
            <a:avLst/>
          </a:prstGeom>
          <a:ln>
            <a:solidFill>
              <a:schemeClr val="accent1"/>
            </a:solidFill>
          </a:ln>
        </p:spPr>
      </p:pic>
    </p:spTree>
    <p:extLst>
      <p:ext uri="{BB962C8B-B14F-4D97-AF65-F5344CB8AC3E}">
        <p14:creationId xmlns:p14="http://schemas.microsoft.com/office/powerpoint/2010/main" val="418050116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13AF794-F6A7-BBCA-BFBF-0A3CA05D6AC4}"/>
            </a:ext>
          </a:extLst>
        </p:cNvPr>
        <p:cNvGrpSpPr/>
        <p:nvPr/>
      </p:nvGrpSpPr>
      <p:grpSpPr>
        <a:xfrm>
          <a:off x="0" y="0"/>
          <a:ext cx="0" cy="0"/>
          <a:chOff x="0" y="0"/>
          <a:chExt cx="0" cy="0"/>
        </a:xfrm>
      </p:grpSpPr>
      <p:sp>
        <p:nvSpPr>
          <p:cNvPr id="34" name="Rectangle 33">
            <a:extLst>
              <a:ext uri="{FF2B5EF4-FFF2-40B4-BE49-F238E27FC236}">
                <a16:creationId xmlns:a16="http://schemas.microsoft.com/office/drawing/2014/main" id="{A9D364A6-67C3-1DF9-2938-2AAEE8076BA5}"/>
              </a:ext>
            </a:extLst>
          </p:cNvPr>
          <p:cNvSpPr/>
          <p:nvPr/>
        </p:nvSpPr>
        <p:spPr>
          <a:xfrm>
            <a:off x="1691641" y="267098"/>
            <a:ext cx="10500359" cy="827903"/>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dirty="0">
              <a:ln>
                <a:noFill/>
              </a:ln>
              <a:solidFill>
                <a:srgbClr val="FFFFFF"/>
              </a:solidFill>
              <a:effectLst/>
              <a:uLnTx/>
              <a:uFillTx/>
              <a:latin typeface="Arial"/>
              <a:ea typeface="+mn-ea"/>
              <a:cs typeface="+mn-cs"/>
            </a:endParaRPr>
          </a:p>
        </p:txBody>
      </p:sp>
      <p:grpSp>
        <p:nvGrpSpPr>
          <p:cNvPr id="36" name="Group 35">
            <a:extLst>
              <a:ext uri="{FF2B5EF4-FFF2-40B4-BE49-F238E27FC236}">
                <a16:creationId xmlns:a16="http://schemas.microsoft.com/office/drawing/2014/main" id="{5A6EC639-F842-A1BF-9380-0079C6B31A30}"/>
              </a:ext>
            </a:extLst>
          </p:cNvPr>
          <p:cNvGrpSpPr/>
          <p:nvPr/>
        </p:nvGrpSpPr>
        <p:grpSpPr>
          <a:xfrm>
            <a:off x="0" y="267098"/>
            <a:ext cx="1201253" cy="827903"/>
            <a:chOff x="5529" y="267098"/>
            <a:chExt cx="1201253" cy="827903"/>
          </a:xfrm>
        </p:grpSpPr>
        <p:sp>
          <p:nvSpPr>
            <p:cNvPr id="37" name="Rectangle 36">
              <a:extLst>
                <a:ext uri="{FF2B5EF4-FFF2-40B4-BE49-F238E27FC236}">
                  <a16:creationId xmlns:a16="http://schemas.microsoft.com/office/drawing/2014/main" id="{9B4D0405-4FCC-310A-7C5D-10CE42AF8718}"/>
                </a:ext>
              </a:extLst>
            </p:cNvPr>
            <p:cNvSpPr/>
            <p:nvPr/>
          </p:nvSpPr>
          <p:spPr>
            <a:xfrm>
              <a:off x="5529" y="267098"/>
              <a:ext cx="1201253" cy="827903"/>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dirty="0">
                <a:ln>
                  <a:noFill/>
                </a:ln>
                <a:solidFill>
                  <a:srgbClr val="FFFFFF"/>
                </a:solidFill>
                <a:effectLst/>
                <a:uLnTx/>
                <a:uFillTx/>
                <a:latin typeface="Arial"/>
                <a:ea typeface="+mn-ea"/>
                <a:cs typeface="+mn-cs"/>
              </a:endParaRPr>
            </a:p>
          </p:txBody>
        </p:sp>
        <p:pic>
          <p:nvPicPr>
            <p:cNvPr id="38" name="Picture 37" descr="Icon&#10;&#10;Description automatically generated">
              <a:extLst>
                <a:ext uri="{FF2B5EF4-FFF2-40B4-BE49-F238E27FC236}">
                  <a16:creationId xmlns:a16="http://schemas.microsoft.com/office/drawing/2014/main" id="{546417A6-6BE9-FDD9-159D-D23CB174B9F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5149" y="397373"/>
              <a:ext cx="707327" cy="543837"/>
            </a:xfrm>
            <a:prstGeom prst="rect">
              <a:avLst/>
            </a:prstGeom>
          </p:spPr>
        </p:pic>
      </p:grpSp>
      <p:sp>
        <p:nvSpPr>
          <p:cNvPr id="44" name="Rectangle 43">
            <a:extLst>
              <a:ext uri="{FF2B5EF4-FFF2-40B4-BE49-F238E27FC236}">
                <a16:creationId xmlns:a16="http://schemas.microsoft.com/office/drawing/2014/main" id="{F4A261CF-BCF4-F701-A305-311C464CB53D}"/>
              </a:ext>
            </a:extLst>
          </p:cNvPr>
          <p:cNvSpPr/>
          <p:nvPr/>
        </p:nvSpPr>
        <p:spPr>
          <a:xfrm>
            <a:off x="3070634" y="5485388"/>
            <a:ext cx="1696395" cy="70736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9000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AU" sz="2400" b="1" i="0" u="none" strike="noStrike" kern="1200" cap="none" spc="0" normalizeH="0" baseline="0" noProof="0" dirty="0">
              <a:ln>
                <a:noFill/>
              </a:ln>
              <a:solidFill>
                <a:srgbClr val="000000"/>
              </a:solidFill>
              <a:effectLst/>
              <a:uLnTx/>
              <a:uFillTx/>
              <a:latin typeface="Arial"/>
              <a:ea typeface="+mn-ea"/>
              <a:cs typeface="+mn-cs"/>
            </a:endParaRPr>
          </a:p>
        </p:txBody>
      </p:sp>
      <p:sp>
        <p:nvSpPr>
          <p:cNvPr id="63" name="Title 1">
            <a:extLst>
              <a:ext uri="{FF2B5EF4-FFF2-40B4-BE49-F238E27FC236}">
                <a16:creationId xmlns:a16="http://schemas.microsoft.com/office/drawing/2014/main" id="{0E99637E-B50D-7D1E-C260-6935006D54A7}"/>
              </a:ext>
            </a:extLst>
          </p:cNvPr>
          <p:cNvSpPr txBox="1">
            <a:spLocks/>
          </p:cNvSpPr>
          <p:nvPr/>
        </p:nvSpPr>
        <p:spPr>
          <a:xfrm>
            <a:off x="1868579" y="421844"/>
            <a:ext cx="9061089" cy="484621"/>
          </a:xfrm>
          <a:prstGeom prst="rect">
            <a:avLst/>
          </a:prstGeom>
        </p:spPr>
        <p:txBody>
          <a:bodyPr/>
          <a:lstStyle>
            <a:lvl1pPr algn="l" defTabSz="914400" rtl="0" eaLnBrk="1" latinLnBrk="0" hangingPunct="1">
              <a:lnSpc>
                <a:spcPct val="90000"/>
              </a:lnSpc>
              <a:spcBef>
                <a:spcPct val="0"/>
              </a:spcBef>
              <a:buNone/>
              <a:defRPr sz="4400" b="1"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3200" b="1" i="0" u="none" strike="noStrike" kern="1200" cap="none" spc="0" normalizeH="0" baseline="0" noProof="0" dirty="0">
                <a:ln>
                  <a:noFill/>
                </a:ln>
                <a:solidFill>
                  <a:srgbClr val="FFFFFF"/>
                </a:solidFill>
                <a:effectLst/>
                <a:uLnTx/>
                <a:uFillTx/>
                <a:latin typeface="Segoe UI"/>
                <a:ea typeface="+mj-ea"/>
                <a:cs typeface="+mj-cs"/>
              </a:rPr>
              <a:t>Imported Timber – Supply is not the issue.</a:t>
            </a:r>
            <a:endParaRPr kumimoji="0" lang="en-AU" sz="3200" b="1" i="0" u="none" strike="noStrike" kern="1200" cap="none" spc="0" normalizeH="0" baseline="0" noProof="0" dirty="0">
              <a:ln>
                <a:noFill/>
              </a:ln>
              <a:solidFill>
                <a:srgbClr val="000000"/>
              </a:solidFill>
              <a:effectLst/>
              <a:uLnTx/>
              <a:uFillTx/>
              <a:latin typeface="Segoe UI"/>
              <a:ea typeface="+mj-ea"/>
              <a:cs typeface="+mj-cs"/>
            </a:endParaRPr>
          </a:p>
        </p:txBody>
      </p:sp>
      <p:pic>
        <p:nvPicPr>
          <p:cNvPr id="4" name="Picture 3">
            <a:extLst>
              <a:ext uri="{FF2B5EF4-FFF2-40B4-BE49-F238E27FC236}">
                <a16:creationId xmlns:a16="http://schemas.microsoft.com/office/drawing/2014/main" id="{0699BAFC-F890-D7E8-010B-B10192A53073}"/>
              </a:ext>
            </a:extLst>
          </p:cNvPr>
          <p:cNvPicPr>
            <a:picLocks noChangeAspect="1"/>
          </p:cNvPicPr>
          <p:nvPr/>
        </p:nvPicPr>
        <p:blipFill>
          <a:blip r:embed="rId3"/>
          <a:stretch>
            <a:fillRect/>
          </a:stretch>
        </p:blipFill>
        <p:spPr>
          <a:xfrm>
            <a:off x="1192573" y="1249747"/>
            <a:ext cx="9598981" cy="5414059"/>
          </a:xfrm>
          <a:prstGeom prst="rect">
            <a:avLst/>
          </a:prstGeom>
        </p:spPr>
      </p:pic>
    </p:spTree>
    <p:extLst>
      <p:ext uri="{BB962C8B-B14F-4D97-AF65-F5344CB8AC3E}">
        <p14:creationId xmlns:p14="http://schemas.microsoft.com/office/powerpoint/2010/main" val="241103339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7CB185E-FE5C-4572-D5A1-C4CBC31403E9}"/>
            </a:ext>
          </a:extLst>
        </p:cNvPr>
        <p:cNvGrpSpPr/>
        <p:nvPr/>
      </p:nvGrpSpPr>
      <p:grpSpPr>
        <a:xfrm>
          <a:off x="0" y="0"/>
          <a:ext cx="0" cy="0"/>
          <a:chOff x="0" y="0"/>
          <a:chExt cx="0" cy="0"/>
        </a:xfrm>
      </p:grpSpPr>
      <p:sp>
        <p:nvSpPr>
          <p:cNvPr id="34" name="Rectangle 33">
            <a:extLst>
              <a:ext uri="{FF2B5EF4-FFF2-40B4-BE49-F238E27FC236}">
                <a16:creationId xmlns:a16="http://schemas.microsoft.com/office/drawing/2014/main" id="{E4E4D6D8-3864-E6F1-1D39-0C46DE429919}"/>
              </a:ext>
            </a:extLst>
          </p:cNvPr>
          <p:cNvSpPr/>
          <p:nvPr/>
        </p:nvSpPr>
        <p:spPr>
          <a:xfrm>
            <a:off x="1691641" y="267098"/>
            <a:ext cx="10500359" cy="827903"/>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dirty="0">
              <a:ln>
                <a:noFill/>
              </a:ln>
              <a:solidFill>
                <a:srgbClr val="FFFFFF"/>
              </a:solidFill>
              <a:effectLst/>
              <a:uLnTx/>
              <a:uFillTx/>
              <a:latin typeface="Arial"/>
              <a:ea typeface="+mn-ea"/>
              <a:cs typeface="+mn-cs"/>
            </a:endParaRPr>
          </a:p>
        </p:txBody>
      </p:sp>
      <p:grpSp>
        <p:nvGrpSpPr>
          <p:cNvPr id="36" name="Group 35">
            <a:extLst>
              <a:ext uri="{FF2B5EF4-FFF2-40B4-BE49-F238E27FC236}">
                <a16:creationId xmlns:a16="http://schemas.microsoft.com/office/drawing/2014/main" id="{DB11DCD0-6B7C-7720-62D1-56064F75CB2B}"/>
              </a:ext>
            </a:extLst>
          </p:cNvPr>
          <p:cNvGrpSpPr/>
          <p:nvPr/>
        </p:nvGrpSpPr>
        <p:grpSpPr>
          <a:xfrm>
            <a:off x="0" y="267098"/>
            <a:ext cx="1201253" cy="827903"/>
            <a:chOff x="5529" y="267098"/>
            <a:chExt cx="1201253" cy="827903"/>
          </a:xfrm>
        </p:grpSpPr>
        <p:sp>
          <p:nvSpPr>
            <p:cNvPr id="37" name="Rectangle 36">
              <a:extLst>
                <a:ext uri="{FF2B5EF4-FFF2-40B4-BE49-F238E27FC236}">
                  <a16:creationId xmlns:a16="http://schemas.microsoft.com/office/drawing/2014/main" id="{F34EF359-576C-4366-66F6-7491E0240757}"/>
                </a:ext>
              </a:extLst>
            </p:cNvPr>
            <p:cNvSpPr/>
            <p:nvPr/>
          </p:nvSpPr>
          <p:spPr>
            <a:xfrm>
              <a:off x="5529" y="267098"/>
              <a:ext cx="1201253" cy="827903"/>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dirty="0">
                <a:ln>
                  <a:noFill/>
                </a:ln>
                <a:solidFill>
                  <a:srgbClr val="FFFFFF"/>
                </a:solidFill>
                <a:effectLst/>
                <a:uLnTx/>
                <a:uFillTx/>
                <a:latin typeface="Arial"/>
                <a:ea typeface="+mn-ea"/>
                <a:cs typeface="+mn-cs"/>
              </a:endParaRPr>
            </a:p>
          </p:txBody>
        </p:sp>
        <p:pic>
          <p:nvPicPr>
            <p:cNvPr id="38" name="Picture 37" descr="Icon&#10;&#10;Description automatically generated">
              <a:extLst>
                <a:ext uri="{FF2B5EF4-FFF2-40B4-BE49-F238E27FC236}">
                  <a16:creationId xmlns:a16="http://schemas.microsoft.com/office/drawing/2014/main" id="{183B0597-DDA1-0D69-EEC7-25B5B955432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5149" y="397373"/>
              <a:ext cx="707327" cy="543837"/>
            </a:xfrm>
            <a:prstGeom prst="rect">
              <a:avLst/>
            </a:prstGeom>
          </p:spPr>
        </p:pic>
      </p:grpSp>
      <p:sp>
        <p:nvSpPr>
          <p:cNvPr id="44" name="Rectangle 43">
            <a:extLst>
              <a:ext uri="{FF2B5EF4-FFF2-40B4-BE49-F238E27FC236}">
                <a16:creationId xmlns:a16="http://schemas.microsoft.com/office/drawing/2014/main" id="{B182B63E-BB38-0F87-9797-972AF45FEB7E}"/>
              </a:ext>
            </a:extLst>
          </p:cNvPr>
          <p:cNvSpPr/>
          <p:nvPr/>
        </p:nvSpPr>
        <p:spPr>
          <a:xfrm>
            <a:off x="3070634" y="5485388"/>
            <a:ext cx="1696395" cy="70736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9000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AU" sz="2400" b="1" i="0" u="none" strike="noStrike" kern="1200" cap="none" spc="0" normalizeH="0" baseline="0" noProof="0" dirty="0">
              <a:ln>
                <a:noFill/>
              </a:ln>
              <a:solidFill>
                <a:srgbClr val="000000"/>
              </a:solidFill>
              <a:effectLst/>
              <a:uLnTx/>
              <a:uFillTx/>
              <a:latin typeface="Arial"/>
              <a:ea typeface="+mn-ea"/>
              <a:cs typeface="+mn-cs"/>
            </a:endParaRPr>
          </a:p>
        </p:txBody>
      </p:sp>
      <p:sp>
        <p:nvSpPr>
          <p:cNvPr id="63" name="Title 1">
            <a:extLst>
              <a:ext uri="{FF2B5EF4-FFF2-40B4-BE49-F238E27FC236}">
                <a16:creationId xmlns:a16="http://schemas.microsoft.com/office/drawing/2014/main" id="{BA36A816-4D72-5657-C32F-CC4A85D19D06}"/>
              </a:ext>
            </a:extLst>
          </p:cNvPr>
          <p:cNvSpPr txBox="1">
            <a:spLocks/>
          </p:cNvSpPr>
          <p:nvPr/>
        </p:nvSpPr>
        <p:spPr>
          <a:xfrm>
            <a:off x="1868579" y="421844"/>
            <a:ext cx="8246971" cy="484621"/>
          </a:xfrm>
          <a:prstGeom prst="rect">
            <a:avLst/>
          </a:prstGeom>
        </p:spPr>
        <p:txBody>
          <a:bodyPr/>
          <a:lstStyle>
            <a:lvl1pPr algn="l" defTabSz="914400" rtl="0" eaLnBrk="1" latinLnBrk="0" hangingPunct="1">
              <a:lnSpc>
                <a:spcPct val="90000"/>
              </a:lnSpc>
              <a:spcBef>
                <a:spcPct val="0"/>
              </a:spcBef>
              <a:buNone/>
              <a:defRPr sz="4400" b="1"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3200" b="1" i="0" u="none" strike="noStrike" kern="1200" cap="none" spc="0" normalizeH="0" baseline="0" noProof="0" dirty="0">
                <a:ln>
                  <a:noFill/>
                </a:ln>
                <a:solidFill>
                  <a:srgbClr val="FFFFFF"/>
                </a:solidFill>
                <a:effectLst/>
                <a:uLnTx/>
                <a:uFillTx/>
                <a:latin typeface="Segoe UI"/>
                <a:ea typeface="+mj-ea"/>
                <a:cs typeface="+mj-cs"/>
              </a:rPr>
              <a:t>Forecast Commencements</a:t>
            </a:r>
            <a:endParaRPr kumimoji="0" lang="en-AU" sz="3200" b="1" i="0" u="none" strike="noStrike" kern="1200" cap="none" spc="0" normalizeH="0" baseline="0" noProof="0" dirty="0">
              <a:ln>
                <a:noFill/>
              </a:ln>
              <a:solidFill>
                <a:srgbClr val="000000"/>
              </a:solidFill>
              <a:effectLst/>
              <a:uLnTx/>
              <a:uFillTx/>
              <a:latin typeface="Segoe UI"/>
              <a:ea typeface="+mj-ea"/>
              <a:cs typeface="+mj-cs"/>
            </a:endParaRPr>
          </a:p>
        </p:txBody>
      </p:sp>
      <p:pic>
        <p:nvPicPr>
          <p:cNvPr id="1026" name="Picture 4">
            <a:extLst>
              <a:ext uri="{FF2B5EF4-FFF2-40B4-BE49-F238E27FC236}">
                <a16:creationId xmlns:a16="http://schemas.microsoft.com/office/drawing/2014/main" id="{30DDDEC9-5E41-8412-2482-9A05BBE99EC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2429" y="1468675"/>
            <a:ext cx="11577751" cy="49674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20873782"/>
      </p:ext>
    </p:extLst>
  </p:cSld>
  <p:clrMapOvr>
    <a:masterClrMapping/>
  </p:clrMapOvr>
</p:sld>
</file>

<file path=ppt/theme/theme1.xml><?xml version="1.0" encoding="utf-8"?>
<a:theme xmlns:a="http://schemas.openxmlformats.org/drawingml/2006/main" name="Office Theme">
  <a:themeElements>
    <a:clrScheme name="AKD PALETTE">
      <a:dk1>
        <a:srgbClr val="000000"/>
      </a:dk1>
      <a:lt1>
        <a:srgbClr val="FFFFFF"/>
      </a:lt1>
      <a:dk2>
        <a:srgbClr val="F37121"/>
      </a:dk2>
      <a:lt2>
        <a:srgbClr val="FFFFFF"/>
      </a:lt2>
      <a:accent1>
        <a:srgbClr val="000000"/>
      </a:accent1>
      <a:accent2>
        <a:srgbClr val="ED7D31"/>
      </a:accent2>
      <a:accent3>
        <a:srgbClr val="6D6A6D"/>
      </a:accent3>
      <a:accent4>
        <a:srgbClr val="C4BEC4"/>
      </a:accent4>
      <a:accent5>
        <a:srgbClr val="F59A62"/>
      </a:accent5>
      <a:accent6>
        <a:srgbClr val="C64423"/>
      </a:accent6>
      <a:hlink>
        <a:srgbClr val="0563C1"/>
      </a:hlink>
      <a:folHlink>
        <a:srgbClr val="954F72"/>
      </a:folHlink>
    </a:clrScheme>
    <a:fontScheme name="AKD">
      <a:majorFont>
        <a:latin typeface="Segoe UI"/>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2_Office Theme">
  <a:themeElements>
    <a:clrScheme name="AKD PALETTE">
      <a:dk1>
        <a:srgbClr val="000000"/>
      </a:dk1>
      <a:lt1>
        <a:srgbClr val="FFFFFF"/>
      </a:lt1>
      <a:dk2>
        <a:srgbClr val="F37121"/>
      </a:dk2>
      <a:lt2>
        <a:srgbClr val="FFFFFF"/>
      </a:lt2>
      <a:accent1>
        <a:srgbClr val="000000"/>
      </a:accent1>
      <a:accent2>
        <a:srgbClr val="ED7D31"/>
      </a:accent2>
      <a:accent3>
        <a:srgbClr val="6D6A6D"/>
      </a:accent3>
      <a:accent4>
        <a:srgbClr val="C4BEC4"/>
      </a:accent4>
      <a:accent5>
        <a:srgbClr val="F59A62"/>
      </a:accent5>
      <a:accent6>
        <a:srgbClr val="C64423"/>
      </a:accent6>
      <a:hlink>
        <a:srgbClr val="0563C1"/>
      </a:hlink>
      <a:folHlink>
        <a:srgbClr val="954F72"/>
      </a:folHlink>
    </a:clrScheme>
    <a:fontScheme name="AKD">
      <a:majorFont>
        <a:latin typeface="Segoe UI"/>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item1.xml><?xml version="1.0" encoding="utf-8"?>
<ct:contentTypeSchema xmlns:ct="http://schemas.microsoft.com/office/2006/metadata/contentType" xmlns:ma="http://schemas.microsoft.com/office/2006/metadata/properties/metaAttributes" ct:_="" ma:_="" ma:contentTypeName="Committee Transcript Document" ma:contentTypeID="0x010100A6113086DC73B842B7D060591F1D1F2D0202003599A398073C574BBC5E7AB74D88AA51" ma:contentTypeVersion="25" ma:contentTypeDescription="Create a new document." ma:contentTypeScope="" ma:versionID="b7d2ffab65b8f55bd8c9de337be7d409">
  <xsd:schema xmlns:xsd="http://www.w3.org/2001/XMLSchema" xmlns:xs="http://www.w3.org/2001/XMLSchema" xmlns:p="http://schemas.microsoft.com/office/2006/metadata/properties" xmlns:ns2="46c61757-ad04-49d5-a16a-4020ae46aeb3" xmlns:ns3="474608a7-2664-4535-a61f-476faaff3ffa" targetNamespace="http://schemas.microsoft.com/office/2006/metadata/properties" ma:root="true" ma:fieldsID="782d1071733146b16537bca7c82528ed" ns2:_="" ns3:_="">
    <xsd:import namespace="46c61757-ad04-49d5-a16a-4020ae46aeb3"/>
    <xsd:import namespace="474608a7-2664-4535-a61f-476faaff3ffa"/>
    <xsd:element name="properties">
      <xsd:complexType>
        <xsd:sequence>
          <xsd:element name="documentManagement">
            <xsd:complexType>
              <xsd:all>
                <xsd:element ref="ns2:Business_x005f_x0020_Identifier" minOccurs="0"/>
                <xsd:element ref="ns2:m3eeb9610e9c4640880ac1fecc69d01a" minOccurs="0"/>
                <xsd:element ref="ns2:TaxCatchAll" minOccurs="0"/>
                <xsd:element ref="ns2:TaxCatchAllLabel" minOccurs="0"/>
                <xsd:element ref="ns2:Committee_x0020_Start_x0020_Date" minOccurs="0"/>
                <xsd:element ref="ns2:Committee_x0020_End_x0020_Date" minOccurs="0"/>
                <xsd:element ref="ns2:DocumentKey" minOccurs="0"/>
                <xsd:element ref="ns2:PublishStatus" minOccurs="0"/>
                <xsd:element ref="ns2:Committee_x0020_Inquiry_x0020_Start_x0020_Date" minOccurs="0"/>
                <xsd:element ref="ns2:Committee_x0020_Inquiry_x0020_End_x0020_Date" minOccurs="0"/>
                <xsd:element ref="ns3:MemberTaxHTField0" minOccurs="0"/>
                <xsd:element ref="ns2:Witness_x005f_x0020_Id" minOccurs="0"/>
                <xsd:element ref="ns2:g6a0eebaf0724e87b07e787b0a6687af" minOccurs="0"/>
                <xsd:element ref="ns2:a559cadfb9a242f5b73f63650095a147" minOccurs="0"/>
                <xsd:element ref="ns2:pf0be3ffd4e84049b08b651cf27bfd30" minOccurs="0"/>
                <xsd:element ref="ns3:_dlc_DocId" minOccurs="0"/>
                <xsd:element ref="ns3:_dlc_DocIdUrl" minOccurs="0"/>
                <xsd:element ref="ns3:_dlc_DocIdPersistId"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6c61757-ad04-49d5-a16a-4020ae46aeb3" elementFormDefault="qualified">
    <xsd:import namespace="http://schemas.microsoft.com/office/2006/documentManagement/types"/>
    <xsd:import namespace="http://schemas.microsoft.com/office/infopath/2007/PartnerControls"/>
    <xsd:element name="Business_x005f_x0020_Identifier" ma:index="8" nillable="true" ma:displayName="Business Identifier" ma:indexed="true" ma:internalName="Business_x0020_Identifier" ma:readOnly="false">
      <xsd:simpleType>
        <xsd:restriction base="dms:Text"/>
      </xsd:simpleType>
    </xsd:element>
    <xsd:element name="m3eeb9610e9c4640880ac1fecc69d01a" ma:index="9" nillable="true" ma:taxonomy="true" ma:internalName="m3eeb9610e9c4640880ac1fecc69d01a" ma:taxonomyFieldName="House" ma:displayName="House" ma:indexed="true" ma:fieldId="{63eeb961-0e9c-4640-880a-c1fecc69d01a}" ma:sspId="64323c1c-cbf1-4b15-a593-91e189a21d22" ma:termSetId="57944e1a-04b1-4712-99d3-3d76444853ba" ma:anchorId="00000000-0000-0000-0000-000000000000" ma:open="false" ma:isKeyword="false">
      <xsd:complexType>
        <xsd:sequence>
          <xsd:element ref="pc:Terms" minOccurs="0" maxOccurs="1"/>
        </xsd:sequence>
      </xsd:complexType>
    </xsd:element>
    <xsd:element name="TaxCatchAll" ma:index="10" nillable="true" ma:displayName="Taxonomy Catch All Column" ma:hidden="true" ma:list="{4ce210bc-c733-4398-bbee-f8201098da96}" ma:internalName="TaxCatchAll" ma:showField="CatchAllData" ma:web="474608a7-2664-4535-a61f-476faaff3ffa">
      <xsd:complexType>
        <xsd:complexContent>
          <xsd:extension base="dms:MultiChoiceLookup">
            <xsd:sequence>
              <xsd:element name="Value" type="dms:Lookup" maxOccurs="unbounded" minOccurs="0" nillable="true"/>
            </xsd:sequence>
          </xsd:extension>
        </xsd:complexContent>
      </xsd:complexType>
    </xsd:element>
    <xsd:element name="TaxCatchAllLabel" ma:index="11" nillable="true" ma:displayName="Taxonomy Catch All Column1" ma:hidden="true" ma:list="{4ce210bc-c733-4398-bbee-f8201098da96}" ma:internalName="TaxCatchAllLabel" ma:readOnly="true" ma:showField="CatchAllDataLabel" ma:web="474608a7-2664-4535-a61f-476faaff3ffa">
      <xsd:complexType>
        <xsd:complexContent>
          <xsd:extension base="dms:MultiChoiceLookup">
            <xsd:sequence>
              <xsd:element name="Value" type="dms:Lookup" maxOccurs="unbounded" minOccurs="0" nillable="true"/>
            </xsd:sequence>
          </xsd:extension>
        </xsd:complexContent>
      </xsd:complexType>
    </xsd:element>
    <xsd:element name="Committee_x0020_Start_x0020_Date" ma:index="13" nillable="true" ma:displayName="Committee Start Date" ma:format="DateOnly" ma:indexed="true" ma:internalName="Committee_x0020_Start_x0020_Date">
      <xsd:simpleType>
        <xsd:restriction base="dms:DateTime"/>
      </xsd:simpleType>
    </xsd:element>
    <xsd:element name="Committee_x0020_End_x0020_Date" ma:index="14" nillable="true" ma:displayName="Committee End Date" ma:format="DateOnly" ma:indexed="true" ma:internalName="Committee_x0020_End_x0020_Date">
      <xsd:simpleType>
        <xsd:restriction base="dms:DateTime"/>
      </xsd:simpleType>
    </xsd:element>
    <xsd:element name="DocumentKey" ma:index="15" nillable="true" ma:displayName="Document Key" ma:indexed="true" ma:internalName="DocumentKey">
      <xsd:simpleType>
        <xsd:restriction base="dms:Choice">
          <xsd:enumeration value="thumbnail"/>
          <xsd:enumeration value="photo"/>
          <xsd:enumeration value="attachment"/>
          <xsd:enumeration value="inaugural-speech"/>
          <xsd:enumeration value="digests"/>
          <xsd:enumeration value="minute-extracts"/>
          <xsd:enumeration value="introductory-document"/>
          <xsd:enumeration value="resolution-document"/>
          <xsd:enumeration value="terms-of-reference"/>
          <xsd:enumeration value="submissions"/>
          <xsd:enumeration value="transcripts"/>
          <xsd:enumeration value="schedule"/>
          <xsd:enumeration value="witness-transcripts"/>
          <xsd:enumeration value="reports-and-gov-responses"/>
          <xsd:enumeration value="other-documents"/>
          <xsd:enumeration value="attachments"/>
          <xsd:enumeration value="proof"/>
          <xsd:enumeration value="revised"/>
          <xsd:enumeration value="corrected"/>
          <xsd:enumeration value="question"/>
          <xsd:enumeration value="answer"/>
          <xsd:enumeration value="tabled-document"/>
          <xsd:enumeration value="not-tabled-document-la"/>
          <xsd:enumeration value="not-tabled-document-lc"/>
          <xsd:enumeration value="not-tabled-document-dispute"/>
          <xsd:enumeration value="petition-response"/>
        </xsd:restriction>
      </xsd:simpleType>
    </xsd:element>
    <xsd:element name="PublishStatus" ma:index="16" nillable="true" ma:displayName="Publish Status" ma:internalName="PublishStatus">
      <xsd:simpleType>
        <xsd:restriction base="dms:Choice">
          <xsd:enumeration value="Draft"/>
          <xsd:enumeration value="Published"/>
        </xsd:restriction>
      </xsd:simpleType>
    </xsd:element>
    <xsd:element name="Committee_x0020_Inquiry_x0020_Start_x0020_Date" ma:index="17" nillable="true" ma:displayName="Committee Inquiry Start Date" ma:format="DateOnly" ma:indexed="true" ma:internalName="Committee_x0020_Inquiry_x0020_Start_x0020_Date">
      <xsd:simpleType>
        <xsd:restriction base="dms:DateTime"/>
      </xsd:simpleType>
    </xsd:element>
    <xsd:element name="Committee_x0020_Inquiry_x0020_End_x0020_Date" ma:index="18" nillable="true" ma:displayName="Committee Inquiry End Date" ma:format="DateOnly" ma:indexed="true" ma:internalName="Committee_x0020_Inquiry_x0020_End_x0020_Date">
      <xsd:simpleType>
        <xsd:restriction base="dms:DateTime"/>
      </xsd:simpleType>
    </xsd:element>
    <xsd:element name="Witness_x005f_x0020_Id" ma:index="21" nillable="true" ma:displayName="Witness Id" ma:internalName="Witness_x0020_Id">
      <xsd:simpleType>
        <xsd:restriction base="dms:Text"/>
      </xsd:simpleType>
    </xsd:element>
    <xsd:element name="g6a0eebaf0724e87b07e787b0a6687af" ma:index="22" nillable="true" ma:taxonomy="true" ma:internalName="g6a0eebaf0724e87b07e787b0a6687af" ma:taxonomyFieldName="Committee" ma:displayName="Committee" ma:indexed="true" ma:fieldId="{06a0eeba-f072-4e87-b07e-787b0a6687af}" ma:sspId="64323c1c-cbf1-4b15-a593-91e189a21d22" ma:termSetId="b4046d15-f576-48c6-ad5e-8cba09d6eae8" ma:anchorId="00000000-0000-0000-0000-000000000000" ma:open="false" ma:isKeyword="false">
      <xsd:complexType>
        <xsd:sequence>
          <xsd:element ref="pc:Terms" minOccurs="0" maxOccurs="1"/>
        </xsd:sequence>
      </xsd:complexType>
    </xsd:element>
    <xsd:element name="a559cadfb9a242f5b73f63650095a147" ma:index="24" nillable="true" ma:taxonomy="true" ma:internalName="a559cadfb9a242f5b73f63650095a147" ma:taxonomyFieldName="Committee_x0020_Type" ma:displayName="Committee Type" ma:indexed="true" ma:fieldId="{a559cadf-b9a2-42f5-b73f-63650095a147}" ma:sspId="64323c1c-cbf1-4b15-a593-91e189a21d22" ma:termSetId="09e68001-ef80-4fd0-87ea-36e067212e95" ma:anchorId="00000000-0000-0000-0000-000000000000" ma:open="false" ma:isKeyword="false">
      <xsd:complexType>
        <xsd:sequence>
          <xsd:element ref="pc:Terms" minOccurs="0" maxOccurs="1"/>
        </xsd:sequence>
      </xsd:complexType>
    </xsd:element>
    <xsd:element name="pf0be3ffd4e84049b08b651cf27bfd30" ma:index="26" nillable="true" ma:taxonomy="true" ma:internalName="pf0be3ffd4e84049b08b651cf27bfd30" ma:taxonomyFieldName="Committee_x0020_Inquiry" ma:displayName="Committee Inquiry" ma:indexed="true" ma:fieldId="{9f0be3ff-d4e8-4049-b08b-651cf27bfd30}" ma:sspId="64323c1c-cbf1-4b15-a593-91e189a21d22" ma:termSetId="fd240bf8-7a44-4aff-9475-1a702056b2b9" ma:anchorId="00000000-0000-0000-0000-000000000000" ma:open="fals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474608a7-2664-4535-a61f-476faaff3ffa" elementFormDefault="qualified">
    <xsd:import namespace="http://schemas.microsoft.com/office/2006/documentManagement/types"/>
    <xsd:import namespace="http://schemas.microsoft.com/office/infopath/2007/PartnerControls"/>
    <xsd:element name="MemberTaxHTField0" ma:index="19" nillable="true" ma:taxonomy="true" ma:internalName="MemberTaxHTField0" ma:taxonomyFieldName="Hansard_x0020_Member" ma:displayName="Member" ma:default="" ma:fieldId="{c9fb69e6-177b-49ec-8627-96a823362ebd}" ma:taxonomyMulti="true" ma:sspId="64323c1c-cbf1-4b15-a593-91e189a21d22" ma:termSetId="5f9a1aad-f9d3-47b9-8812-cebc1c537bd2" ma:anchorId="00000000-0000-0000-0000-000000000000" ma:open="false" ma:isKeyword="false">
      <xsd:complexType>
        <xsd:sequence>
          <xsd:element ref="pc:Terms" minOccurs="0" maxOccurs="1"/>
        </xsd:sequence>
      </xsd:complexType>
    </xsd:element>
    <xsd:element name="_dlc_DocId" ma:index="28" nillable="true" ma:displayName="Document ID Value" ma:description="The value of the document ID assigned to this item." ma:internalName="_dlc_DocId" ma:readOnly="true">
      <xsd:simpleType>
        <xsd:restriction base="dms:Text"/>
      </xsd:simpleType>
    </xsd:element>
    <xsd:element name="_dlc_DocIdUrl" ma:index="2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30" nillable="true" ma:displayName="Persist ID" ma:description="Keep ID on add." ma:hidden="true" ma:internalName="_dlc_DocIdPersistId" ma:readOnly="true">
      <xsd:simpleType>
        <xsd:restriction base="dms:Boolea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SharedContentType xmlns="Microsoft.SharePoint.Taxonomy.ContentTypeSync" SourceId="64323c1c-cbf1-4b15-a593-91e189a21d22" ContentTypeId="0x010100A6113086DC73B842B7D060591F1D1F2D0202" PreviousValue="false"/>
</file>

<file path=customXml/item3.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Version=16.0.0.0, Culture=neutral, PublicKeyToken=71e9bce111e9429c</Assembly>
    <Class>Microsoft.Office.DocumentManagement.Internal.DocIdHandler</Class>
    <Data/>
    <Filter/>
  </Receiver>
</spe:Receivers>
</file>

<file path=customXml/item4.xml><?xml version="1.0" encoding="utf-8"?>
<?mso-contentType ?>
<FormTemplates xmlns="http://schemas.microsoft.com/sharepoint/v3/contenttype/forms">
  <Display>DocumentLibraryForm</Display>
  <Edit>DocumentLibraryForm</Edit>
  <New>DocumentLibraryForm</New>
</FormTemplates>
</file>

<file path=customXml/item5.xml><?xml version="1.0" encoding="utf-8"?>
<p:properties xmlns:p="http://schemas.microsoft.com/office/2006/metadata/properties" xmlns:xsi="http://www.w3.org/2001/XMLSchema-instance" xmlns:pc="http://schemas.microsoft.com/office/infopath/2007/PartnerControls">
  <documentManagement>
    <Business_x005f_x0020_Identifier xmlns="46c61757-ad04-49d5-a16a-4020ae46aeb3">10892</Business_x005f_x0020_Identifier>
    <Witness_x005f_x0020_Id xmlns="46c61757-ad04-49d5-a16a-4020ae46aeb3">12470</Witness_x005f_x0020_Id>
    <Committee_x0020_Start_x0020_Date xmlns="46c61757-ad04-49d5-a16a-4020ae46aeb3">2019-02-04T00:00:00+00:00</Committee_x0020_Start_x0020_Date>
    <PublishStatus xmlns="46c61757-ad04-49d5-a16a-4020ae46aeb3">Published</PublishStatus>
    <Committee_x0020_End_x0020_Date xmlns="46c61757-ad04-49d5-a16a-4020ae46aeb3" xsi:nil="true"/>
    <a559cadfb9a242f5b73f63650095a147 xmlns="46c61757-ad04-49d5-a16a-4020ae46aeb3">
      <Terms xmlns="http://schemas.microsoft.com/office/infopath/2007/PartnerControls">
        <TermInfo xmlns="http://schemas.microsoft.com/office/infopath/2007/PartnerControls">
          <TermName xmlns="http://schemas.microsoft.com/office/infopath/2007/PartnerControls">Standing</TermName>
          <TermId xmlns="http://schemas.microsoft.com/office/infopath/2007/PartnerControls">c6eac104-10be-430c-9143-8ced1c7c473c</TermId>
        </TermInfo>
      </Terms>
    </a559cadfb9a242f5b73f63650095a147>
    <g6a0eebaf0724e87b07e787b0a6687af xmlns="46c61757-ad04-49d5-a16a-4020ae46aeb3">
      <Terms xmlns="http://schemas.microsoft.com/office/infopath/2007/PartnerControls">
        <TermInfo xmlns="http://schemas.microsoft.com/office/infopath/2007/PartnerControls">
          <TermName xmlns="http://schemas.microsoft.com/office/infopath/2007/PartnerControls">Legislative Assembly Environment and Planning Committee</TermName>
          <TermId xmlns="http://schemas.microsoft.com/office/infopath/2007/PartnerControls">7771bd68-0b95-466c-9171-09ff64ec293d</TermId>
        </TermInfo>
      </Terms>
    </g6a0eebaf0724e87b07e787b0a6687af>
    <m3eeb9610e9c4640880ac1fecc69d01a xmlns="46c61757-ad04-49d5-a16a-4020ae46aeb3">
      <Terms xmlns="http://schemas.microsoft.com/office/infopath/2007/PartnerControls">
        <TermInfo xmlns="http://schemas.microsoft.com/office/infopath/2007/PartnerControls">
          <TermName xmlns="http://schemas.microsoft.com/office/infopath/2007/PartnerControls">Legislative Assembly</TermName>
          <TermId xmlns="http://schemas.microsoft.com/office/infopath/2007/PartnerControls">6c673155-7d05-493d-b777-dc8304e4811b</TermId>
        </TermInfo>
      </Terms>
    </m3eeb9610e9c4640880ac1fecc69d01a>
    <Committee_x0020_Inquiry_x0020_Start_x0020_Date xmlns="46c61757-ad04-49d5-a16a-4020ae46aeb3">2024-12-02T00:00:00+00:00</Committee_x0020_Inquiry_x0020_Start_x0020_Date>
    <Committee_x0020_Inquiry_x0020_End_x0020_Date xmlns="46c61757-ad04-49d5-a16a-4020ae46aeb3">2025-12-15T00:00:00+00:00</Committee_x0020_Inquiry_x0020_End_x0020_Date>
    <MemberTaxHTField0 xmlns="474608a7-2664-4535-a61f-476faaff3ffa">
      <Terms xmlns="http://schemas.microsoft.com/office/infopath/2007/PartnerControls"/>
    </MemberTaxHTField0>
    <TaxCatchAll xmlns="46c61757-ad04-49d5-a16a-4020ae46aeb3">
      <Value>1184</Value>
      <Value>199</Value>
      <Value>142</Value>
      <Value>1</Value>
    </TaxCatchAll>
    <pf0be3ffd4e84049b08b651cf27bfd30 xmlns="46c61757-ad04-49d5-a16a-4020ae46aeb3">
      <Terms xmlns="http://schemas.microsoft.com/office/infopath/2007/PartnerControls">
        <TermInfo xmlns="http://schemas.microsoft.com/office/infopath/2007/PartnerControls">
          <TermName xmlns="http://schemas.microsoft.com/office/infopath/2007/PartnerControls">Inquiry into the Supply of Homes in Regional Victoria</TermName>
          <TermId xmlns="http://schemas.microsoft.com/office/infopath/2007/PartnerControls">d6afb8b5-e16d-4db6-b51c-147dc03cf69c</TermId>
        </TermInfo>
      </Terms>
    </pf0be3ffd4e84049b08b651cf27bfd30>
    <DocumentKey xmlns="46c61757-ad04-49d5-a16a-4020ae46aeb3">witness-transcripts</DocumentKey>
    <_dlc_DocId xmlns="474608a7-2664-4535-a61f-476faaff3ffa">JA5YY26XR4HT-577289029-9877</_dlc_DocId>
    <_dlc_DocIdUrl xmlns="474608a7-2664-4535-a61f-476faaff3ffa">
      <Url>https://pims-docs.parliament.vic.gov.au/ladocs/_layouts/15/DocIdRedir.aspx?ID=JA5YY26XR4HT-577289029-9877</Url>
      <Description>JA5YY26XR4HT-577289029-9877</Description>
    </_dlc_DocIdUrl>
  </documentManagement>
</p:properties>
</file>

<file path=customXml/itemProps1.xml><?xml version="1.0" encoding="utf-8"?>
<ds:datastoreItem xmlns:ds="http://schemas.openxmlformats.org/officeDocument/2006/customXml" ds:itemID="{48A50CB1-CC75-48DC-A89D-B06FBB1A42EA}"/>
</file>

<file path=customXml/itemProps2.xml><?xml version="1.0" encoding="utf-8"?>
<ds:datastoreItem xmlns:ds="http://schemas.openxmlformats.org/officeDocument/2006/customXml" ds:itemID="{C318C384-D296-4F51-BA30-B0CD7734E154}"/>
</file>

<file path=customXml/itemProps3.xml><?xml version="1.0" encoding="utf-8"?>
<ds:datastoreItem xmlns:ds="http://schemas.openxmlformats.org/officeDocument/2006/customXml" ds:itemID="{9DF30F9C-1D0E-411A-BF99-4554E21EC08C}"/>
</file>

<file path=customXml/itemProps4.xml><?xml version="1.0" encoding="utf-8"?>
<ds:datastoreItem xmlns:ds="http://schemas.openxmlformats.org/officeDocument/2006/customXml" ds:itemID="{AE2B355A-F50B-4503-9C6E-B3B8F527E6A4}"/>
</file>

<file path=customXml/itemProps5.xml><?xml version="1.0" encoding="utf-8"?>
<ds:datastoreItem xmlns:ds="http://schemas.openxmlformats.org/officeDocument/2006/customXml" ds:itemID="{FEEF176A-13F0-41A4-BC32-E92530005589}"/>
</file>

<file path=docProps/app.xml><?xml version="1.0" encoding="utf-8"?>
<Properties xmlns="http://schemas.openxmlformats.org/officeDocument/2006/extended-properties" xmlns:vt="http://schemas.openxmlformats.org/officeDocument/2006/docPropsVTypes">
  <TotalTime>2407</TotalTime>
  <Words>484</Words>
  <Application>Microsoft Office PowerPoint</Application>
  <PresentationFormat>Widescreen</PresentationFormat>
  <Paragraphs>97</Paragraphs>
  <Slides>16</Slides>
  <Notes>0</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16</vt:i4>
      </vt:variant>
    </vt:vector>
  </HeadingPairs>
  <TitlesOfParts>
    <vt:vector size="24" baseType="lpstr">
      <vt:lpstr>Arial</vt:lpstr>
      <vt:lpstr>Calibri</vt:lpstr>
      <vt:lpstr>Poppins</vt:lpstr>
      <vt:lpstr>Segoe UI</vt:lpstr>
      <vt:lpstr>Segoe UI (Headings)</vt:lpstr>
      <vt:lpstr>Wingdings</vt:lpstr>
      <vt:lpstr>Office Theme</vt:lpstr>
      <vt:lpstr>2_Office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Brooke McEwan</dc:creator>
  <cp:lastModifiedBy>Imogen Bacon</cp:lastModifiedBy>
  <cp:revision>62</cp:revision>
  <dcterms:created xsi:type="dcterms:W3CDTF">2022-06-24T04:34:39Z</dcterms:created>
  <dcterms:modified xsi:type="dcterms:W3CDTF">2025-03-03T23:12:17Z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0x010100A6113086DC73B842B7D060591F1D1F2D0202003599A398073C574BBC5E7AB74D88AA51</vt:lpwstr>
  </property>
  <property fmtid="{D5CDD505-2E9C-101B-9397-08002B2CF9AE}" pid="3" name="Hansard Member">
    <vt:lpwstr/>
  </property>
  <property fmtid="{D5CDD505-2E9C-101B-9397-08002B2CF9AE}" pid="4" name="Committee Type">
    <vt:lpwstr>199;#Standing|c6eac104-10be-430c-9143-8ced1c7c473c</vt:lpwstr>
  </property>
  <property fmtid="{D5CDD505-2E9C-101B-9397-08002B2CF9AE}" pid="5" name="Committee Inquiry">
    <vt:lpwstr>1184;#Inquiry into the Supply of Homes in Regional Victoria|d6afb8b5-e16d-4db6-b51c-147dc03cf69c</vt:lpwstr>
  </property>
  <property fmtid="{D5CDD505-2E9C-101B-9397-08002B2CF9AE}" pid="6" name="House">
    <vt:lpwstr>1;#Legislative Assembly|6c673155-7d05-493d-b777-dc8304e4811b</vt:lpwstr>
  </property>
  <property fmtid="{D5CDD505-2E9C-101B-9397-08002B2CF9AE}" pid="7" name="Committee">
    <vt:lpwstr>142;#Legislative Assembly Environment and Planning Committee|7771bd68-0b95-466c-9171-09ff64ec293d</vt:lpwstr>
  </property>
  <property fmtid="{D5CDD505-2E9C-101B-9397-08002B2CF9AE}" pid="8" name="_dlc_DocIdItemGuid">
    <vt:lpwstr>6e9439a1-a089-46d2-9912-c68e1ac949aa</vt:lpwstr>
  </property>
</Properties>
</file>