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69" r:id="rId6"/>
    <p:sldId id="270" r:id="rId7"/>
    <p:sldId id="271" r:id="rId8"/>
    <p:sldId id="272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49E"/>
    <a:srgbClr val="1E3464"/>
    <a:srgbClr val="E5E8F5"/>
    <a:srgbClr val="FFCE77"/>
    <a:srgbClr val="FFFBEF"/>
    <a:srgbClr val="EE8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E6C35-C249-45E5-A7F0-A5E95171216C}" v="5" dt="2026-02-03T01:47:04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89" d="100"/>
          <a:sy n="89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6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elle Wood" userId="3a42d2f2-4a1a-471f-afbf-8fe7903f561d" providerId="ADAL" clId="{557A4D49-4E4B-40B0-8B18-11AA1497C040}"/>
    <pc:docChg chg="custSel modSld">
      <pc:chgData name="Narelle Wood" userId="3a42d2f2-4a1a-471f-afbf-8fe7903f561d" providerId="ADAL" clId="{557A4D49-4E4B-40B0-8B18-11AA1497C040}" dt="2026-02-03T01:48:31.701" v="202" actId="478"/>
      <pc:docMkLst>
        <pc:docMk/>
      </pc:docMkLst>
      <pc:sldChg chg="delSp modSp mod">
        <pc:chgData name="Narelle Wood" userId="3a42d2f2-4a1a-471f-afbf-8fe7903f561d" providerId="ADAL" clId="{557A4D49-4E4B-40B0-8B18-11AA1497C040}" dt="2026-02-03T01:30:01.608" v="41" actId="14100"/>
        <pc:sldMkLst>
          <pc:docMk/>
          <pc:sldMk cId="4269273855" sldId="256"/>
        </pc:sldMkLst>
        <pc:spChg chg="mod">
          <ac:chgData name="Narelle Wood" userId="3a42d2f2-4a1a-471f-afbf-8fe7903f561d" providerId="ADAL" clId="{557A4D49-4E4B-40B0-8B18-11AA1497C040}" dt="2026-02-03T01:29:52.244" v="39" actId="27636"/>
          <ac:spMkLst>
            <pc:docMk/>
            <pc:sldMk cId="4269273855" sldId="256"/>
            <ac:spMk id="2" creationId="{E3439540-8DC9-3BF9-09BB-880E829B4B9B}"/>
          </ac:spMkLst>
        </pc:spChg>
        <pc:spChg chg="del mod">
          <ac:chgData name="Narelle Wood" userId="3a42d2f2-4a1a-471f-afbf-8fe7903f561d" providerId="ADAL" clId="{557A4D49-4E4B-40B0-8B18-11AA1497C040}" dt="2026-02-03T01:29:55.937" v="40" actId="478"/>
          <ac:spMkLst>
            <pc:docMk/>
            <pc:sldMk cId="4269273855" sldId="256"/>
            <ac:spMk id="3" creationId="{3C3D891F-C2B4-14C4-11F3-407C25903C33}"/>
          </ac:spMkLst>
        </pc:spChg>
        <pc:picChg chg="mod">
          <ac:chgData name="Narelle Wood" userId="3a42d2f2-4a1a-471f-afbf-8fe7903f561d" providerId="ADAL" clId="{557A4D49-4E4B-40B0-8B18-11AA1497C040}" dt="2026-02-03T01:30:01.608" v="41" actId="14100"/>
          <ac:picMkLst>
            <pc:docMk/>
            <pc:sldMk cId="4269273855" sldId="256"/>
            <ac:picMk id="9" creationId="{FA02B9C9-6B49-80E9-1F04-DC2B9C9E0E8C}"/>
          </ac:picMkLst>
        </pc:picChg>
      </pc:sldChg>
      <pc:sldChg chg="addSp delSp modSp mod">
        <pc:chgData name="Narelle Wood" userId="3a42d2f2-4a1a-471f-afbf-8fe7903f561d" providerId="ADAL" clId="{557A4D49-4E4B-40B0-8B18-11AA1497C040}" dt="2026-02-03T01:46:12.220" v="174"/>
        <pc:sldMkLst>
          <pc:docMk/>
          <pc:sldMk cId="1494901022" sldId="269"/>
        </pc:sldMkLst>
        <pc:spChg chg="del">
          <ac:chgData name="Narelle Wood" userId="3a42d2f2-4a1a-471f-afbf-8fe7903f561d" providerId="ADAL" clId="{557A4D49-4E4B-40B0-8B18-11AA1497C040}" dt="2026-02-03T01:32:09.756" v="42" actId="478"/>
          <ac:spMkLst>
            <pc:docMk/>
            <pc:sldMk cId="1494901022" sldId="269"/>
            <ac:spMk id="5" creationId="{D3A56603-ABD9-82DE-33ED-01C5070D6805}"/>
          </ac:spMkLst>
        </pc:spChg>
        <pc:spChg chg="mod">
          <ac:chgData name="Narelle Wood" userId="3a42d2f2-4a1a-471f-afbf-8fe7903f561d" providerId="ADAL" clId="{557A4D49-4E4B-40B0-8B18-11AA1497C040}" dt="2026-02-03T01:28:56.873" v="29" actId="2711"/>
          <ac:spMkLst>
            <pc:docMk/>
            <pc:sldMk cId="1494901022" sldId="269"/>
            <ac:spMk id="37" creationId="{A1F61119-94FC-13EF-560A-D4099A0E40B6}"/>
          </ac:spMkLst>
        </pc:spChg>
        <pc:spChg chg="del">
          <ac:chgData name="Narelle Wood" userId="3a42d2f2-4a1a-471f-afbf-8fe7903f561d" providerId="ADAL" clId="{557A4D49-4E4B-40B0-8B18-11AA1497C040}" dt="2026-02-03T01:46:12.220" v="174"/>
          <ac:spMkLst>
            <pc:docMk/>
            <pc:sldMk cId="1494901022" sldId="269"/>
            <ac:spMk id="38" creationId="{DFC8BCE4-092F-4B11-B70A-69CFB50FEC07}"/>
          </ac:spMkLst>
        </pc:spChg>
        <pc:spChg chg="mod">
          <ac:chgData name="Narelle Wood" userId="3a42d2f2-4a1a-471f-afbf-8fe7903f561d" providerId="ADAL" clId="{557A4D49-4E4B-40B0-8B18-11AA1497C040}" dt="2026-02-03T01:29:10.719" v="31" actId="2711"/>
          <ac:spMkLst>
            <pc:docMk/>
            <pc:sldMk cId="1494901022" sldId="269"/>
            <ac:spMk id="39" creationId="{2D42263B-B055-2417-91CC-C44F82231637}"/>
          </ac:spMkLst>
        </pc:spChg>
        <pc:spChg chg="mod">
          <ac:chgData name="Narelle Wood" userId="3a42d2f2-4a1a-471f-afbf-8fe7903f561d" providerId="ADAL" clId="{557A4D49-4E4B-40B0-8B18-11AA1497C040}" dt="2026-02-03T01:32:40.263" v="44" actId="20577"/>
          <ac:spMkLst>
            <pc:docMk/>
            <pc:sldMk cId="1494901022" sldId="269"/>
            <ac:spMk id="40" creationId="{04110206-C2EA-9564-107F-395C48E59DAD}"/>
          </ac:spMkLst>
        </pc:spChg>
        <pc:picChg chg="add mod">
          <ac:chgData name="Narelle Wood" userId="3a42d2f2-4a1a-471f-afbf-8fe7903f561d" providerId="ADAL" clId="{557A4D49-4E4B-40B0-8B18-11AA1497C040}" dt="2026-02-03T01:46:12.220" v="174"/>
          <ac:picMkLst>
            <pc:docMk/>
            <pc:sldMk cId="1494901022" sldId="269"/>
            <ac:picMk id="3" creationId="{EAA44CFE-BC42-EB5E-2AF6-BF2FB40CDF61}"/>
          </ac:picMkLst>
        </pc:picChg>
      </pc:sldChg>
      <pc:sldChg chg="addSp delSp modSp mod">
        <pc:chgData name="Narelle Wood" userId="3a42d2f2-4a1a-471f-afbf-8fe7903f561d" providerId="ADAL" clId="{557A4D49-4E4B-40B0-8B18-11AA1497C040}" dt="2026-02-03T01:45:39.409" v="173"/>
        <pc:sldMkLst>
          <pc:docMk/>
          <pc:sldMk cId="2060486672" sldId="270"/>
        </pc:sldMkLst>
        <pc:spChg chg="del">
          <ac:chgData name="Narelle Wood" userId="3a42d2f2-4a1a-471f-afbf-8fe7903f561d" providerId="ADAL" clId="{557A4D49-4E4B-40B0-8B18-11AA1497C040}" dt="2026-02-03T01:32:16.048" v="43" actId="478"/>
          <ac:spMkLst>
            <pc:docMk/>
            <pc:sldMk cId="2060486672" sldId="270"/>
            <ac:spMk id="5" creationId="{570F3C4B-40BE-0E74-715C-B72CA1479DD6}"/>
          </ac:spMkLst>
        </pc:spChg>
        <pc:spChg chg="mod">
          <ac:chgData name="Narelle Wood" userId="3a42d2f2-4a1a-471f-afbf-8fe7903f561d" providerId="ADAL" clId="{557A4D49-4E4B-40B0-8B18-11AA1497C040}" dt="2026-02-03T01:28:48.337" v="28" actId="2711"/>
          <ac:spMkLst>
            <pc:docMk/>
            <pc:sldMk cId="2060486672" sldId="270"/>
            <ac:spMk id="37" creationId="{ACF2DC0F-1A80-4046-5930-DDD9DE5E8473}"/>
          </ac:spMkLst>
        </pc:spChg>
        <pc:spChg chg="del">
          <ac:chgData name="Narelle Wood" userId="3a42d2f2-4a1a-471f-afbf-8fe7903f561d" providerId="ADAL" clId="{557A4D49-4E4B-40B0-8B18-11AA1497C040}" dt="2026-02-03T01:45:39.409" v="173"/>
          <ac:spMkLst>
            <pc:docMk/>
            <pc:sldMk cId="2060486672" sldId="270"/>
            <ac:spMk id="38" creationId="{8D96E2D6-CB68-77DB-21C7-B09B60C49CEE}"/>
          </ac:spMkLst>
        </pc:spChg>
        <pc:spChg chg="mod">
          <ac:chgData name="Narelle Wood" userId="3a42d2f2-4a1a-471f-afbf-8fe7903f561d" providerId="ADAL" clId="{557A4D49-4E4B-40B0-8B18-11AA1497C040}" dt="2026-02-03T01:28:41.121" v="27" actId="2711"/>
          <ac:spMkLst>
            <pc:docMk/>
            <pc:sldMk cId="2060486672" sldId="270"/>
            <ac:spMk id="39" creationId="{E855AD89-349F-41F1-CC22-D69933668329}"/>
          </ac:spMkLst>
        </pc:spChg>
        <pc:spChg chg="mod">
          <ac:chgData name="Narelle Wood" userId="3a42d2f2-4a1a-471f-afbf-8fe7903f561d" providerId="ADAL" clId="{557A4D49-4E4B-40B0-8B18-11AA1497C040}" dt="2026-02-03T01:28:33.315" v="26" actId="2711"/>
          <ac:spMkLst>
            <pc:docMk/>
            <pc:sldMk cId="2060486672" sldId="270"/>
            <ac:spMk id="40" creationId="{A2DE3452-A38A-C769-636D-3FA38585F0BB}"/>
          </ac:spMkLst>
        </pc:spChg>
        <pc:picChg chg="add mod">
          <ac:chgData name="Narelle Wood" userId="3a42d2f2-4a1a-471f-afbf-8fe7903f561d" providerId="ADAL" clId="{557A4D49-4E4B-40B0-8B18-11AA1497C040}" dt="2026-02-03T01:45:39.409" v="173"/>
          <ac:picMkLst>
            <pc:docMk/>
            <pc:sldMk cId="2060486672" sldId="270"/>
            <ac:picMk id="7" creationId="{956B984C-FA6B-ED44-209C-3793448923CA}"/>
          </ac:picMkLst>
        </pc:picChg>
      </pc:sldChg>
      <pc:sldChg chg="addSp delSp modSp mod">
        <pc:chgData name="Narelle Wood" userId="3a42d2f2-4a1a-471f-afbf-8fe7903f561d" providerId="ADAL" clId="{557A4D49-4E4B-40B0-8B18-11AA1497C040}" dt="2026-02-03T01:41:25.208" v="172" actId="692"/>
        <pc:sldMkLst>
          <pc:docMk/>
          <pc:sldMk cId="2369642408" sldId="271"/>
        </pc:sldMkLst>
        <pc:spChg chg="del">
          <ac:chgData name="Narelle Wood" userId="3a42d2f2-4a1a-471f-afbf-8fe7903f561d" providerId="ADAL" clId="{557A4D49-4E4B-40B0-8B18-11AA1497C040}" dt="2026-02-03T01:37:48.302" v="80" actId="478"/>
          <ac:spMkLst>
            <pc:docMk/>
            <pc:sldMk cId="2369642408" sldId="271"/>
            <ac:spMk id="5" creationId="{01CCC4DB-40D9-F8FE-E2DB-83A5C628A0E7}"/>
          </ac:spMkLst>
        </pc:spChg>
        <pc:spChg chg="add mod">
          <ac:chgData name="Narelle Wood" userId="3a42d2f2-4a1a-471f-afbf-8fe7903f561d" providerId="ADAL" clId="{557A4D49-4E4B-40B0-8B18-11AA1497C040}" dt="2026-02-03T01:41:25.208" v="172" actId="692"/>
          <ac:spMkLst>
            <pc:docMk/>
            <pc:sldMk cId="2369642408" sldId="271"/>
            <ac:spMk id="6" creationId="{58BFA67E-3BD8-A17C-8878-1CECEFAE6340}"/>
          </ac:spMkLst>
        </pc:spChg>
        <pc:spChg chg="mod">
          <ac:chgData name="Narelle Wood" userId="3a42d2f2-4a1a-471f-afbf-8fe7903f561d" providerId="ADAL" clId="{557A4D49-4E4B-40B0-8B18-11AA1497C040}" dt="2026-02-03T01:35:41.362" v="45" actId="1076"/>
          <ac:spMkLst>
            <pc:docMk/>
            <pc:sldMk cId="2369642408" sldId="271"/>
            <ac:spMk id="13" creationId="{BF65BBCD-9C78-989D-A2A2-37752F3BC329}"/>
          </ac:spMkLst>
        </pc:spChg>
        <pc:spChg chg="mod">
          <ac:chgData name="Narelle Wood" userId="3a42d2f2-4a1a-471f-afbf-8fe7903f561d" providerId="ADAL" clId="{557A4D49-4E4B-40B0-8B18-11AA1497C040}" dt="2026-02-03T01:39:09.957" v="165" actId="20577"/>
          <ac:spMkLst>
            <pc:docMk/>
            <pc:sldMk cId="2369642408" sldId="271"/>
            <ac:spMk id="18" creationId="{046B6B57-96B2-D745-5DE0-B17D64B874A9}"/>
          </ac:spMkLst>
        </pc:spChg>
        <pc:spChg chg="mod">
          <ac:chgData name="Narelle Wood" userId="3a42d2f2-4a1a-471f-afbf-8fe7903f561d" providerId="ADAL" clId="{557A4D49-4E4B-40B0-8B18-11AA1497C040}" dt="2026-02-03T01:35:50.713" v="46" actId="2711"/>
          <ac:spMkLst>
            <pc:docMk/>
            <pc:sldMk cId="2369642408" sldId="271"/>
            <ac:spMk id="37" creationId="{879C9A46-6362-D0FC-9D32-82968818E5D4}"/>
          </ac:spMkLst>
        </pc:spChg>
        <pc:spChg chg="mod">
          <ac:chgData name="Narelle Wood" userId="3a42d2f2-4a1a-471f-afbf-8fe7903f561d" providerId="ADAL" clId="{557A4D49-4E4B-40B0-8B18-11AA1497C040}" dt="2026-02-03T01:36:44.954" v="53" actId="27636"/>
          <ac:spMkLst>
            <pc:docMk/>
            <pc:sldMk cId="2369642408" sldId="271"/>
            <ac:spMk id="39" creationId="{EBB6F44E-E54F-6A9D-8AB9-8F3C0689B00C}"/>
          </ac:spMkLst>
        </pc:spChg>
        <pc:spChg chg="mod">
          <ac:chgData name="Narelle Wood" userId="3a42d2f2-4a1a-471f-afbf-8fe7903f561d" providerId="ADAL" clId="{557A4D49-4E4B-40B0-8B18-11AA1497C040}" dt="2026-02-03T01:38:34.530" v="138" actId="20577"/>
          <ac:spMkLst>
            <pc:docMk/>
            <pc:sldMk cId="2369642408" sldId="271"/>
            <ac:spMk id="40" creationId="{5F4DB088-729B-15EB-D514-3F786FAA18D7}"/>
          </ac:spMkLst>
        </pc:spChg>
      </pc:sldChg>
      <pc:sldChg chg="addSp delSp modSp mod">
        <pc:chgData name="Narelle Wood" userId="3a42d2f2-4a1a-471f-afbf-8fe7903f561d" providerId="ADAL" clId="{557A4D49-4E4B-40B0-8B18-11AA1497C040}" dt="2026-02-03T01:48:31.701" v="202" actId="478"/>
        <pc:sldMkLst>
          <pc:docMk/>
          <pc:sldMk cId="1306522944" sldId="272"/>
        </pc:sldMkLst>
        <pc:spChg chg="del">
          <ac:chgData name="Narelle Wood" userId="3a42d2f2-4a1a-471f-afbf-8fe7903f561d" providerId="ADAL" clId="{557A4D49-4E4B-40B0-8B18-11AA1497C040}" dt="2026-02-03T01:48:31.701" v="202" actId="478"/>
          <ac:spMkLst>
            <pc:docMk/>
            <pc:sldMk cId="1306522944" sldId="272"/>
            <ac:spMk id="5" creationId="{8DE970D6-000D-B667-7449-B64897B24E7F}"/>
          </ac:spMkLst>
        </pc:spChg>
        <pc:spChg chg="mod">
          <ac:chgData name="Narelle Wood" userId="3a42d2f2-4a1a-471f-afbf-8fe7903f561d" providerId="ADAL" clId="{557A4D49-4E4B-40B0-8B18-11AA1497C040}" dt="2026-02-03T01:25:54.018" v="2" actId="2711"/>
          <ac:spMkLst>
            <pc:docMk/>
            <pc:sldMk cId="1306522944" sldId="272"/>
            <ac:spMk id="37" creationId="{C2B4A6FF-D0AD-228C-01DE-D8ED67A5E160}"/>
          </ac:spMkLst>
        </pc:spChg>
        <pc:spChg chg="del">
          <ac:chgData name="Narelle Wood" userId="3a42d2f2-4a1a-471f-afbf-8fe7903f561d" providerId="ADAL" clId="{557A4D49-4E4B-40B0-8B18-11AA1497C040}" dt="2026-02-03T01:46:41.269" v="175"/>
          <ac:spMkLst>
            <pc:docMk/>
            <pc:sldMk cId="1306522944" sldId="272"/>
            <ac:spMk id="38" creationId="{F7A53668-E6A3-07E3-F2ED-1D1C19F8BDA8}"/>
          </ac:spMkLst>
        </pc:spChg>
        <pc:spChg chg="mod">
          <ac:chgData name="Narelle Wood" userId="3a42d2f2-4a1a-471f-afbf-8fe7903f561d" providerId="ADAL" clId="{557A4D49-4E4B-40B0-8B18-11AA1497C040}" dt="2026-02-03T01:26:07.672" v="5" actId="2711"/>
          <ac:spMkLst>
            <pc:docMk/>
            <pc:sldMk cId="1306522944" sldId="272"/>
            <ac:spMk id="39" creationId="{49E887D6-B7BC-E380-41EE-E2E8892B0755}"/>
          </ac:spMkLst>
        </pc:spChg>
        <pc:spChg chg="mod">
          <ac:chgData name="Narelle Wood" userId="3a42d2f2-4a1a-471f-afbf-8fe7903f561d" providerId="ADAL" clId="{557A4D49-4E4B-40B0-8B18-11AA1497C040}" dt="2026-02-03T01:48:01.637" v="201" actId="20577"/>
          <ac:spMkLst>
            <pc:docMk/>
            <pc:sldMk cId="1306522944" sldId="272"/>
            <ac:spMk id="40" creationId="{B32A1C29-ED62-AA6F-B944-BFCF3177CEC1}"/>
          </ac:spMkLst>
        </pc:spChg>
        <pc:picChg chg="add mod">
          <ac:chgData name="Narelle Wood" userId="3a42d2f2-4a1a-471f-afbf-8fe7903f561d" providerId="ADAL" clId="{557A4D49-4E4B-40B0-8B18-11AA1497C040}" dt="2026-02-03T01:46:41.269" v="175"/>
          <ac:picMkLst>
            <pc:docMk/>
            <pc:sldMk cId="1306522944" sldId="272"/>
            <ac:picMk id="7" creationId="{69CC8A6F-0CCF-E36D-91B1-56834C02869E}"/>
          </ac:picMkLst>
        </pc:picChg>
      </pc:sldChg>
      <pc:sldChg chg="addSp delSp modSp mod">
        <pc:chgData name="Narelle Wood" userId="3a42d2f2-4a1a-471f-afbf-8fe7903f561d" providerId="ADAL" clId="{557A4D49-4E4B-40B0-8B18-11AA1497C040}" dt="2026-02-03T01:47:04.394" v="176"/>
        <pc:sldMkLst>
          <pc:docMk/>
          <pc:sldMk cId="3412065880" sldId="274"/>
        </pc:sldMkLst>
        <pc:spChg chg="mod">
          <ac:chgData name="Narelle Wood" userId="3a42d2f2-4a1a-471f-afbf-8fe7903f561d" providerId="ADAL" clId="{557A4D49-4E4B-40B0-8B18-11AA1497C040}" dt="2026-02-03T01:25:46.613" v="1" actId="2711"/>
          <ac:spMkLst>
            <pc:docMk/>
            <pc:sldMk cId="3412065880" sldId="274"/>
            <ac:spMk id="37" creationId="{A130D4AE-54BC-3514-0885-33C2FEBEDD48}"/>
          </ac:spMkLst>
        </pc:spChg>
        <pc:spChg chg="del">
          <ac:chgData name="Narelle Wood" userId="3a42d2f2-4a1a-471f-afbf-8fe7903f561d" providerId="ADAL" clId="{557A4D49-4E4B-40B0-8B18-11AA1497C040}" dt="2026-02-03T01:47:04.394" v="176"/>
          <ac:spMkLst>
            <pc:docMk/>
            <pc:sldMk cId="3412065880" sldId="274"/>
            <ac:spMk id="38" creationId="{2825BE82-E0A4-1A15-879C-97D6011800AE}"/>
          </ac:spMkLst>
        </pc:spChg>
        <pc:spChg chg="mod">
          <ac:chgData name="Narelle Wood" userId="3a42d2f2-4a1a-471f-afbf-8fe7903f561d" providerId="ADAL" clId="{557A4D49-4E4B-40B0-8B18-11AA1497C040}" dt="2026-02-03T01:25:37.238" v="0" actId="2711"/>
          <ac:spMkLst>
            <pc:docMk/>
            <pc:sldMk cId="3412065880" sldId="274"/>
            <ac:spMk id="40" creationId="{C104B2CA-7D4A-0E2B-9784-8A590A63E07C}"/>
          </ac:spMkLst>
        </pc:spChg>
        <pc:picChg chg="add mod">
          <ac:chgData name="Narelle Wood" userId="3a42d2f2-4a1a-471f-afbf-8fe7903f561d" providerId="ADAL" clId="{557A4D49-4E4B-40B0-8B18-11AA1497C040}" dt="2026-02-03T01:47:04.394" v="176"/>
          <ac:picMkLst>
            <pc:docMk/>
            <pc:sldMk cId="3412065880" sldId="274"/>
            <ac:picMk id="3" creationId="{F4E6CEC3-C20F-5AB6-F1A5-501FD8DB17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6867D-F6BD-784D-BAAB-51327DABB74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255B4-8B1B-9441-85BE-ED2FF34FB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2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672E6-E3F2-6A1F-E650-98203072D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2E5D9-9D83-8B73-96C9-77ABAA1C1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52C51-0190-D9CD-A3E4-F35AE8764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CC240-39F7-0089-42BA-FC8905CEB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255B4-8B1B-9441-85BE-ED2FF34FBF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41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1FC61-B1FE-709A-CE74-E497CB989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BE6A80-FC6C-3FEB-C767-02610E92D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B563BE-86B5-9EA2-D8B6-6C810FF59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602EF-ED1A-A126-9298-96B65F13A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255B4-8B1B-9441-85BE-ED2FF34FBF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3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E3AF-1D84-262A-F620-45F65F423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F188F-355E-EB51-9F49-B64CC4337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7B278-1B9E-5926-3F8E-5D1C36F25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6C6CB-9B6E-13DA-A0B8-D48345332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255B4-8B1B-9441-85BE-ED2FF34FBF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3EA59-CCD5-7480-2E39-A2BD1C3FC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BF2A7-FAFA-0A70-53C1-B3CFBECB43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C3509-74B6-30BC-4B68-101CF8CB9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DD5CB-4D02-2C1A-7362-2B44A6289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255B4-8B1B-9441-85BE-ED2FF34FBF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38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9F375-0DEA-44D6-6345-F1FABA9C2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32521-7457-E217-8763-749278EA1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A3AB4-5306-247D-84BB-68F34981D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4D94C-8DF4-97A4-508C-16728985B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255B4-8B1B-9441-85BE-ED2FF34FBF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E7B9-0890-E5F2-217E-25BF31AE6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95FA6-DAAC-1B1A-99C7-087034572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0D23D-121F-CB1E-D1F9-07B98D342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90C-2EB7-CC4D-AE86-634EA78E286C}" type="datetime1">
              <a:rPr lang="en-AU" smtClean="0"/>
              <a:t>3/02/2026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AAF95-6ED6-E69B-DBB5-E466AC44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Victoria 2050 by Parliament of Victoria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C4DEA-636D-3236-AB26-90DAD75D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7071-8352-4B45-BE00-BA79258FE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81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52" userDrawn="1">
          <p15:clr>
            <a:srgbClr val="FBAE40"/>
          </p15:clr>
        </p15:guide>
        <p15:guide id="4" orient="horz" pos="595" userDrawn="1">
          <p15:clr>
            <a:srgbClr val="FBAE40"/>
          </p15:clr>
        </p15:guide>
        <p15:guide id="5" pos="7310" userDrawn="1">
          <p15:clr>
            <a:srgbClr val="FBAE40"/>
          </p15:clr>
        </p15:guide>
        <p15:guide id="6" pos="37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A64CE-CE5A-A6E0-EBB0-C9D5210E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1425" y="6356349"/>
            <a:ext cx="2743200" cy="365125"/>
          </a:xfrm>
        </p:spPr>
        <p:txBody>
          <a:bodyPr/>
          <a:lstStyle>
            <a:lvl1pPr>
              <a:defRPr sz="1100" b="0" i="0">
                <a:latin typeface="Work Sans" pitchFamily="2" charset="77"/>
              </a:defRPr>
            </a:lvl1pPr>
          </a:lstStyle>
          <a:p>
            <a:fld id="{0C897071-8352-4B45-BE00-BA79258FE6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562009-58BE-7701-2063-EE3A7EF8A019}"/>
              </a:ext>
            </a:extLst>
          </p:cNvPr>
          <p:cNvSpPr/>
          <p:nvPr userDrawn="1"/>
        </p:nvSpPr>
        <p:spPr>
          <a:xfrm>
            <a:off x="-10838" y="947315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FB04CB5-6BC0-538B-771D-D1F17C305F3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130287" y="2218298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22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0D64C6-DC7D-96D4-A6B7-7FC6E66C473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130287" y="2635683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1800" b="0" i="0">
                <a:solidFill>
                  <a:srgbClr val="1E3464"/>
                </a:solidFill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07B55FB-E678-6199-54E6-27A82483A5F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4340" y="2218299"/>
            <a:ext cx="1205948" cy="782510"/>
          </a:xfrm>
        </p:spPr>
        <p:txBody>
          <a:bodyPr anchor="b">
            <a:normAutofit/>
          </a:bodyPr>
          <a:lstStyle>
            <a:lvl1pPr marL="0" indent="0">
              <a:lnSpc>
                <a:spcPts val="2800"/>
              </a:lnSpc>
              <a:buNone/>
              <a:defRPr sz="54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E1622C0-0A1F-6D03-B2EF-B1BA27543E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070480"/>
            <a:ext cx="10503188" cy="665452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1E3464"/>
                </a:solidFill>
                <a:latin typeface="Work Sans" pitchFamily="2" charset="77"/>
              </a:defRPr>
            </a:lvl1pPr>
          </a:lstStyle>
          <a:p>
            <a:r>
              <a:rPr lang="en-GB" dirty="0"/>
              <a:t>Click to edit heading 2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DA923A9-B5E7-955F-9C76-5E49AA927DE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130287" y="3225463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22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1577767-22E0-A305-DFEB-47024DD8111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130287" y="3642848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1800" b="0" i="0">
                <a:solidFill>
                  <a:srgbClr val="1E3464"/>
                </a:solidFill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description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4832E6C-86A0-4325-EF46-8D511D6793F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4340" y="3225464"/>
            <a:ext cx="1205948" cy="782510"/>
          </a:xfrm>
        </p:spPr>
        <p:txBody>
          <a:bodyPr anchor="b">
            <a:normAutofit/>
          </a:bodyPr>
          <a:lstStyle>
            <a:lvl1pPr marL="0" indent="0">
              <a:lnSpc>
                <a:spcPts val="2800"/>
              </a:lnSpc>
              <a:buNone/>
              <a:defRPr sz="54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A6F77D4-C864-D812-F7E2-5501944849AB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2130287" y="4206124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22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1E39974-E1BB-426D-8CF7-13EA71FA099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2130287" y="4623509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1800" b="0" i="0">
                <a:solidFill>
                  <a:srgbClr val="1E3464"/>
                </a:solidFill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description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8B92812-0DB5-FE69-638B-598AA20AD949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24340" y="4206125"/>
            <a:ext cx="1205948" cy="782510"/>
          </a:xfrm>
        </p:spPr>
        <p:txBody>
          <a:bodyPr anchor="b">
            <a:normAutofit/>
          </a:bodyPr>
          <a:lstStyle>
            <a:lvl1pPr marL="0" indent="0">
              <a:lnSpc>
                <a:spcPts val="2800"/>
              </a:lnSpc>
              <a:buNone/>
              <a:defRPr sz="54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D2DD33-C8FD-2E38-2A3A-AA82EE02878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301947" y="2218298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22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7A9D6AE-FBD2-8C09-775A-92712A367913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7301947" y="2635683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1800" b="0" i="0">
                <a:solidFill>
                  <a:srgbClr val="1E3464"/>
                </a:solidFill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description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7139D6D-F326-E4E2-DCD7-785F6C24820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096000" y="2218299"/>
            <a:ext cx="1205948" cy="782510"/>
          </a:xfrm>
        </p:spPr>
        <p:txBody>
          <a:bodyPr anchor="b">
            <a:normAutofit/>
          </a:bodyPr>
          <a:lstStyle>
            <a:lvl1pPr marL="0" indent="0">
              <a:lnSpc>
                <a:spcPts val="2800"/>
              </a:lnSpc>
              <a:buNone/>
              <a:defRPr sz="54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F8CD1E5-43AC-74DF-01A9-87177720FE0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301947" y="3225463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22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1632056-F847-4259-5BAD-3C33ADC8C55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301947" y="3642848"/>
            <a:ext cx="3568148" cy="365125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1800" b="0" i="0">
                <a:solidFill>
                  <a:srgbClr val="1E3464"/>
                </a:solidFill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description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D06E1F7-DC40-2CA6-AED3-8BFB5014E14B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6000" y="3225464"/>
            <a:ext cx="1205948" cy="782510"/>
          </a:xfrm>
        </p:spPr>
        <p:txBody>
          <a:bodyPr anchor="b">
            <a:normAutofit/>
          </a:bodyPr>
          <a:lstStyle>
            <a:lvl1pPr marL="0" indent="0">
              <a:lnSpc>
                <a:spcPts val="2800"/>
              </a:lnSpc>
              <a:buNone/>
              <a:defRPr sz="54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E9475D98-CF94-9510-62B1-3535D272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849" y="6356349"/>
            <a:ext cx="4114800" cy="365125"/>
          </a:xfrm>
        </p:spPr>
        <p:txBody>
          <a:bodyPr/>
          <a:lstStyle>
            <a:lvl1pPr algn="l">
              <a:defRPr sz="1100" b="0" i="0">
                <a:latin typeface="Work Sans" pitchFamily="2" charset="77"/>
              </a:defRPr>
            </a:lvl1pPr>
          </a:lstStyle>
          <a:p>
            <a:r>
              <a:rPr lang="en-US"/>
              <a:t>Victoria 2050 by Parliament of Victoria</a:t>
            </a:r>
          </a:p>
        </p:txBody>
      </p:sp>
    </p:spTree>
    <p:extLst>
      <p:ext uri="{BB962C8B-B14F-4D97-AF65-F5344CB8AC3E}">
        <p14:creationId xmlns:p14="http://schemas.microsoft.com/office/powerpoint/2010/main" val="2840620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10" userDrawn="1">
          <p15:clr>
            <a:srgbClr val="FBAE40"/>
          </p15:clr>
        </p15:guide>
        <p15:guide id="4" pos="370" userDrawn="1">
          <p15:clr>
            <a:srgbClr val="FBAE40"/>
          </p15:clr>
        </p15:guide>
        <p15:guide id="5" orient="horz" pos="595" userDrawn="1">
          <p15:clr>
            <a:srgbClr val="FBAE40"/>
          </p15:clr>
        </p15:guide>
        <p15:guide id="6" orient="horz" pos="1139" userDrawn="1">
          <p15:clr>
            <a:srgbClr val="FBAE40"/>
          </p15:clr>
        </p15:guide>
        <p15:guide id="7" orient="horz" pos="395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11E3-2096-4697-48B2-17E426AAA8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49" y="3128963"/>
            <a:ext cx="10995776" cy="866774"/>
          </a:xfrm>
        </p:spPr>
        <p:txBody>
          <a:bodyPr anchor="b">
            <a:normAutofit/>
          </a:bodyPr>
          <a:lstStyle>
            <a:lvl1pPr algn="ctr">
              <a:defRPr sz="5000" b="1" i="0">
                <a:solidFill>
                  <a:srgbClr val="1E3464"/>
                </a:solidFill>
                <a:latin typeface="Work Sans" pitchFamily="2" charset="77"/>
              </a:defRPr>
            </a:lvl1pPr>
          </a:lstStyle>
          <a:p>
            <a:r>
              <a:rPr lang="en-GB" dirty="0"/>
              <a:t>Click to edit heading 1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FD603-2BDD-9D01-5E10-1527FBD7E7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8849" y="4425950"/>
            <a:ext cx="10995776" cy="150018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tx1">
                    <a:tint val="82000"/>
                  </a:schemeClr>
                </a:solidFill>
                <a:latin typeface="Work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description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4145-9155-5DDC-C81A-AC6CB41E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1425" y="6356350"/>
            <a:ext cx="2743200" cy="365125"/>
          </a:xfrm>
        </p:spPr>
        <p:txBody>
          <a:bodyPr/>
          <a:lstStyle>
            <a:lvl1pPr>
              <a:defRPr sz="1100" b="0" i="0">
                <a:latin typeface="Work Sans" pitchFamily="2" charset="77"/>
              </a:defRPr>
            </a:lvl1pPr>
          </a:lstStyle>
          <a:p>
            <a:fld id="{0C897071-8352-4B45-BE00-BA79258FE6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236D87D-2688-7989-891F-ED36B476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849" y="6356349"/>
            <a:ext cx="4114800" cy="365125"/>
          </a:xfrm>
        </p:spPr>
        <p:txBody>
          <a:bodyPr/>
          <a:lstStyle>
            <a:lvl1pPr algn="l">
              <a:defRPr sz="1100" b="0" i="0">
                <a:latin typeface="Work Sans" pitchFamily="2" charset="77"/>
              </a:defRPr>
            </a:lvl1pPr>
          </a:lstStyle>
          <a:p>
            <a:r>
              <a:rPr lang="en-US"/>
              <a:t>Victoria 2050 by Parliament of Victoria</a:t>
            </a:r>
          </a:p>
        </p:txBody>
      </p:sp>
    </p:spTree>
    <p:extLst>
      <p:ext uri="{BB962C8B-B14F-4D97-AF65-F5344CB8AC3E}">
        <p14:creationId xmlns:p14="http://schemas.microsoft.com/office/powerpoint/2010/main" val="38879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10" userDrawn="1">
          <p15:clr>
            <a:srgbClr val="FBAE40"/>
          </p15:clr>
        </p15:guide>
        <p15:guide id="4" pos="370" userDrawn="1">
          <p15:clr>
            <a:srgbClr val="FBAE40"/>
          </p15:clr>
        </p15:guide>
        <p15:guide id="5" orient="horz" pos="595" userDrawn="1">
          <p15:clr>
            <a:srgbClr val="FBAE40"/>
          </p15:clr>
        </p15:guide>
        <p15:guide id="6" orient="horz" pos="1139" userDrawn="1">
          <p15:clr>
            <a:srgbClr val="FBAE40"/>
          </p15:clr>
        </p15:guide>
        <p15:guide id="7" orient="horz" pos="39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34C34E-7E1C-E8FB-BCB9-4958AA1A07DB}"/>
              </a:ext>
            </a:extLst>
          </p:cNvPr>
          <p:cNvSpPr/>
          <p:nvPr userDrawn="1"/>
        </p:nvSpPr>
        <p:spPr>
          <a:xfrm>
            <a:off x="-10838" y="947315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955D0-83D5-7E45-6D8B-ED486FA1691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2057399"/>
            <a:ext cx="5499100" cy="4208217"/>
          </a:xfrm>
          <a:solidFill>
            <a:srgbClr val="E5E8F5"/>
          </a:solidFill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719977-3B02-0EFF-AC62-B0B6A2875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49" y="1070480"/>
            <a:ext cx="10481714" cy="665452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1E3464"/>
                </a:solidFill>
                <a:latin typeface="Work Sans" pitchFamily="2" charset="77"/>
              </a:defRPr>
            </a:lvl1pPr>
          </a:lstStyle>
          <a:p>
            <a:r>
              <a:rPr lang="en-GB" dirty="0"/>
              <a:t>Click to edit heading 2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85E2AA-A0F5-B245-E19B-0E1AE3FC913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96900" y="2057399"/>
            <a:ext cx="4660900" cy="1988353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body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B3C55D0-7AEB-5572-5885-B444AB702FF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6900" y="4045752"/>
            <a:ext cx="4660900" cy="1864933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bullet points</a:t>
            </a:r>
          </a:p>
          <a:p>
            <a:pPr lvl="0"/>
            <a:endParaRPr lang="en-GB" dirty="0"/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E34F885C-831F-7346-7736-17AA46CA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1425" y="6356350"/>
            <a:ext cx="2743200" cy="365125"/>
          </a:xfrm>
        </p:spPr>
        <p:txBody>
          <a:bodyPr/>
          <a:lstStyle>
            <a:lvl1pPr>
              <a:defRPr sz="1100" b="0" i="0">
                <a:latin typeface="Work Sans" pitchFamily="2" charset="77"/>
              </a:defRPr>
            </a:lvl1pPr>
          </a:lstStyle>
          <a:p>
            <a:fld id="{0C897071-8352-4B45-BE00-BA79258FE6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2">
            <a:extLst>
              <a:ext uri="{FF2B5EF4-FFF2-40B4-BE49-F238E27FC236}">
                <a16:creationId xmlns:a16="http://schemas.microsoft.com/office/drawing/2014/main" id="{BDD5363C-B0F2-32DC-8CF3-87ADFC5C41C9}"/>
              </a:ext>
            </a:extLst>
          </p:cNvPr>
          <p:cNvSpPr txBox="1">
            <a:spLocks/>
          </p:cNvSpPr>
          <p:nvPr userDrawn="1"/>
        </p:nvSpPr>
        <p:spPr>
          <a:xfrm>
            <a:off x="608849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Victoria 2050 – Parliament of Victoria</a:t>
            </a:r>
          </a:p>
        </p:txBody>
      </p:sp>
    </p:spTree>
    <p:extLst>
      <p:ext uri="{BB962C8B-B14F-4D97-AF65-F5344CB8AC3E}">
        <p14:creationId xmlns:p14="http://schemas.microsoft.com/office/powerpoint/2010/main" val="3569593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10" userDrawn="1">
          <p15:clr>
            <a:srgbClr val="FBAE40"/>
          </p15:clr>
        </p15:guide>
        <p15:guide id="4" pos="370" userDrawn="1">
          <p15:clr>
            <a:srgbClr val="FBAE40"/>
          </p15:clr>
        </p15:guide>
        <p15:guide id="5" orient="horz" pos="3952" userDrawn="1">
          <p15:clr>
            <a:srgbClr val="FBAE40"/>
          </p15:clr>
        </p15:guide>
        <p15:guide id="6" orient="horz" pos="595" userDrawn="1">
          <p15:clr>
            <a:srgbClr val="FBAE40"/>
          </p15:clr>
        </p15:guide>
        <p15:guide id="7" orient="horz" pos="11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4474D34-1485-C67F-96F0-E85982B92B3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459708" y="1957389"/>
            <a:ext cx="4155282" cy="2343150"/>
          </a:xfrm>
          <a:solidFill>
            <a:srgbClr val="E5E8F5"/>
          </a:solidFill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ADE4-4438-12EB-A720-28CD9D219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59707" y="944563"/>
            <a:ext cx="4155282" cy="863600"/>
          </a:xfrm>
        </p:spPr>
        <p:txBody>
          <a:bodyPr anchor="b">
            <a:normAutofit/>
          </a:bodyPr>
          <a:lstStyle>
            <a:lvl1pPr marL="0" indent="0">
              <a:buNone/>
              <a:defRPr sz="26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2D0FE-5B01-FC2E-9158-C6A33CF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1425" y="6356350"/>
            <a:ext cx="2743200" cy="365125"/>
          </a:xfrm>
        </p:spPr>
        <p:txBody>
          <a:bodyPr/>
          <a:lstStyle>
            <a:lvl1pPr>
              <a:defRPr sz="1100" b="0" i="0">
                <a:latin typeface="Work Sans" pitchFamily="2" charset="77"/>
              </a:defRPr>
            </a:lvl1pPr>
          </a:lstStyle>
          <a:p>
            <a:fld id="{0C897071-8352-4B45-BE00-BA79258FE6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5228307-5775-6029-CF6F-FE1388FD42A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577011" y="944563"/>
            <a:ext cx="4155282" cy="863600"/>
          </a:xfrm>
        </p:spPr>
        <p:txBody>
          <a:bodyPr anchor="b">
            <a:normAutofit/>
          </a:bodyPr>
          <a:lstStyle>
            <a:lvl1pPr marL="0" indent="0">
              <a:buNone/>
              <a:defRPr sz="26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ED0BE15-19D0-2FB3-9FFF-28E4A216C8D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459707" y="4606291"/>
            <a:ext cx="4155282" cy="1613534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body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E1D199-199E-4E8F-24AD-2FE85EE52E7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577011" y="4606291"/>
            <a:ext cx="4155282" cy="1613534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body text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92E960B-7683-94F9-BB68-E0D00C69B10E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574633" y="1957389"/>
            <a:ext cx="4155282" cy="2343150"/>
          </a:xfrm>
          <a:solidFill>
            <a:srgbClr val="E5E8F5"/>
          </a:solidFill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C7E8917D-C726-DF3C-5137-1065FF8F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849" y="6356349"/>
            <a:ext cx="4114800" cy="365125"/>
          </a:xfrm>
        </p:spPr>
        <p:txBody>
          <a:bodyPr/>
          <a:lstStyle>
            <a:lvl1pPr algn="l">
              <a:defRPr sz="1100" b="0" i="0">
                <a:latin typeface="Work Sans" pitchFamily="2" charset="77"/>
              </a:defRPr>
            </a:lvl1pPr>
          </a:lstStyle>
          <a:p>
            <a:r>
              <a:rPr lang="en-US"/>
              <a:t>Victoria 2050 by Parliament of Victoria</a:t>
            </a:r>
          </a:p>
        </p:txBody>
      </p:sp>
    </p:spTree>
    <p:extLst>
      <p:ext uri="{BB962C8B-B14F-4D97-AF65-F5344CB8AC3E}">
        <p14:creationId xmlns:p14="http://schemas.microsoft.com/office/powerpoint/2010/main" val="136747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7310" userDrawn="1">
          <p15:clr>
            <a:srgbClr val="FBAE40"/>
          </p15:clr>
        </p15:guide>
        <p15:guide id="5" orient="horz" pos="3952" userDrawn="1">
          <p15:clr>
            <a:srgbClr val="FBAE40"/>
          </p15:clr>
        </p15:guide>
        <p15:guide id="6" orient="horz" pos="595" userDrawn="1">
          <p15:clr>
            <a:srgbClr val="FBAE40"/>
          </p15:clr>
        </p15:guide>
        <p15:guide id="7" orient="horz" pos="11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d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44C3E1D-A3E2-151E-A901-AE82048E8BED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432111" y="1371200"/>
            <a:ext cx="2468277" cy="3520288"/>
          </a:xfrm>
          <a:solidFill>
            <a:srgbClr val="E5E8F5"/>
          </a:solidFill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88661C-674E-5967-E9AF-8978FC2759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2111" y="5208420"/>
            <a:ext cx="2468277" cy="830997"/>
          </a:xfrm>
        </p:spPr>
        <p:txBody>
          <a:bodyPr anchor="b">
            <a:normAutofit/>
          </a:bodyPr>
          <a:lstStyle>
            <a:lvl1pPr marL="0" indent="0">
              <a:buNone/>
              <a:defRPr sz="26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0AA64-B5CD-4D49-B5C1-0F5A6664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849" y="6356349"/>
            <a:ext cx="4114800" cy="365125"/>
          </a:xfrm>
        </p:spPr>
        <p:txBody>
          <a:bodyPr/>
          <a:lstStyle>
            <a:lvl1pPr algn="l">
              <a:defRPr sz="1100" b="0" i="0">
                <a:latin typeface="Work Sans" pitchFamily="2" charset="77"/>
              </a:defRPr>
            </a:lvl1pPr>
          </a:lstStyle>
          <a:p>
            <a:r>
              <a:rPr lang="en-US"/>
              <a:t>Victoria 2050 by Parliament of Victoria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4228B-7793-9976-C06B-D5D43E43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1425" y="6356349"/>
            <a:ext cx="2743200" cy="365125"/>
          </a:xfrm>
        </p:spPr>
        <p:txBody>
          <a:bodyPr/>
          <a:lstStyle>
            <a:lvl1pPr>
              <a:defRPr sz="1100" b="0" i="0">
                <a:latin typeface="Work Sans" pitchFamily="2" charset="77"/>
              </a:defRPr>
            </a:lvl1pPr>
          </a:lstStyle>
          <a:p>
            <a:fld id="{0C897071-8352-4B45-BE00-BA79258FE6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C9362F6-5444-B858-A05F-F68EB0169C4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861111" y="5208420"/>
            <a:ext cx="2468277" cy="830997"/>
          </a:xfrm>
        </p:spPr>
        <p:txBody>
          <a:bodyPr anchor="b">
            <a:normAutofit/>
          </a:bodyPr>
          <a:lstStyle>
            <a:lvl1pPr marL="0" indent="0">
              <a:buNone/>
              <a:defRPr sz="26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F38B47B-ACC4-C1D9-D3CF-80E14A31AD6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290111" y="5208420"/>
            <a:ext cx="2468277" cy="830997"/>
          </a:xfrm>
        </p:spPr>
        <p:txBody>
          <a:bodyPr anchor="b">
            <a:normAutofit/>
          </a:bodyPr>
          <a:lstStyle>
            <a:lvl1pPr marL="0" indent="0">
              <a:buNone/>
              <a:defRPr sz="2600" b="1" i="0">
                <a:solidFill>
                  <a:srgbClr val="1E3464"/>
                </a:solidFill>
                <a:latin typeface="Work Sa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5069F47-CD09-04F3-6A3B-2E5BBE9C85F5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4861111" y="1371200"/>
            <a:ext cx="2468277" cy="3520288"/>
          </a:xfrm>
          <a:solidFill>
            <a:srgbClr val="E5E8F5"/>
          </a:solidFill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B9C1A8DE-4705-1EF4-44FC-A72BA0186927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90111" y="1371200"/>
            <a:ext cx="2468277" cy="3520288"/>
          </a:xfrm>
          <a:solidFill>
            <a:srgbClr val="E5E8F5"/>
          </a:solidFill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5596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70" userDrawn="1">
          <p15:clr>
            <a:srgbClr val="FBAE40"/>
          </p15:clr>
        </p15:guide>
        <p15:guide id="4" pos="7310" userDrawn="1">
          <p15:clr>
            <a:srgbClr val="FBAE40"/>
          </p15:clr>
        </p15:guide>
        <p15:guide id="5" orient="horz" pos="3952" userDrawn="1">
          <p15:clr>
            <a:srgbClr val="FBAE40"/>
          </p15:clr>
        </p15:guide>
        <p15:guide id="6" orient="horz" pos="595" userDrawn="1">
          <p15:clr>
            <a:srgbClr val="FBAE40"/>
          </p15:clr>
        </p15:guide>
        <p15:guide id="7" orient="horz" pos="11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6FF9-2564-607E-A198-BC9C63CDA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1425" y="6356350"/>
            <a:ext cx="2743200" cy="365125"/>
          </a:xfrm>
        </p:spPr>
        <p:txBody>
          <a:bodyPr/>
          <a:lstStyle>
            <a:lvl1pPr>
              <a:defRPr sz="1100" b="0" i="0">
                <a:latin typeface="Work Sans" pitchFamily="2" charset="77"/>
              </a:defRPr>
            </a:lvl1pPr>
          </a:lstStyle>
          <a:p>
            <a:fld id="{0C897071-8352-4B45-BE00-BA79258FE6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69D384-5A5F-2A35-0A83-494496C4BDE9}"/>
              </a:ext>
            </a:extLst>
          </p:cNvPr>
          <p:cNvSpPr/>
          <p:nvPr userDrawn="1"/>
        </p:nvSpPr>
        <p:spPr>
          <a:xfrm>
            <a:off x="-10838" y="947315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1F0637-6C34-32B3-DA5A-10C84A30EA1B}"/>
              </a:ext>
            </a:extLst>
          </p:cNvPr>
          <p:cNvSpPr/>
          <p:nvPr userDrawn="1"/>
        </p:nvSpPr>
        <p:spPr>
          <a:xfrm>
            <a:off x="1219200" y="2199861"/>
            <a:ext cx="2923013" cy="2994991"/>
          </a:xfrm>
          <a:prstGeom prst="rect">
            <a:avLst/>
          </a:prstGeom>
          <a:solidFill>
            <a:srgbClr val="FFCE77">
              <a:alpha val="5018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94BE2FB-40A8-C182-C4B0-7125593F923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497496" y="2584174"/>
            <a:ext cx="2358887" cy="227937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b="0" i="0"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flowchart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D6FAC2-9279-6361-71B7-8EDEA0184505}"/>
              </a:ext>
            </a:extLst>
          </p:cNvPr>
          <p:cNvSpPr/>
          <p:nvPr userDrawn="1"/>
        </p:nvSpPr>
        <p:spPr>
          <a:xfrm>
            <a:off x="4797287" y="2199861"/>
            <a:ext cx="2923013" cy="2994991"/>
          </a:xfrm>
          <a:prstGeom prst="rect">
            <a:avLst/>
          </a:prstGeom>
          <a:solidFill>
            <a:srgbClr val="FFCE77">
              <a:alpha val="5018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560C521-3F8A-4A0D-3177-0BFD7B846BD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75583" y="2584174"/>
            <a:ext cx="2358887" cy="227937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b="0" i="0"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flowchart text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54BB81-436B-E46B-25F2-99F785843CDB}"/>
              </a:ext>
            </a:extLst>
          </p:cNvPr>
          <p:cNvSpPr/>
          <p:nvPr userDrawn="1"/>
        </p:nvSpPr>
        <p:spPr>
          <a:xfrm>
            <a:off x="8401879" y="2199861"/>
            <a:ext cx="2923013" cy="2994991"/>
          </a:xfrm>
          <a:prstGeom prst="rect">
            <a:avLst/>
          </a:prstGeom>
          <a:solidFill>
            <a:srgbClr val="FFCE77">
              <a:alpha val="5018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55C8F03-B088-1BCC-8E6E-30A3B8118F57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80175" y="2584174"/>
            <a:ext cx="2358887" cy="227937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b="0" i="0"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flowchart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CE311A-9037-2608-207A-9A633E5EAD4D}"/>
              </a:ext>
            </a:extLst>
          </p:cNvPr>
          <p:cNvSpPr txBox="1">
            <a:spLocks/>
          </p:cNvSpPr>
          <p:nvPr userDrawn="1"/>
        </p:nvSpPr>
        <p:spPr>
          <a:xfrm>
            <a:off x="4153050" y="3967410"/>
            <a:ext cx="1439367" cy="212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E3464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16000" dirty="0">
                <a:solidFill>
                  <a:srgbClr val="EE8441"/>
                </a:solidFill>
              </a:rPr>
              <a:t>2</a:t>
            </a:r>
            <a:endParaRPr lang="en-US" sz="16000" dirty="0">
              <a:solidFill>
                <a:srgbClr val="EE844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1497AF-63F9-9C30-EDA5-D627BEFDF1AA}"/>
              </a:ext>
            </a:extLst>
          </p:cNvPr>
          <p:cNvSpPr txBox="1">
            <a:spLocks/>
          </p:cNvSpPr>
          <p:nvPr userDrawn="1"/>
        </p:nvSpPr>
        <p:spPr>
          <a:xfrm>
            <a:off x="667728" y="3967410"/>
            <a:ext cx="1439367" cy="212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E3464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16000" dirty="0">
                <a:solidFill>
                  <a:srgbClr val="EE8441"/>
                </a:solidFill>
              </a:rPr>
              <a:t>1</a:t>
            </a:r>
            <a:endParaRPr lang="en-US" sz="16000" dirty="0">
              <a:solidFill>
                <a:srgbClr val="EE844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947C8D-BC10-8CFE-005D-2586514B4F9D}"/>
              </a:ext>
            </a:extLst>
          </p:cNvPr>
          <p:cNvSpPr txBox="1">
            <a:spLocks/>
          </p:cNvSpPr>
          <p:nvPr userDrawn="1"/>
        </p:nvSpPr>
        <p:spPr>
          <a:xfrm>
            <a:off x="7638372" y="3959167"/>
            <a:ext cx="1439367" cy="212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E3464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16000" dirty="0">
                <a:solidFill>
                  <a:srgbClr val="EE8441"/>
                </a:solidFill>
              </a:rPr>
              <a:t>3</a:t>
            </a:r>
            <a:endParaRPr lang="en-US" sz="16000" dirty="0">
              <a:solidFill>
                <a:srgbClr val="EE844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79EC771-702B-3675-7C03-53F1902BFD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49" y="1070480"/>
            <a:ext cx="10481714" cy="665452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1E3464"/>
                </a:solidFill>
                <a:latin typeface="Work Sans" pitchFamily="2" charset="77"/>
              </a:defRPr>
            </a:lvl1pPr>
          </a:lstStyle>
          <a:p>
            <a:r>
              <a:rPr lang="en-GB" dirty="0"/>
              <a:t>Click to edit heading 2</a:t>
            </a:r>
            <a:endParaRPr lang="en-US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61122B46-510A-D626-9F3C-7F4CC3ED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849" y="6356349"/>
            <a:ext cx="4114800" cy="365125"/>
          </a:xfrm>
        </p:spPr>
        <p:txBody>
          <a:bodyPr/>
          <a:lstStyle>
            <a:lvl1pPr algn="l">
              <a:defRPr sz="1100" b="0" i="0">
                <a:latin typeface="Work Sans" pitchFamily="2" charset="77"/>
              </a:defRPr>
            </a:lvl1pPr>
          </a:lstStyle>
          <a:p>
            <a:r>
              <a:rPr lang="en-US"/>
              <a:t>Victoria 2050 by Parliament of Victoria</a:t>
            </a:r>
          </a:p>
        </p:txBody>
      </p:sp>
    </p:spTree>
    <p:extLst>
      <p:ext uri="{BB962C8B-B14F-4D97-AF65-F5344CB8AC3E}">
        <p14:creationId xmlns:p14="http://schemas.microsoft.com/office/powerpoint/2010/main" val="286953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70" userDrawn="1">
          <p15:clr>
            <a:srgbClr val="FBAE40"/>
          </p15:clr>
        </p15:guide>
        <p15:guide id="4" pos="7310" userDrawn="1">
          <p15:clr>
            <a:srgbClr val="FBAE40"/>
          </p15:clr>
        </p15:guide>
        <p15:guide id="5" orient="horz" pos="3952" userDrawn="1">
          <p15:clr>
            <a:srgbClr val="FBAE40"/>
          </p15:clr>
        </p15:guide>
        <p15:guide id="6" orient="horz" pos="595" userDrawn="1">
          <p15:clr>
            <a:srgbClr val="FBAE40"/>
          </p15:clr>
        </p15:guide>
        <p15:guide id="7" orient="horz" pos="11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4A268-EE54-B3D6-8C59-0F518E0A0B07}"/>
              </a:ext>
            </a:extLst>
          </p:cNvPr>
          <p:cNvSpPr/>
          <p:nvPr userDrawn="1"/>
        </p:nvSpPr>
        <p:spPr>
          <a:xfrm>
            <a:off x="-10838" y="947315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64D35-18F4-4652-9210-12A2629D6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849" y="1070480"/>
            <a:ext cx="10481714" cy="665452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1E3464"/>
                </a:solidFill>
                <a:latin typeface="Work Sans" pitchFamily="2" charset="77"/>
              </a:defRPr>
            </a:lvl1pPr>
          </a:lstStyle>
          <a:p>
            <a:r>
              <a:rPr lang="en-GB" dirty="0"/>
              <a:t>Click to edit heading 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3F7D7-97AB-2285-7731-6EEE667C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1425" y="6356350"/>
            <a:ext cx="2743200" cy="365125"/>
          </a:xfrm>
        </p:spPr>
        <p:txBody>
          <a:bodyPr/>
          <a:lstStyle>
            <a:lvl1pPr>
              <a:defRPr sz="1100" b="0" i="0">
                <a:latin typeface="Work Sans" pitchFamily="2" charset="77"/>
              </a:defRPr>
            </a:lvl1pPr>
          </a:lstStyle>
          <a:p>
            <a:fld id="{0C897071-8352-4B45-BE00-BA79258FE6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1D4358C-A0CC-DC7A-F4A0-3C3C7D1C5E5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8849" y="2043546"/>
            <a:ext cx="10968932" cy="4231794"/>
          </a:xfrm>
          <a:solidFill>
            <a:srgbClr val="E5E8F5"/>
          </a:solidFill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Work Sa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A6262C6-0834-5F8E-9467-6FAB600DE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849" y="6356349"/>
            <a:ext cx="4114800" cy="365125"/>
          </a:xfrm>
        </p:spPr>
        <p:txBody>
          <a:bodyPr/>
          <a:lstStyle>
            <a:lvl1pPr algn="l">
              <a:defRPr sz="1100" b="0" i="0">
                <a:latin typeface="Work Sans" pitchFamily="2" charset="77"/>
              </a:defRPr>
            </a:lvl1pPr>
          </a:lstStyle>
          <a:p>
            <a:r>
              <a:rPr lang="en-US"/>
              <a:t>Victoria 2050 by Parliament of Victoria</a:t>
            </a:r>
          </a:p>
        </p:txBody>
      </p:sp>
    </p:spTree>
    <p:extLst>
      <p:ext uri="{BB962C8B-B14F-4D97-AF65-F5344CB8AC3E}">
        <p14:creationId xmlns:p14="http://schemas.microsoft.com/office/powerpoint/2010/main" val="315207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273" userDrawn="1">
          <p15:clr>
            <a:srgbClr val="FBAE40"/>
          </p15:clr>
        </p15:guide>
        <p15:guide id="3" pos="370" userDrawn="1">
          <p15:clr>
            <a:srgbClr val="FBAE40"/>
          </p15:clr>
        </p15:guide>
        <p15:guide id="4" pos="7310" userDrawn="1">
          <p15:clr>
            <a:srgbClr val="FBAE40"/>
          </p15:clr>
        </p15:guide>
        <p15:guide id="5" orient="horz" pos="3952" userDrawn="1">
          <p15:clr>
            <a:srgbClr val="FBAE40"/>
          </p15:clr>
        </p15:guide>
        <p15:guide id="6" orient="horz" pos="595" userDrawn="1">
          <p15:clr>
            <a:srgbClr val="FBAE40"/>
          </p15:clr>
        </p15:guide>
        <p15:guide id="7" orient="horz" pos="113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30CF23-F3B9-1029-FB0F-C85922DC9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99535-730B-B680-D1F5-5358524B2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F948F-B851-D67A-1717-97B806C5F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4EBA00-03BC-4742-99C6-E0FC358D82DD}" type="datetime1">
              <a:rPr lang="en-AU" smtClean="0"/>
              <a:t>3/02/2026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06A69-01ED-D81D-382E-D42E0CD64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Victoria 2050 by Parliament of Victoria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41B04-7778-A098-CD44-CC8885FFE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897071-8352-4B45-BE00-BA79258FE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6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7" r:id="rId4"/>
    <p:sldLayoutId id="2147483653" r:id="rId5"/>
    <p:sldLayoutId id="2147483660" r:id="rId6"/>
    <p:sldLayoutId id="2147483654" r:id="rId7"/>
    <p:sldLayoutId id="2147483650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2A6693-73B2-42CF-C4CE-2E3AF1C7D536}"/>
              </a:ext>
            </a:extLst>
          </p:cNvPr>
          <p:cNvSpPr/>
          <p:nvPr/>
        </p:nvSpPr>
        <p:spPr>
          <a:xfrm>
            <a:off x="0" y="4904510"/>
            <a:ext cx="12192000" cy="892004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439540-8DC9-3BF9-09BB-880E829B4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31" y="4989063"/>
            <a:ext cx="9144000" cy="56762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1E3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 PARLIAMENT OF VICTORIA</a:t>
            </a:r>
          </a:p>
        </p:txBody>
      </p:sp>
      <p:pic>
        <p:nvPicPr>
          <p:cNvPr id="9" name="Picture 8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FA02B9C9-6B49-80E9-1F04-DC2B9C9E0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34701"/>
            <a:ext cx="6681009" cy="393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7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B411-61CB-5A0B-19E7-810AE92B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1742371-F704-6DB4-C9EE-DAF778DC29A6}"/>
              </a:ext>
            </a:extLst>
          </p:cNvPr>
          <p:cNvSpPr/>
          <p:nvPr/>
        </p:nvSpPr>
        <p:spPr>
          <a:xfrm>
            <a:off x="-10838" y="947315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AA44CFE-BC42-EB5E-2AF6-BF2FB40CDF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9433" r="29433"/>
          <a:stretch>
            <a:fillRect/>
          </a:stretch>
        </p:blipFill>
        <p:spPr>
          <a:xfrm>
            <a:off x="8518525" y="2057400"/>
            <a:ext cx="3076575" cy="4208463"/>
          </a:xfrm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A1F61119-94FC-13EF-560A-D4099A0E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Deciding on your political party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D42263B-B055-2417-91CC-C44F82231637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96900" y="2057399"/>
            <a:ext cx="7495670" cy="1988353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 your groups read you party card and decide on: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4110206-C2EA-9564-107F-395C48E59DA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96899" y="2794571"/>
            <a:ext cx="7704620" cy="34710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your party name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leader (Premier, Leader of the Opposition or party leader)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minister, shadow minister or spokesperson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party values – these will help your party to make decisions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5D565E-AD44-BDB4-F93A-C37D0EE1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7071-8352-4B45-BE00-BA79258FE663}" type="slidenum">
              <a:rPr lang="en-US" smtClean="0">
                <a:latin typeface="Work Sans" pitchFamily="2" charset="77"/>
              </a:rPr>
              <a:t>1</a:t>
            </a:fld>
            <a:endParaRPr lang="en-US" dirty="0">
              <a:latin typeface="Work Sans" pitchFamily="2" charset="77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F1F040-395D-7B63-3495-D4405C5C6E92}"/>
              </a:ext>
            </a:extLst>
          </p:cNvPr>
          <p:cNvGrpSpPr/>
          <p:nvPr/>
        </p:nvGrpSpPr>
        <p:grpSpPr>
          <a:xfrm>
            <a:off x="1495681" y="293895"/>
            <a:ext cx="9222312" cy="426461"/>
            <a:chOff x="1495681" y="293895"/>
            <a:chExt cx="9222312" cy="42646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2B91DE2-CDF8-9058-640F-EA59DD71BFA6}"/>
                </a:ext>
              </a:extLst>
            </p:cNvPr>
            <p:cNvSpPr/>
            <p:nvPr/>
          </p:nvSpPr>
          <p:spPr>
            <a:xfrm>
              <a:off x="1537450" y="429967"/>
              <a:ext cx="9138774" cy="154317"/>
            </a:xfrm>
            <a:prstGeom prst="roundRect">
              <a:avLst/>
            </a:prstGeom>
            <a:solidFill>
              <a:srgbClr val="1E346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AC85C1-67E7-77C7-5BE4-AC9FC80001EC}"/>
                </a:ext>
              </a:extLst>
            </p:cNvPr>
            <p:cNvSpPr/>
            <p:nvPr/>
          </p:nvSpPr>
          <p:spPr>
            <a:xfrm>
              <a:off x="1495681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1E3464"/>
                  </a:solidFill>
                  <a:latin typeface="Work Sans" pitchFamily="2" charset="77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4391C53-345A-A04E-AEBA-3FB1FCD2E8AF}"/>
                </a:ext>
              </a:extLst>
            </p:cNvPr>
            <p:cNvSpPr/>
            <p:nvPr/>
          </p:nvSpPr>
          <p:spPr>
            <a:xfrm>
              <a:off x="3694644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2673663-58C1-F4CF-E01B-16B20C3D7E6E}"/>
                </a:ext>
              </a:extLst>
            </p:cNvPr>
            <p:cNvSpPr/>
            <p:nvPr/>
          </p:nvSpPr>
          <p:spPr>
            <a:xfrm>
              <a:off x="5893607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2D54AE-98E2-0BD9-9F3A-0338D799A10B}"/>
                </a:ext>
              </a:extLst>
            </p:cNvPr>
            <p:cNvSpPr/>
            <p:nvPr/>
          </p:nvSpPr>
          <p:spPr>
            <a:xfrm>
              <a:off x="8092570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1F3657B-AD5E-719C-7F3F-23E5C0A73678}"/>
                </a:ext>
              </a:extLst>
            </p:cNvPr>
            <p:cNvSpPr/>
            <p:nvPr/>
          </p:nvSpPr>
          <p:spPr>
            <a:xfrm>
              <a:off x="10291532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90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4482A-865B-5310-FCCF-4C3AB858D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05F8831-EE6D-C646-BDCE-8B9A6BEB9879}"/>
              </a:ext>
            </a:extLst>
          </p:cNvPr>
          <p:cNvSpPr/>
          <p:nvPr/>
        </p:nvSpPr>
        <p:spPr>
          <a:xfrm>
            <a:off x="-10838" y="947315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56B984C-FA6B-ED44-209C-3793448923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9433" r="29433"/>
          <a:stretch>
            <a:fillRect/>
          </a:stretch>
        </p:blipFill>
        <p:spPr>
          <a:xfrm>
            <a:off x="8518525" y="2057400"/>
            <a:ext cx="3076575" cy="4208463"/>
          </a:xfrm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ACF2DC0F-1A80-4046-5930-DDD9DE5E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Deciding on the priority areas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855AD89-349F-41F1-CC22-D69933668329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96900" y="2057399"/>
            <a:ext cx="7495670" cy="1988353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Your party needs to decide on: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2DE3452-A38A-C769-636D-3FA38585F0B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96899" y="2609637"/>
            <a:ext cx="7704620" cy="379579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Which areas are most important to the future of Victoria = high priority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Which areas are of lower importance to the future of Victoria = low priority</a:t>
            </a:r>
          </a:p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Remember: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to read the area cards and find evidence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write down reasons for your choices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an area of low priority is still important, just may not get allocated extra resources at this time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05BF87C-847B-45D6-A4A7-378B4A4E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7071-8352-4B45-BE00-BA79258FE663}" type="slidenum">
              <a:rPr lang="en-US" smtClean="0">
                <a:latin typeface="Work Sans" pitchFamily="2" charset="77"/>
              </a:rPr>
              <a:t>2</a:t>
            </a:fld>
            <a:endParaRPr lang="en-US" dirty="0">
              <a:latin typeface="Work Sans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497EB1-5308-EB01-8734-91D3D34AAD3C}"/>
              </a:ext>
            </a:extLst>
          </p:cNvPr>
          <p:cNvGrpSpPr/>
          <p:nvPr/>
        </p:nvGrpSpPr>
        <p:grpSpPr>
          <a:xfrm>
            <a:off x="1627533" y="316499"/>
            <a:ext cx="9222312" cy="426461"/>
            <a:chOff x="1495681" y="293895"/>
            <a:chExt cx="9222312" cy="426461"/>
          </a:xfrm>
        </p:grpSpPr>
        <p:sp>
          <p:nvSpPr>
            <p:cNvPr id="3" name="Rounded Rectangle 18">
              <a:extLst>
                <a:ext uri="{FF2B5EF4-FFF2-40B4-BE49-F238E27FC236}">
                  <a16:creationId xmlns:a16="http://schemas.microsoft.com/office/drawing/2014/main" id="{27E67D73-7665-7909-3B1E-E6002AC86D7C}"/>
                </a:ext>
              </a:extLst>
            </p:cNvPr>
            <p:cNvSpPr/>
            <p:nvPr/>
          </p:nvSpPr>
          <p:spPr>
            <a:xfrm>
              <a:off x="1537450" y="429967"/>
              <a:ext cx="9138774" cy="154317"/>
            </a:xfrm>
            <a:prstGeom prst="roundRect">
              <a:avLst/>
            </a:prstGeom>
            <a:solidFill>
              <a:srgbClr val="1E346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D6833DE-DA5A-2849-D62F-2FECB5C0F4FF}"/>
                </a:ext>
              </a:extLst>
            </p:cNvPr>
            <p:cNvSpPr/>
            <p:nvPr/>
          </p:nvSpPr>
          <p:spPr>
            <a:xfrm>
              <a:off x="1495681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9CCB48-3B11-E5B1-1DDD-689405AB84A1}"/>
                </a:ext>
              </a:extLst>
            </p:cNvPr>
            <p:cNvSpPr/>
            <p:nvPr/>
          </p:nvSpPr>
          <p:spPr>
            <a:xfrm>
              <a:off x="3694644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1E3464"/>
                  </a:solidFill>
                  <a:latin typeface="Work Sans" pitchFamily="2" charset="77"/>
                </a:rPr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5D1683-3201-789E-36A9-DBA15BEEA1D1}"/>
                </a:ext>
              </a:extLst>
            </p:cNvPr>
            <p:cNvSpPr/>
            <p:nvPr/>
          </p:nvSpPr>
          <p:spPr>
            <a:xfrm>
              <a:off x="5893607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3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0C15EA-C227-1648-F5A6-4970B6831E24}"/>
                </a:ext>
              </a:extLst>
            </p:cNvPr>
            <p:cNvSpPr/>
            <p:nvPr/>
          </p:nvSpPr>
          <p:spPr>
            <a:xfrm>
              <a:off x="8092570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4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3F634A-C522-6A04-E8C3-8AA9DB5A8A99}"/>
                </a:ext>
              </a:extLst>
            </p:cNvPr>
            <p:cNvSpPr/>
            <p:nvPr/>
          </p:nvSpPr>
          <p:spPr>
            <a:xfrm>
              <a:off x="10291532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48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8D29E-5662-9A12-290E-9EFA7BDA2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65BBCD-9C78-989D-A2A2-37752F3BC329}"/>
              </a:ext>
            </a:extLst>
          </p:cNvPr>
          <p:cNvSpPr/>
          <p:nvPr/>
        </p:nvSpPr>
        <p:spPr>
          <a:xfrm>
            <a:off x="-21675" y="1032922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879C9A46-6362-D0FC-9D32-82968818E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Passing a bill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BB6F44E-E54F-6A9D-8AB9-8F3C0689B00C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96900" y="2057399"/>
            <a:ext cx="7495670" cy="54196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To pass a bill, it needs to: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F4DB088-729B-15EB-D514-3F786FAA18D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96898" y="2599362"/>
            <a:ext cx="5499102" cy="3756987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en-US" sz="3300" dirty="0">
                <a:latin typeface="Helvetica" panose="020B0604020202020204" pitchFamily="34" charset="0"/>
                <a:cs typeface="Helvetica" panose="020B0604020202020204" pitchFamily="34" charset="0"/>
              </a:rPr>
              <a:t>pass three readings in the Legislative Assembly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sz="2900" b="0" dirty="0">
                <a:latin typeface="Helvetica" panose="020B0604020202020204" pitchFamily="34" charset="0"/>
                <a:cs typeface="Helvetica" panose="020B0604020202020204" pitchFamily="34" charset="0"/>
              </a:rPr>
              <a:t>Introduction of the bill (first reading)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sz="2900" b="0" dirty="0">
                <a:latin typeface="Helvetica" panose="020B0604020202020204" pitchFamily="34" charset="0"/>
                <a:cs typeface="Helvetica" panose="020B0604020202020204" pitchFamily="34" charset="0"/>
              </a:rPr>
              <a:t>Debating the bill (second reading)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sz="2900" b="0" dirty="0">
                <a:latin typeface="Helvetica" panose="020B0604020202020204" pitchFamily="34" charset="0"/>
                <a:cs typeface="Helvetica" panose="020B0604020202020204" pitchFamily="34" charset="0"/>
              </a:rPr>
              <a:t>Voting on the bill (third reading)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00" dirty="0">
                <a:latin typeface="Helvetica" panose="020B0604020202020204" pitchFamily="34" charset="0"/>
                <a:cs typeface="Helvetica" panose="020B0604020202020204" pitchFamily="34" charset="0"/>
              </a:rPr>
              <a:t>Task:</a:t>
            </a:r>
          </a:p>
          <a:p>
            <a:pPr>
              <a:spcBef>
                <a:spcPts val="0"/>
              </a:spcBef>
            </a:pPr>
            <a:r>
              <a:rPr lang="en-US" sz="3300" dirty="0">
                <a:latin typeface="Helvetica" panose="020B0604020202020204" pitchFamily="34" charset="0"/>
                <a:cs typeface="Helvetica" panose="020B0604020202020204" pitchFamily="34" charset="0"/>
              </a:rPr>
              <a:t>Government to introduce the bill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sz="2900" b="0" dirty="0">
                <a:latin typeface="Helvetica" panose="020B0604020202020204" pitchFamily="34" charset="0"/>
                <a:cs typeface="Helvetica" panose="020B0604020202020204" pitchFamily="34" charset="0"/>
              </a:rPr>
              <a:t>The bill is the preferred high / low priority areas</a:t>
            </a:r>
          </a:p>
          <a:p>
            <a:pPr>
              <a:spcBef>
                <a:spcPts val="0"/>
              </a:spcBef>
            </a:pPr>
            <a:r>
              <a:rPr lang="en-US" sz="3300" dirty="0">
                <a:latin typeface="Helvetica" panose="020B0604020202020204" pitchFamily="34" charset="0"/>
                <a:cs typeface="Helvetica" panose="020B0604020202020204" pitchFamily="34" charset="0"/>
              </a:rPr>
              <a:t>All parties debate the bill, using their party’s preferred priorities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59FF8DE-42B3-23DB-A087-7AA60C42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7071-8352-4B45-BE00-BA79258FE663}" type="slidenum">
              <a:rPr lang="en-US" smtClean="0">
                <a:latin typeface="Work Sans" pitchFamily="2" charset="77"/>
              </a:rPr>
              <a:t>3</a:t>
            </a:fld>
            <a:endParaRPr lang="en-US" dirty="0">
              <a:latin typeface="Work Sans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813634-592C-B8A1-41A5-1745736B106E}"/>
              </a:ext>
            </a:extLst>
          </p:cNvPr>
          <p:cNvGrpSpPr/>
          <p:nvPr/>
        </p:nvGrpSpPr>
        <p:grpSpPr>
          <a:xfrm>
            <a:off x="1484843" y="315422"/>
            <a:ext cx="9222312" cy="426461"/>
            <a:chOff x="1495681" y="293895"/>
            <a:chExt cx="9222312" cy="426461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DD924665-0ADB-9272-A1E7-D073B786F30B}"/>
                </a:ext>
              </a:extLst>
            </p:cNvPr>
            <p:cNvSpPr/>
            <p:nvPr/>
          </p:nvSpPr>
          <p:spPr>
            <a:xfrm>
              <a:off x="1537450" y="429967"/>
              <a:ext cx="9138774" cy="154317"/>
            </a:xfrm>
            <a:prstGeom prst="roundRect">
              <a:avLst/>
            </a:prstGeom>
            <a:solidFill>
              <a:srgbClr val="1E346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88C8433-50F3-CFE6-ADB4-D158FC4AD5F9}"/>
                </a:ext>
              </a:extLst>
            </p:cNvPr>
            <p:cNvSpPr/>
            <p:nvPr/>
          </p:nvSpPr>
          <p:spPr>
            <a:xfrm>
              <a:off x="1495681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184EEB-E7D1-3523-4A00-7AE31880C783}"/>
                </a:ext>
              </a:extLst>
            </p:cNvPr>
            <p:cNvSpPr/>
            <p:nvPr/>
          </p:nvSpPr>
          <p:spPr>
            <a:xfrm>
              <a:off x="3694644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F8B6D4-22F1-A1A1-226A-A741AA99F9C0}"/>
                </a:ext>
              </a:extLst>
            </p:cNvPr>
            <p:cNvSpPr/>
            <p:nvPr/>
          </p:nvSpPr>
          <p:spPr>
            <a:xfrm>
              <a:off x="5893607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1E3464"/>
                  </a:solidFill>
                  <a:latin typeface="Work Sans" pitchFamily="2" charset="77"/>
                </a:rPr>
                <a:t>3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31AB9E-5578-F1C1-C6B0-BCD5F35F1275}"/>
                </a:ext>
              </a:extLst>
            </p:cNvPr>
            <p:cNvSpPr/>
            <p:nvPr/>
          </p:nvSpPr>
          <p:spPr>
            <a:xfrm>
              <a:off x="8092570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4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5885BF-BC5F-794D-43BB-41F1D41D3B07}"/>
                </a:ext>
              </a:extLst>
            </p:cNvPr>
            <p:cNvSpPr/>
            <p:nvPr/>
          </p:nvSpPr>
          <p:spPr>
            <a:xfrm>
              <a:off x="10291532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5</a:t>
              </a:r>
            </a:p>
          </p:txBody>
        </p:sp>
      </p:grp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046B6B57-96B2-D745-5DE0-B17D64B874A9}"/>
              </a:ext>
            </a:extLst>
          </p:cNvPr>
          <p:cNvSpPr txBox="1">
            <a:spLocks/>
          </p:cNvSpPr>
          <p:nvPr/>
        </p:nvSpPr>
        <p:spPr>
          <a:xfrm>
            <a:off x="6309230" y="2599362"/>
            <a:ext cx="5869511" cy="375698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pass three readings in the Legislative Council</a:t>
            </a:r>
          </a:p>
          <a:p>
            <a:pPr marL="800100" lvl="1" indent="-342900">
              <a:lnSpc>
                <a:spcPct val="13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Introduction of the bill (first reading)</a:t>
            </a:r>
          </a:p>
          <a:p>
            <a:pPr marL="800100" lvl="1" indent="-342900">
              <a:lnSpc>
                <a:spcPct val="13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Debating the bill (second reading)</a:t>
            </a:r>
          </a:p>
          <a:p>
            <a:pPr marL="800100" lvl="1" indent="-342900">
              <a:lnSpc>
                <a:spcPct val="13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Voting on the bill (third reading)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Task: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All members debate the bill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Suggest, debate and vote on amendments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Committee of the Whole (stage between second and third readings)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8BFA67E-3BD8-A17C-8878-1CECEFAE6340}"/>
              </a:ext>
            </a:extLst>
          </p:cNvPr>
          <p:cNvSpPr/>
          <p:nvPr/>
        </p:nvSpPr>
        <p:spPr>
          <a:xfrm>
            <a:off x="6027868" y="3806819"/>
            <a:ext cx="430306" cy="451821"/>
          </a:xfrm>
          <a:prstGeom prst="rightArrow">
            <a:avLst/>
          </a:prstGeom>
          <a:solidFill>
            <a:srgbClr val="78849E"/>
          </a:solidFill>
          <a:ln>
            <a:solidFill>
              <a:srgbClr val="7884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64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28524-3953-4FC9-B9D7-C1207EBC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346880-03B3-40CD-E9D8-F532814D0726}"/>
              </a:ext>
            </a:extLst>
          </p:cNvPr>
          <p:cNvSpPr/>
          <p:nvPr/>
        </p:nvSpPr>
        <p:spPr>
          <a:xfrm>
            <a:off x="-10838" y="947315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9CC8A6F-0CCF-E36D-91B1-56834C0286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9433" r="29433"/>
          <a:stretch>
            <a:fillRect/>
          </a:stretch>
        </p:blipFill>
        <p:spPr>
          <a:xfrm>
            <a:off x="8518525" y="2057400"/>
            <a:ext cx="3076575" cy="4208463"/>
          </a:xfrm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C2B4A6FF-D0AD-228C-01DE-D8ED67A5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Design challenge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9E887D6-B7BC-E380-41EE-E2E8892B075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96900" y="2057399"/>
            <a:ext cx="7495670" cy="1988353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Read your design challenge carefully, including: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32A1C29-ED62-AA6F-B944-BFCF3177CEC1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96899" y="2517289"/>
            <a:ext cx="7704620" cy="37483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what you must do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what you can do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what you must not do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Remember: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Use the appropriate information on the Priority area cards and design challenge to help you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Think of innovative and creative solutions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Limited resources doesn’t mean limited solutions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More resources might mean selecting a focus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A535DB2-F752-4881-B70A-A935643A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7071-8352-4B45-BE00-BA79258FE663}" type="slidenum">
              <a:rPr lang="en-US" smtClean="0">
                <a:latin typeface="Work Sans" pitchFamily="2" charset="77"/>
              </a:rPr>
              <a:t>4</a:t>
            </a:fld>
            <a:endParaRPr lang="en-US" dirty="0">
              <a:latin typeface="Work Sans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19B5-D846-CBD9-9B1D-0F2953703C41}"/>
              </a:ext>
            </a:extLst>
          </p:cNvPr>
          <p:cNvGrpSpPr/>
          <p:nvPr/>
        </p:nvGrpSpPr>
        <p:grpSpPr>
          <a:xfrm>
            <a:off x="1565887" y="211959"/>
            <a:ext cx="9222312" cy="426461"/>
            <a:chOff x="1495681" y="293895"/>
            <a:chExt cx="9222312" cy="426461"/>
          </a:xfrm>
        </p:grpSpPr>
        <p:sp>
          <p:nvSpPr>
            <p:cNvPr id="3" name="Rounded Rectangle 18">
              <a:extLst>
                <a:ext uri="{FF2B5EF4-FFF2-40B4-BE49-F238E27FC236}">
                  <a16:creationId xmlns:a16="http://schemas.microsoft.com/office/drawing/2014/main" id="{C52BA3DC-A4B5-6442-A23A-1474A3285A41}"/>
                </a:ext>
              </a:extLst>
            </p:cNvPr>
            <p:cNvSpPr/>
            <p:nvPr/>
          </p:nvSpPr>
          <p:spPr>
            <a:xfrm>
              <a:off x="1537450" y="429967"/>
              <a:ext cx="9138774" cy="154317"/>
            </a:xfrm>
            <a:prstGeom prst="roundRect">
              <a:avLst/>
            </a:prstGeom>
            <a:solidFill>
              <a:srgbClr val="1E346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B112233-3866-B42D-9359-C9115A8E81ED}"/>
                </a:ext>
              </a:extLst>
            </p:cNvPr>
            <p:cNvSpPr/>
            <p:nvPr/>
          </p:nvSpPr>
          <p:spPr>
            <a:xfrm>
              <a:off x="1495681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7D05E7-E23F-B63E-124A-7A31EC57F97F}"/>
                </a:ext>
              </a:extLst>
            </p:cNvPr>
            <p:cNvSpPr/>
            <p:nvPr/>
          </p:nvSpPr>
          <p:spPr>
            <a:xfrm>
              <a:off x="3694644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CA4F57-D906-6E6E-E94C-A7923291965B}"/>
                </a:ext>
              </a:extLst>
            </p:cNvPr>
            <p:cNvSpPr/>
            <p:nvPr/>
          </p:nvSpPr>
          <p:spPr>
            <a:xfrm>
              <a:off x="5893607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3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6F1D56F-EA46-A175-5E96-933E0EC10748}"/>
                </a:ext>
              </a:extLst>
            </p:cNvPr>
            <p:cNvSpPr/>
            <p:nvPr/>
          </p:nvSpPr>
          <p:spPr>
            <a:xfrm>
              <a:off x="8092570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1E3464"/>
                  </a:solidFill>
                  <a:latin typeface="Work Sans" pitchFamily="2" charset="77"/>
                </a:rPr>
                <a:t>4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5911E89-0356-B4E0-D786-F6D957EB6512}"/>
                </a:ext>
              </a:extLst>
            </p:cNvPr>
            <p:cNvSpPr/>
            <p:nvPr/>
          </p:nvSpPr>
          <p:spPr>
            <a:xfrm>
              <a:off x="10291532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52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55685-8FA5-DB60-E9E9-7F9F813E8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86F0D9-A7E7-029F-121D-32871587995E}"/>
              </a:ext>
            </a:extLst>
          </p:cNvPr>
          <p:cNvSpPr/>
          <p:nvPr/>
        </p:nvSpPr>
        <p:spPr>
          <a:xfrm>
            <a:off x="-10838" y="947315"/>
            <a:ext cx="12213675" cy="879351"/>
          </a:xfrm>
          <a:prstGeom prst="rect">
            <a:avLst/>
          </a:prstGeom>
          <a:solidFill>
            <a:srgbClr val="FFCE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4E6CEC3-C20F-5AB6-F1A5-501FD8DB17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9433" r="29433"/>
          <a:stretch>
            <a:fillRect/>
          </a:stretch>
        </p:blipFill>
        <p:spPr>
          <a:xfrm>
            <a:off x="8518525" y="2057400"/>
            <a:ext cx="3076575" cy="4208463"/>
          </a:xfrm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A130D4AE-54BC-3514-0885-33C2FEBED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Reflecting on the design challenge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104B2CA-7D4A-0E2B-9784-8A590A63E0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87375" y="2180609"/>
            <a:ext cx="7704620" cy="423833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How does your artefact reflect Victoria in the year 2050?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What sort of future does it suggest?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What does it suggest about how people live?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What does it suggest about the industry or service area you were working on?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75000"/>
            </a:pPr>
            <a:endParaRPr lang="en-US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Have a look at the other artefacts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What sort of future do these suggest?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What do they suggest about how people live?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SzPct val="75000"/>
              <a:buFont typeface="Courier New" panose="02070309020205020404" pitchFamily="49" charset="0"/>
              <a:buChar char="o"/>
            </a:pPr>
            <a:r>
              <a:rPr lang="en-US" b="0" dirty="0">
                <a:latin typeface="Helvetica" panose="020B0604020202020204" pitchFamily="34" charset="0"/>
                <a:cs typeface="Helvetica" panose="020B0604020202020204" pitchFamily="34" charset="0"/>
              </a:rPr>
              <a:t>What does it suggest about other industry or service areas?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75000"/>
            </a:pPr>
            <a:endParaRPr lang="en-US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What recommendations would you make to the parliament of the past, based on your observations?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FB270D3-3A9D-1885-9A6E-C0288617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97071-8352-4B45-BE00-BA79258FE663}" type="slidenum">
              <a:rPr lang="en-US" smtClean="0">
                <a:latin typeface="Work Sans" pitchFamily="2" charset="77"/>
              </a:rPr>
              <a:t>5</a:t>
            </a:fld>
            <a:endParaRPr lang="en-US" dirty="0">
              <a:latin typeface="Work Sa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30E99D-E6C6-957C-10B3-D71ADF47C624}"/>
              </a:ext>
            </a:extLst>
          </p:cNvPr>
          <p:cNvGrpSpPr/>
          <p:nvPr/>
        </p:nvGrpSpPr>
        <p:grpSpPr>
          <a:xfrm>
            <a:off x="1543978" y="302983"/>
            <a:ext cx="9222312" cy="426461"/>
            <a:chOff x="1495681" y="293895"/>
            <a:chExt cx="9222312" cy="426461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381286C6-FAA8-2DA6-8503-372638D72536}"/>
                </a:ext>
              </a:extLst>
            </p:cNvPr>
            <p:cNvSpPr/>
            <p:nvPr/>
          </p:nvSpPr>
          <p:spPr>
            <a:xfrm>
              <a:off x="1537450" y="429967"/>
              <a:ext cx="9138774" cy="154317"/>
            </a:xfrm>
            <a:prstGeom prst="roundRect">
              <a:avLst/>
            </a:prstGeom>
            <a:solidFill>
              <a:srgbClr val="1E346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16B1D6-1677-C950-94EC-47704D77CB0A}"/>
                </a:ext>
              </a:extLst>
            </p:cNvPr>
            <p:cNvSpPr/>
            <p:nvPr/>
          </p:nvSpPr>
          <p:spPr>
            <a:xfrm>
              <a:off x="1495681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EBCE1DB-213A-72EC-E766-DD0BEA80DCAB}"/>
                </a:ext>
              </a:extLst>
            </p:cNvPr>
            <p:cNvSpPr/>
            <p:nvPr/>
          </p:nvSpPr>
          <p:spPr>
            <a:xfrm>
              <a:off x="3694644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385FA1-4F87-6E97-9629-B1EEF92FC99E}"/>
                </a:ext>
              </a:extLst>
            </p:cNvPr>
            <p:cNvSpPr/>
            <p:nvPr/>
          </p:nvSpPr>
          <p:spPr>
            <a:xfrm>
              <a:off x="5893607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DB43125-B765-91C0-84FF-8148A21B7D12}"/>
                </a:ext>
              </a:extLst>
            </p:cNvPr>
            <p:cNvSpPr/>
            <p:nvPr/>
          </p:nvSpPr>
          <p:spPr>
            <a:xfrm>
              <a:off x="8092570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E77"/>
                  </a:solidFill>
                  <a:latin typeface="Work Sans" pitchFamily="2" charset="77"/>
                </a:rPr>
                <a:t>4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A316BB3-11C3-084E-1C69-5EE73E2292A5}"/>
                </a:ext>
              </a:extLst>
            </p:cNvPr>
            <p:cNvSpPr/>
            <p:nvPr/>
          </p:nvSpPr>
          <p:spPr>
            <a:xfrm>
              <a:off x="10291532" y="293895"/>
              <a:ext cx="426461" cy="426461"/>
            </a:xfrm>
            <a:prstGeom prst="ellipse">
              <a:avLst/>
            </a:prstGeom>
            <a:solidFill>
              <a:srgbClr val="EE8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1E3464"/>
                  </a:solidFill>
                  <a:latin typeface="Work Sans" pitchFamily="2" charset="77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2065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bbd805-dc5c-4b69-887c-a132c1389700">
      <Terms xmlns="http://schemas.microsoft.com/office/infopath/2007/PartnerControls"/>
    </lcf76f155ced4ddcb4097134ff3c332f>
    <_ip_UnifiedCompliancePolicyUIAction xmlns="http://schemas.microsoft.com/sharepoint/v3" xsi:nil="true"/>
    <TaxCatchAll xmlns="e2387f99-12d8-4d4d-8e9d-88ecf3c7b58b" xsi:nil="true"/>
    <_ip_UnifiedCompliancePolicyProperties xmlns="http://schemas.microsoft.com/sharepoint/v3" xsi:nil="true"/>
    <Modifiedby xmlns="1dbbd805-dc5c-4b69-887c-a132c1389700">
      <UserInfo>
        <DisplayName/>
        <AccountId xsi:nil="true"/>
        <AccountType/>
      </UserInfo>
    </Modified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8361405050444698B9DAA4806E4025" ma:contentTypeVersion="26" ma:contentTypeDescription="Create a new document." ma:contentTypeScope="" ma:versionID="ce5ac169346ef1a2346e5681adc35674">
  <xsd:schema xmlns:xsd="http://www.w3.org/2001/XMLSchema" xmlns:xs="http://www.w3.org/2001/XMLSchema" xmlns:p="http://schemas.microsoft.com/office/2006/metadata/properties" xmlns:ns1="http://schemas.microsoft.com/sharepoint/v3" xmlns:ns2="1dbbd805-dc5c-4b69-887c-a132c1389700" xmlns:ns3="da39af72-e28d-4b00-ae84-5af5f18c9689" xmlns:ns4="e2387f99-12d8-4d4d-8e9d-88ecf3c7b58b" targetNamespace="http://schemas.microsoft.com/office/2006/metadata/properties" ma:root="true" ma:fieldsID="7b3346cf1362b7dcdb5f375a9e999295" ns1:_="" ns2:_="" ns3:_="" ns4:_="">
    <xsd:import namespace="http://schemas.microsoft.com/sharepoint/v3"/>
    <xsd:import namespace="1dbbd805-dc5c-4b69-887c-a132c1389700"/>
    <xsd:import namespace="da39af72-e28d-4b00-ae84-5af5f18c9689"/>
    <xsd:import namespace="e2387f99-12d8-4d4d-8e9d-88ecf3c7b5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odifiedby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bd805-dc5c-4b69-887c-a132c13897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odifiedby" ma:index="22" nillable="true" ma:displayName="Modified by" ma:format="Dropdown" ma:list="UserInfo" ma:SharePointGroup="0" ma:internalName="Modifi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52b4d86e-1c47-47bb-9660-90c02fc04e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9af72-e28d-4b00-ae84-5af5f18c968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87f99-12d8-4d4d-8e9d-88ecf3c7b58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bf40f89e-2c40-46f9-845c-27898e6e1d16}" ma:internalName="TaxCatchAll" ma:readOnly="false" ma:showField="CatchAllData" ma:web="da39af72-e28d-4b00-ae84-5af5f18c96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3C5744-EA29-41D0-A54E-588D7C254DE6}">
  <ds:schemaRefs>
    <ds:schemaRef ds:uri="http://schemas.microsoft.com/office/2006/metadata/properties"/>
    <ds:schemaRef ds:uri="http://schemas.microsoft.com/office/infopath/2007/PartnerControls"/>
    <ds:schemaRef ds:uri="1dbbd805-dc5c-4b69-887c-a132c1389700"/>
    <ds:schemaRef ds:uri="http://schemas.microsoft.com/sharepoint/v3"/>
    <ds:schemaRef ds:uri="e2387f99-12d8-4d4d-8e9d-88ecf3c7b58b"/>
  </ds:schemaRefs>
</ds:datastoreItem>
</file>

<file path=customXml/itemProps2.xml><?xml version="1.0" encoding="utf-8"?>
<ds:datastoreItem xmlns:ds="http://schemas.openxmlformats.org/officeDocument/2006/customXml" ds:itemID="{200465C7-5BB0-40F7-9FDC-A53F26D631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1B4B09-3EC3-471F-B73F-B69852654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dbbd805-dc5c-4b69-887c-a132c1389700"/>
    <ds:schemaRef ds:uri="da39af72-e28d-4b00-ae84-5af5f18c9689"/>
    <ds:schemaRef ds:uri="e2387f99-12d8-4d4d-8e9d-88ecf3c7b5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f7f7579-3e9c-4a7e-b844-420280f53859}" enabled="0" method="" siteId="{df7f7579-3e9c-4a7e-b844-420280f5385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12409</TotalTime>
  <Words>446</Words>
  <Application>Microsoft Office PowerPoint</Application>
  <PresentationFormat>Widescreen</PresentationFormat>
  <Paragraphs>93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Courier New</vt:lpstr>
      <vt:lpstr>Helvetica</vt:lpstr>
      <vt:lpstr>Work Sans</vt:lpstr>
      <vt:lpstr>Work Sans SemiBold</vt:lpstr>
      <vt:lpstr>Office Theme</vt:lpstr>
      <vt:lpstr>BY PARLIAMENT OF VICTORIA</vt:lpstr>
      <vt:lpstr>Deciding on your political party</vt:lpstr>
      <vt:lpstr>Deciding on the priority areas</vt:lpstr>
      <vt:lpstr>Passing a bill</vt:lpstr>
      <vt:lpstr>Design challenge</vt:lpstr>
      <vt:lpstr>Reflecting on the design 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AULUNA BISMA</dc:creator>
  <cp:lastModifiedBy>Narelle Wood</cp:lastModifiedBy>
  <cp:revision>3</cp:revision>
  <dcterms:created xsi:type="dcterms:W3CDTF">2025-05-06T05:46:11Z</dcterms:created>
  <dcterms:modified xsi:type="dcterms:W3CDTF">2026-02-03T01:48:40Z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0x010100398361405050444698B9DAA4806E4025</vt:lpwstr>
  </property>
  <property fmtid="{D5CDD505-2E9C-101B-9397-08002B2CF9AE}" pid="3" name="MediaServiceImageTags">
    <vt:lpwstr/>
  </property>
</Properties>
</file>