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style1.xml" ContentType="application/vnd.ms-office.chartstyle+xml"/>
  <Override PartName="/ppt/charts/chart1.xml" ContentType="application/vnd.openxmlformats-officedocument.drawingml.char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changesInfos/changesInfo1.xml" ContentType="application/vnd.ms-powerpoint.changesinfo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81" r:id="rId5"/>
    <p:sldMasterId id="2147483661" r:id="rId6"/>
    <p:sldMasterId id="2147483658" r:id="rId7"/>
  </p:sldMasterIdLst>
  <p:notesMasterIdLst>
    <p:notesMasterId r:id="rId14"/>
  </p:notesMasterIdLst>
  <p:sldIdLst>
    <p:sldId id="260" r:id="rId8"/>
    <p:sldId id="261" r:id="rId9"/>
    <p:sldId id="265" r:id="rId10"/>
    <p:sldId id="263" r:id="rId11"/>
    <p:sldId id="26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1C6"/>
    <a:srgbClr val="808080"/>
    <a:srgbClr val="FDB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47EDF4-FB1A-433F-B640-E2C83E063A6A}" v="288" dt="2025-12-05T03:50:06.795"/>
    <p1510:client id="{93D1CFB5-EE9F-4DFD-8DBA-A2B3EA9DB91D}" v="54" dt="2025-12-05T03:17:41.205"/>
    <p1510:client id="{CCF53574-041D-4B7F-BE31-8E14D39427D7}" v="13" dt="2025-12-05T00:50:13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Georgalas (CCYP)" userId="ae4bf29b-0acc-4b32-9412-0bb717433b7f" providerId="ADAL" clId="{21E23C42-E33C-40C6-B672-26D5EAE00F5C}"/>
    <pc:docChg chg="undo custSel modSld">
      <pc:chgData name="Stephanie Georgalas (CCYP)" userId="ae4bf29b-0acc-4b32-9412-0bb717433b7f" providerId="ADAL" clId="{21E23C42-E33C-40C6-B672-26D5EAE00F5C}" dt="2025-12-05T03:17:41.206" v="53" actId="1076"/>
      <pc:docMkLst>
        <pc:docMk/>
      </pc:docMkLst>
      <pc:sldChg chg="addSp delSp modSp mod">
        <pc:chgData name="Stephanie Georgalas (CCYP)" userId="ae4bf29b-0acc-4b32-9412-0bb717433b7f" providerId="ADAL" clId="{21E23C42-E33C-40C6-B672-26D5EAE00F5C}" dt="2025-12-05T03:17:41.206" v="53" actId="1076"/>
        <pc:sldMkLst>
          <pc:docMk/>
          <pc:sldMk cId="3276236200" sldId="265"/>
        </pc:sldMkLst>
        <pc:picChg chg="add del mod modCrop">
          <ac:chgData name="Stephanie Georgalas (CCYP)" userId="ae4bf29b-0acc-4b32-9412-0bb717433b7f" providerId="ADAL" clId="{21E23C42-E33C-40C6-B672-26D5EAE00F5C}" dt="2025-12-05T03:16:04.960" v="48" actId="478"/>
          <ac:picMkLst>
            <pc:docMk/>
            <pc:sldMk cId="3276236200" sldId="265"/>
            <ac:picMk id="7" creationId="{53B7AAA7-E07D-EDF1-D313-E00680953085}"/>
          </ac:picMkLst>
        </pc:picChg>
        <pc:picChg chg="add del mod">
          <ac:chgData name="Stephanie Georgalas (CCYP)" userId="ae4bf29b-0acc-4b32-9412-0bb717433b7f" providerId="ADAL" clId="{21E23C42-E33C-40C6-B672-26D5EAE00F5C}" dt="2025-12-05T03:16:22.153" v="50" actId="478"/>
          <ac:picMkLst>
            <pc:docMk/>
            <pc:sldMk cId="3276236200" sldId="265"/>
            <ac:picMk id="8" creationId="{D2F3111F-7CCD-AC1A-CD69-71D91CCB6A51}"/>
          </ac:picMkLst>
        </pc:picChg>
        <pc:picChg chg="add mod modCrop">
          <ac:chgData name="Stephanie Georgalas (CCYP)" userId="ae4bf29b-0acc-4b32-9412-0bb717433b7f" providerId="ADAL" clId="{21E23C42-E33C-40C6-B672-26D5EAE00F5C}" dt="2025-12-05T03:17:41.206" v="53" actId="1076"/>
          <ac:picMkLst>
            <pc:docMk/>
            <pc:sldMk cId="3276236200" sldId="265"/>
            <ac:picMk id="10" creationId="{A75750DF-BD6E-6317-0582-84CB0F1F7F1C}"/>
          </ac:picMkLst>
        </pc:picChg>
        <pc:picChg chg="del">
          <ac:chgData name="Stephanie Georgalas (CCYP)" userId="ae4bf29b-0acc-4b32-9412-0bb717433b7f" providerId="ADAL" clId="{21E23C42-E33C-40C6-B672-26D5EAE00F5C}" dt="2025-12-04T04:55:08.846" v="0" actId="478"/>
          <ac:picMkLst>
            <pc:docMk/>
            <pc:sldMk cId="3276236200" sldId="265"/>
            <ac:picMk id="13" creationId="{C443220A-83D7-D883-D036-21FC361CF972}"/>
          </ac:picMkLst>
        </pc:picChg>
      </pc:sldChg>
      <pc:sldChg chg="modSp mod">
        <pc:chgData name="Stephanie Georgalas (CCYP)" userId="ae4bf29b-0acc-4b32-9412-0bb717433b7f" providerId="ADAL" clId="{21E23C42-E33C-40C6-B672-26D5EAE00F5C}" dt="2025-12-04T23:00:08.168" v="46" actId="207"/>
        <pc:sldMkLst>
          <pc:docMk/>
          <pc:sldMk cId="2535757575" sldId="267"/>
        </pc:sldMkLst>
        <pc:spChg chg="mod">
          <ac:chgData name="Stephanie Georgalas (CCYP)" userId="ae4bf29b-0acc-4b32-9412-0bb717433b7f" providerId="ADAL" clId="{21E23C42-E33C-40C6-B672-26D5EAE00F5C}" dt="2025-12-04T23:00:08.168" v="46" actId="207"/>
          <ac:spMkLst>
            <pc:docMk/>
            <pc:sldMk cId="2535757575" sldId="267"/>
            <ac:spMk id="9" creationId="{252279BF-E91F-58FB-59B6-B1568E0ABC4B}"/>
          </ac:spMkLst>
        </pc:spChg>
        <pc:spChg chg="mod">
          <ac:chgData name="Stephanie Georgalas (CCYP)" userId="ae4bf29b-0acc-4b32-9412-0bb717433b7f" providerId="ADAL" clId="{21E23C42-E33C-40C6-B672-26D5EAE00F5C}" dt="2025-12-04T23:00:08.168" v="46" actId="207"/>
          <ac:spMkLst>
            <pc:docMk/>
            <pc:sldMk cId="2535757575" sldId="267"/>
            <ac:spMk id="10" creationId="{79D117FC-C2E9-C26C-C008-D54B98988E86}"/>
          </ac:spMkLst>
        </pc:spChg>
        <pc:spChg chg="mod">
          <ac:chgData name="Stephanie Georgalas (CCYP)" userId="ae4bf29b-0acc-4b32-9412-0bb717433b7f" providerId="ADAL" clId="{21E23C42-E33C-40C6-B672-26D5EAE00F5C}" dt="2025-12-04T23:00:08.168" v="46" actId="207"/>
          <ac:spMkLst>
            <pc:docMk/>
            <pc:sldMk cId="2535757575" sldId="267"/>
            <ac:spMk id="13" creationId="{4A9F41DE-648F-BE02-FFC8-AC4F67AC8F0E}"/>
          </ac:spMkLst>
        </pc:spChg>
        <pc:spChg chg="mod">
          <ac:chgData name="Stephanie Georgalas (CCYP)" userId="ae4bf29b-0acc-4b32-9412-0bb717433b7f" providerId="ADAL" clId="{21E23C42-E33C-40C6-B672-26D5EAE00F5C}" dt="2025-12-04T23:00:08.168" v="46" actId="207"/>
          <ac:spMkLst>
            <pc:docMk/>
            <pc:sldMk cId="2535757575" sldId="267"/>
            <ac:spMk id="16" creationId="{3D1C18B8-2BA0-DC61-582E-9D4BD5128A5D}"/>
          </ac:spMkLst>
        </pc:spChg>
        <pc:spChg chg="mod">
          <ac:chgData name="Stephanie Georgalas (CCYP)" userId="ae4bf29b-0acc-4b32-9412-0bb717433b7f" providerId="ADAL" clId="{21E23C42-E33C-40C6-B672-26D5EAE00F5C}" dt="2025-12-04T23:00:08.168" v="46" actId="207"/>
          <ac:spMkLst>
            <pc:docMk/>
            <pc:sldMk cId="2535757575" sldId="267"/>
            <ac:spMk id="18" creationId="{0E7B5CDA-DCBE-CEC6-64CA-D6FFE129FC30}"/>
          </ac:spMkLst>
        </pc:spChg>
        <pc:spChg chg="mod">
          <ac:chgData name="Stephanie Georgalas (CCYP)" userId="ae4bf29b-0acc-4b32-9412-0bb717433b7f" providerId="ADAL" clId="{21E23C42-E33C-40C6-B672-26D5EAE00F5C}" dt="2025-12-04T23:00:08.168" v="46" actId="207"/>
          <ac:spMkLst>
            <pc:docMk/>
            <pc:sldMk cId="2535757575" sldId="267"/>
            <ac:spMk id="19" creationId="{8B877ABB-0E79-2155-3D60-EB7216E6399A}"/>
          </ac:spMkLst>
        </pc:spChg>
        <pc:spChg chg="mod">
          <ac:chgData name="Stephanie Georgalas (CCYP)" userId="ae4bf29b-0acc-4b32-9412-0bb717433b7f" providerId="ADAL" clId="{21E23C42-E33C-40C6-B672-26D5EAE00F5C}" dt="2025-12-04T23:00:08.168" v="46" actId="207"/>
          <ac:spMkLst>
            <pc:docMk/>
            <pc:sldMk cId="2535757575" sldId="267"/>
            <ac:spMk id="21" creationId="{D29FEA5E-AF3F-B80B-AE78-DA185086E058}"/>
          </ac:spMkLst>
        </pc:spChg>
        <pc:spChg chg="mod">
          <ac:chgData name="Stephanie Georgalas (CCYP)" userId="ae4bf29b-0acc-4b32-9412-0bb717433b7f" providerId="ADAL" clId="{21E23C42-E33C-40C6-B672-26D5EAE00F5C}" dt="2025-12-04T23:00:08.168" v="46" actId="207"/>
          <ac:spMkLst>
            <pc:docMk/>
            <pc:sldMk cId="2535757575" sldId="267"/>
            <ac:spMk id="27" creationId="{10ABA948-B4D7-F8E7-F683-C309286DB0E7}"/>
          </ac:spMkLst>
        </pc:spChg>
      </pc:sldChg>
      <pc:sldChg chg="modSp mod">
        <pc:chgData name="Stephanie Georgalas (CCYP)" userId="ae4bf29b-0acc-4b32-9412-0bb717433b7f" providerId="ADAL" clId="{21E23C42-E33C-40C6-B672-26D5EAE00F5C}" dt="2025-12-04T22:58:53.673" v="43" actId="6549"/>
        <pc:sldMkLst>
          <pc:docMk/>
          <pc:sldMk cId="1155628753" sldId="268"/>
        </pc:sldMkLst>
        <pc:spChg chg="mod">
          <ac:chgData name="Stephanie Georgalas (CCYP)" userId="ae4bf29b-0acc-4b32-9412-0bb717433b7f" providerId="ADAL" clId="{21E23C42-E33C-40C6-B672-26D5EAE00F5C}" dt="2025-12-04T22:58:53.673" v="43" actId="6549"/>
          <ac:spMkLst>
            <pc:docMk/>
            <pc:sldMk cId="1155628753" sldId="268"/>
            <ac:spMk id="16" creationId="{4189FA9F-EA91-6BBD-1EE4-E0A432722FB6}"/>
          </ac:spMkLst>
        </pc:spChg>
        <pc:spChg chg="mod">
          <ac:chgData name="Stephanie Georgalas (CCYP)" userId="ae4bf29b-0acc-4b32-9412-0bb717433b7f" providerId="ADAL" clId="{21E23C42-E33C-40C6-B672-26D5EAE00F5C}" dt="2025-12-04T22:57:36.412" v="17" actId="403"/>
          <ac:spMkLst>
            <pc:docMk/>
            <pc:sldMk cId="1155628753" sldId="268"/>
            <ac:spMk id="17" creationId="{2EC79C63-8CEF-4A5B-CF9A-D19559136AD1}"/>
          </ac:spMkLst>
        </pc:spChg>
        <pc:spChg chg="mod">
          <ac:chgData name="Stephanie Georgalas (CCYP)" userId="ae4bf29b-0acc-4b32-9412-0bb717433b7f" providerId="ADAL" clId="{21E23C42-E33C-40C6-B672-26D5EAE00F5C}" dt="2025-12-04T22:57:33.574" v="16" actId="14100"/>
          <ac:spMkLst>
            <pc:docMk/>
            <pc:sldMk cId="1155628753" sldId="268"/>
            <ac:spMk id="18" creationId="{87BC24F6-C516-7BA8-343D-397A17A90FA5}"/>
          </ac:spMkLst>
        </pc:spChg>
        <pc:spChg chg="mod">
          <ac:chgData name="Stephanie Georgalas (CCYP)" userId="ae4bf29b-0acc-4b32-9412-0bb717433b7f" providerId="ADAL" clId="{21E23C42-E33C-40C6-B672-26D5EAE00F5C}" dt="2025-12-04T22:57:39.739" v="18" actId="403"/>
          <ac:spMkLst>
            <pc:docMk/>
            <pc:sldMk cId="1155628753" sldId="268"/>
            <ac:spMk id="19" creationId="{489E46D0-A108-2BAA-00F8-663A350B9E5E}"/>
          </ac:spMkLst>
        </pc:spChg>
        <pc:spChg chg="mod">
          <ac:chgData name="Stephanie Georgalas (CCYP)" userId="ae4bf29b-0acc-4b32-9412-0bb717433b7f" providerId="ADAL" clId="{21E23C42-E33C-40C6-B672-26D5EAE00F5C}" dt="2025-12-04T22:57:42.222" v="19" actId="403"/>
          <ac:spMkLst>
            <pc:docMk/>
            <pc:sldMk cId="1155628753" sldId="268"/>
            <ac:spMk id="20" creationId="{B834DDAC-77CF-968F-DDB3-CAB6FF65F985}"/>
          </ac:spMkLst>
        </pc:spChg>
        <pc:spChg chg="mod">
          <ac:chgData name="Stephanie Georgalas (CCYP)" userId="ae4bf29b-0acc-4b32-9412-0bb717433b7f" providerId="ADAL" clId="{21E23C42-E33C-40C6-B672-26D5EAE00F5C}" dt="2025-12-04T22:57:53.931" v="23" actId="6549"/>
          <ac:spMkLst>
            <pc:docMk/>
            <pc:sldMk cId="1155628753" sldId="268"/>
            <ac:spMk id="21" creationId="{DC30E227-0899-31BA-BCC1-5D6EFCCAD519}"/>
          </ac:spMkLst>
        </pc:spChg>
        <pc:spChg chg="mod">
          <ac:chgData name="Stephanie Georgalas (CCYP)" userId="ae4bf29b-0acc-4b32-9412-0bb717433b7f" providerId="ADAL" clId="{21E23C42-E33C-40C6-B672-26D5EAE00F5C}" dt="2025-12-04T22:58:52.893" v="42" actId="6549"/>
          <ac:spMkLst>
            <pc:docMk/>
            <pc:sldMk cId="1155628753" sldId="268"/>
            <ac:spMk id="22" creationId="{8A2DF440-EC85-66B5-166B-6613A3459730}"/>
          </ac:spMkLst>
        </pc:spChg>
        <pc:graphicFrameChg chg="modGraphic">
          <ac:chgData name="Stephanie Georgalas (CCYP)" userId="ae4bf29b-0acc-4b32-9412-0bb717433b7f" providerId="ADAL" clId="{21E23C42-E33C-40C6-B672-26D5EAE00F5C}" dt="2025-12-04T22:57:12.054" v="14" actId="2711"/>
          <ac:graphicFrameMkLst>
            <pc:docMk/>
            <pc:sldMk cId="1155628753" sldId="268"/>
            <ac:graphicFrameMk id="7" creationId="{35436A15-9375-55E5-FE82-3342295C6123}"/>
          </ac:graphicFrameMkLst>
        </pc:graphicFrameChg>
      </pc:sldChg>
    </pc:docChg>
  </pc:docChgLst>
  <pc:docChgLst>
    <pc:chgData name="James Carter (CCYP)" userId="aa7e8c72-6a49-4645-80b4-9759ddb8dc2b" providerId="ADAL" clId="{472196C8-56CE-4CB3-AB24-DE38ED19DBA4}"/>
    <pc:docChg chg="modSld">
      <pc:chgData name="James Carter (CCYP)" userId="aa7e8c72-6a49-4645-80b4-9759ddb8dc2b" providerId="ADAL" clId="{472196C8-56CE-4CB3-AB24-DE38ED19DBA4}" dt="2025-12-05T00:50:13.382" v="12" actId="20577"/>
      <pc:docMkLst>
        <pc:docMk/>
      </pc:docMkLst>
      <pc:sldChg chg="modSp mod">
        <pc:chgData name="James Carter (CCYP)" userId="aa7e8c72-6a49-4645-80b4-9759ddb8dc2b" providerId="ADAL" clId="{472196C8-56CE-4CB3-AB24-DE38ED19DBA4}" dt="2025-12-05T00:50:13.382" v="12" actId="20577"/>
        <pc:sldMkLst>
          <pc:docMk/>
          <pc:sldMk cId="1155628753" sldId="268"/>
        </pc:sldMkLst>
        <pc:spChg chg="mod">
          <ac:chgData name="James Carter (CCYP)" userId="aa7e8c72-6a49-4645-80b4-9759ddb8dc2b" providerId="ADAL" clId="{472196C8-56CE-4CB3-AB24-DE38ED19DBA4}" dt="2025-12-05T00:50:13.382" v="12" actId="20577"/>
          <ac:spMkLst>
            <pc:docMk/>
            <pc:sldMk cId="1155628753" sldId="268"/>
            <ac:spMk id="16" creationId="{4189FA9F-EA91-6BBD-1EE4-E0A432722FB6}"/>
          </ac:spMkLst>
        </pc:spChg>
        <pc:spChg chg="mod">
          <ac:chgData name="James Carter (CCYP)" userId="aa7e8c72-6a49-4645-80b4-9759ddb8dc2b" providerId="ADAL" clId="{472196C8-56CE-4CB3-AB24-DE38ED19DBA4}" dt="2025-12-05T00:50:10.443" v="6" actId="20577"/>
          <ac:spMkLst>
            <pc:docMk/>
            <pc:sldMk cId="1155628753" sldId="268"/>
            <ac:spMk id="22" creationId="{8A2DF440-EC85-66B5-166B-6613A3459730}"/>
          </ac:spMkLst>
        </pc:spChg>
      </pc:sldChg>
    </pc:docChg>
  </pc:docChgLst>
  <pc:docChgLst>
    <pc:chgData name="Rouel Dayoan (CCYP)" userId="5d139730-8569-48cd-a73e-0e6a2d449595" providerId="ADAL" clId="{68435CE6-00A4-4F49-8B26-3ACE55866B58}"/>
    <pc:docChg chg="undo custSel addSld delSld modSld sldOrd modMainMaster">
      <pc:chgData name="Rouel Dayoan (CCYP)" userId="5d139730-8569-48cd-a73e-0e6a2d449595" providerId="ADAL" clId="{68435CE6-00A4-4F49-8B26-3ACE55866B58}" dt="2025-12-05T03:50:06.795" v="2085" actId="20577"/>
      <pc:docMkLst>
        <pc:docMk/>
      </pc:docMkLst>
      <pc:sldChg chg="addSp modSp mod modNotesTx">
        <pc:chgData name="Rouel Dayoan (CCYP)" userId="5d139730-8569-48cd-a73e-0e6a2d449595" providerId="ADAL" clId="{68435CE6-00A4-4F49-8B26-3ACE55866B58}" dt="2025-12-05T03:50:06.795" v="2085" actId="20577"/>
        <pc:sldMkLst>
          <pc:docMk/>
          <pc:sldMk cId="228475537" sldId="260"/>
        </pc:sldMkLst>
        <pc:spChg chg="add mod">
          <ac:chgData name="Rouel Dayoan (CCYP)" userId="5d139730-8569-48cd-a73e-0e6a2d449595" providerId="ADAL" clId="{68435CE6-00A4-4F49-8B26-3ACE55866B58}" dt="2025-12-05T03:49:43.664" v="2056" actId="404"/>
          <ac:spMkLst>
            <pc:docMk/>
            <pc:sldMk cId="228475537" sldId="260"/>
            <ac:spMk id="4" creationId="{ECF15E34-D3BA-4955-5AE1-A12816217582}"/>
          </ac:spMkLst>
        </pc:spChg>
        <pc:spChg chg="add mod">
          <ac:chgData name="Rouel Dayoan (CCYP)" userId="5d139730-8569-48cd-a73e-0e6a2d449595" providerId="ADAL" clId="{68435CE6-00A4-4F49-8B26-3ACE55866B58}" dt="2025-12-05T03:50:06.795" v="2085" actId="20577"/>
          <ac:spMkLst>
            <pc:docMk/>
            <pc:sldMk cId="228475537" sldId="260"/>
            <ac:spMk id="5" creationId="{53215230-AE63-AE3B-5905-9EB687D4D5B3}"/>
          </ac:spMkLst>
        </pc:spChg>
      </pc:sldChg>
      <pc:sldChg chg="modSp mod">
        <pc:chgData name="Rouel Dayoan (CCYP)" userId="5d139730-8569-48cd-a73e-0e6a2d449595" providerId="ADAL" clId="{68435CE6-00A4-4F49-8B26-3ACE55866B58}" dt="2025-12-04T06:48:12.854" v="1084" actId="20577"/>
        <pc:sldMkLst>
          <pc:docMk/>
          <pc:sldMk cId="1607538044" sldId="261"/>
        </pc:sldMkLst>
        <pc:spChg chg="mod">
          <ac:chgData name="Rouel Dayoan (CCYP)" userId="5d139730-8569-48cd-a73e-0e6a2d449595" providerId="ADAL" clId="{68435CE6-00A4-4F49-8B26-3ACE55866B58}" dt="2025-12-04T06:48:12.854" v="1084" actId="20577"/>
          <ac:spMkLst>
            <pc:docMk/>
            <pc:sldMk cId="1607538044" sldId="261"/>
            <ac:spMk id="4" creationId="{00000000-0000-0000-0000-000000000000}"/>
          </ac:spMkLst>
        </pc:spChg>
      </pc:sldChg>
      <pc:sldChg chg="addSp delSp modSp mod">
        <pc:chgData name="Rouel Dayoan (CCYP)" userId="5d139730-8569-48cd-a73e-0e6a2d449595" providerId="ADAL" clId="{68435CE6-00A4-4F49-8B26-3ACE55866B58}" dt="2025-12-04T22:36:56.502" v="1708" actId="1076"/>
        <pc:sldMkLst>
          <pc:docMk/>
          <pc:sldMk cId="2142820043" sldId="263"/>
        </pc:sldMkLst>
        <pc:spChg chg="mod">
          <ac:chgData name="Rouel Dayoan (CCYP)" userId="5d139730-8569-48cd-a73e-0e6a2d449595" providerId="ADAL" clId="{68435CE6-00A4-4F49-8B26-3ACE55866B58}" dt="2025-12-04T22:32:19.169" v="1637" actId="1036"/>
          <ac:spMkLst>
            <pc:docMk/>
            <pc:sldMk cId="2142820043" sldId="263"/>
            <ac:spMk id="10" creationId="{7B4ACC7E-4A9F-3B84-E6D8-EEB53D8C8CDF}"/>
          </ac:spMkLst>
        </pc:spChg>
        <pc:spChg chg="mod">
          <ac:chgData name="Rouel Dayoan (CCYP)" userId="5d139730-8569-48cd-a73e-0e6a2d449595" providerId="ADAL" clId="{68435CE6-00A4-4F49-8B26-3ACE55866B58}" dt="2025-12-04T22:29:47.019" v="1542" actId="20577"/>
          <ac:spMkLst>
            <pc:docMk/>
            <pc:sldMk cId="2142820043" sldId="263"/>
            <ac:spMk id="11" creationId="{9BD55606-0999-7D2F-B223-F0E8854972F0}"/>
          </ac:spMkLst>
        </pc:spChg>
        <pc:spChg chg="mod">
          <ac:chgData name="Rouel Dayoan (CCYP)" userId="5d139730-8569-48cd-a73e-0e6a2d449595" providerId="ADAL" clId="{68435CE6-00A4-4F49-8B26-3ACE55866B58}" dt="2025-12-04T22:33:45.902" v="1685" actId="20577"/>
          <ac:spMkLst>
            <pc:docMk/>
            <pc:sldMk cId="2142820043" sldId="263"/>
            <ac:spMk id="12" creationId="{DAF5D01C-2BCD-09D3-F3AA-81FA086D3EBB}"/>
          </ac:spMkLst>
        </pc:spChg>
        <pc:spChg chg="mod">
          <ac:chgData name="Rouel Dayoan (CCYP)" userId="5d139730-8569-48cd-a73e-0e6a2d449595" providerId="ADAL" clId="{68435CE6-00A4-4F49-8B26-3ACE55866B58}" dt="2025-12-04T22:36:04.701" v="1703" actId="20577"/>
          <ac:spMkLst>
            <pc:docMk/>
            <pc:sldMk cId="2142820043" sldId="263"/>
            <ac:spMk id="13" creationId="{9560A321-E50D-2B58-EBBC-C3F94D3133DA}"/>
          </ac:spMkLst>
        </pc:spChg>
        <pc:spChg chg="mod">
          <ac:chgData name="Rouel Dayoan (CCYP)" userId="5d139730-8569-48cd-a73e-0e6a2d449595" providerId="ADAL" clId="{68435CE6-00A4-4F49-8B26-3ACE55866B58}" dt="2025-12-04T22:30:00.269" v="1574" actId="20577"/>
          <ac:spMkLst>
            <pc:docMk/>
            <pc:sldMk cId="2142820043" sldId="263"/>
            <ac:spMk id="14" creationId="{E2182C0C-B24D-C85C-9E4B-F5814597A1D2}"/>
          </ac:spMkLst>
        </pc:spChg>
        <pc:spChg chg="mod">
          <ac:chgData name="Rouel Dayoan (CCYP)" userId="5d139730-8569-48cd-a73e-0e6a2d449595" providerId="ADAL" clId="{68435CE6-00A4-4F49-8B26-3ACE55866B58}" dt="2025-12-04T22:22:47.268" v="1525" actId="1035"/>
          <ac:spMkLst>
            <pc:docMk/>
            <pc:sldMk cId="2142820043" sldId="263"/>
            <ac:spMk id="22" creationId="{E06BA7D8-1196-2FF4-A6AA-D6453FB19BEE}"/>
          </ac:spMkLst>
        </pc:spChg>
        <pc:grpChg chg="add mod">
          <ac:chgData name="Rouel Dayoan (CCYP)" userId="5d139730-8569-48cd-a73e-0e6a2d449595" providerId="ADAL" clId="{68435CE6-00A4-4F49-8B26-3ACE55866B58}" dt="2025-12-04T22:30:37.485" v="1633" actId="1036"/>
          <ac:grpSpMkLst>
            <pc:docMk/>
            <pc:sldMk cId="2142820043" sldId="263"/>
            <ac:grpSpMk id="7" creationId="{4EFF2D46-4A5B-5879-C7E6-0529B31805EB}"/>
          </ac:grpSpMkLst>
        </pc:grpChg>
        <pc:grpChg chg="add del mod">
          <ac:chgData name="Rouel Dayoan (CCYP)" userId="5d139730-8569-48cd-a73e-0e6a2d449595" providerId="ADAL" clId="{68435CE6-00A4-4F49-8B26-3ACE55866B58}" dt="2025-12-04T22:36:14.485" v="1705" actId="478"/>
          <ac:grpSpMkLst>
            <pc:docMk/>
            <pc:sldMk cId="2142820043" sldId="263"/>
            <ac:grpSpMk id="16" creationId="{83EE6F5B-0132-549C-D3EB-647C160476B2}"/>
          </ac:grpSpMkLst>
        </pc:grpChg>
        <pc:grpChg chg="mod">
          <ac:chgData name="Rouel Dayoan (CCYP)" userId="5d139730-8569-48cd-a73e-0e6a2d449595" providerId="ADAL" clId="{68435CE6-00A4-4F49-8B26-3ACE55866B58}" dt="2025-12-04T22:30:37.485" v="1633" actId="1036"/>
          <ac:grpSpMkLst>
            <pc:docMk/>
            <pc:sldMk cId="2142820043" sldId="263"/>
            <ac:grpSpMk id="27" creationId="{6F8A87FB-5A97-C390-B12B-08B125E36CAD}"/>
          </ac:grpSpMkLst>
        </pc:grpChg>
        <pc:grpChg chg="mod">
          <ac:chgData name="Rouel Dayoan (CCYP)" userId="5d139730-8569-48cd-a73e-0e6a2d449595" providerId="ADAL" clId="{68435CE6-00A4-4F49-8B26-3ACE55866B58}" dt="2025-12-04T22:36:56.502" v="1708" actId="1076"/>
          <ac:grpSpMkLst>
            <pc:docMk/>
            <pc:sldMk cId="2142820043" sldId="263"/>
            <ac:grpSpMk id="28" creationId="{3C3E6654-B9DA-A866-5E74-55563243903F}"/>
          </ac:grpSpMkLst>
        </pc:grpChg>
      </pc:sldChg>
      <pc:sldChg chg="addSp delSp modSp mod ord">
        <pc:chgData name="Rouel Dayoan (CCYP)" userId="5d139730-8569-48cd-a73e-0e6a2d449595" providerId="ADAL" clId="{68435CE6-00A4-4F49-8B26-3ACE55866B58}" dt="2025-12-05T03:37:22.320" v="1983" actId="1035"/>
        <pc:sldMkLst>
          <pc:docMk/>
          <pc:sldMk cId="3276236200" sldId="265"/>
        </pc:sldMkLst>
        <pc:spChg chg="add del">
          <ac:chgData name="Rouel Dayoan (CCYP)" userId="5d139730-8569-48cd-a73e-0e6a2d449595" providerId="ADAL" clId="{68435CE6-00A4-4F49-8B26-3ACE55866B58}" dt="2025-12-05T03:36:25.471" v="1967" actId="22"/>
          <ac:spMkLst>
            <pc:docMk/>
            <pc:sldMk cId="3276236200" sldId="265"/>
            <ac:spMk id="9" creationId="{54D3D252-6D80-AE4C-C205-DB00A11CD8DA}"/>
          </ac:spMkLst>
        </pc:spChg>
        <pc:picChg chg="del mod">
          <ac:chgData name="Rouel Dayoan (CCYP)" userId="5d139730-8569-48cd-a73e-0e6a2d449595" providerId="ADAL" clId="{68435CE6-00A4-4F49-8B26-3ACE55866B58}" dt="2025-12-05T03:36:23.971" v="1965" actId="478"/>
          <ac:picMkLst>
            <pc:docMk/>
            <pc:sldMk cId="3276236200" sldId="265"/>
            <ac:picMk id="10" creationId="{A75750DF-BD6E-6317-0582-84CB0F1F7F1C}"/>
          </ac:picMkLst>
        </pc:picChg>
        <pc:picChg chg="add mod ord modCrop">
          <ac:chgData name="Rouel Dayoan (CCYP)" userId="5d139730-8569-48cd-a73e-0e6a2d449595" providerId="ADAL" clId="{68435CE6-00A4-4F49-8B26-3ACE55866B58}" dt="2025-12-05T03:37:22.320" v="1983" actId="1035"/>
          <ac:picMkLst>
            <pc:docMk/>
            <pc:sldMk cId="3276236200" sldId="265"/>
            <ac:picMk id="12" creationId="{98500BEF-98E5-D57A-3B99-77CEFA905EE8}"/>
          </ac:picMkLst>
        </pc:picChg>
      </pc:sldChg>
      <pc:sldChg chg="addSp delSp modSp del mod">
        <pc:chgData name="Rouel Dayoan (CCYP)" userId="5d139730-8569-48cd-a73e-0e6a2d449595" providerId="ADAL" clId="{68435CE6-00A4-4F49-8B26-3ACE55866B58}" dt="2025-12-04T09:23:19.036" v="1464" actId="47"/>
        <pc:sldMkLst>
          <pc:docMk/>
          <pc:sldMk cId="3941526645" sldId="266"/>
        </pc:sldMkLst>
        <pc:spChg chg="mod topLvl">
          <ac:chgData name="Rouel Dayoan (CCYP)" userId="5d139730-8569-48cd-a73e-0e6a2d449595" providerId="ADAL" clId="{68435CE6-00A4-4F49-8B26-3ACE55866B58}" dt="2025-12-04T07:47:55.345" v="1109" actId="13926"/>
          <ac:spMkLst>
            <pc:docMk/>
            <pc:sldMk cId="3941526645" sldId="266"/>
            <ac:spMk id="6" creationId="{CB1093A5-B857-3975-A5A0-9378A88CB589}"/>
          </ac:spMkLst>
        </pc:spChg>
        <pc:spChg chg="mod">
          <ac:chgData name="Rouel Dayoan (CCYP)" userId="5d139730-8569-48cd-a73e-0e6a2d449595" providerId="ADAL" clId="{68435CE6-00A4-4F49-8B26-3ACE55866B58}" dt="2025-12-04T07:48:05.262" v="1111" actId="13926"/>
          <ac:spMkLst>
            <pc:docMk/>
            <pc:sldMk cId="3941526645" sldId="266"/>
            <ac:spMk id="8" creationId="{B3F96F66-44F5-D4A6-CC65-9B70729B7CB1}"/>
          </ac:spMkLst>
        </pc:spChg>
        <pc:spChg chg="mod">
          <ac:chgData name="Rouel Dayoan (CCYP)" userId="5d139730-8569-48cd-a73e-0e6a2d449595" providerId="ADAL" clId="{68435CE6-00A4-4F49-8B26-3ACE55866B58}" dt="2025-12-04T07:48:07.895" v="1112" actId="13926"/>
          <ac:spMkLst>
            <pc:docMk/>
            <pc:sldMk cId="3941526645" sldId="266"/>
            <ac:spMk id="9" creationId="{22344350-3E44-A897-B95C-9032C00BFBAE}"/>
          </ac:spMkLst>
        </pc:spChg>
        <pc:spChg chg="mod">
          <ac:chgData name="Rouel Dayoan (CCYP)" userId="5d139730-8569-48cd-a73e-0e6a2d449595" providerId="ADAL" clId="{68435CE6-00A4-4F49-8B26-3ACE55866B58}" dt="2025-12-04T07:47:56.778" v="1110" actId="13926"/>
          <ac:spMkLst>
            <pc:docMk/>
            <pc:sldMk cId="3941526645" sldId="266"/>
            <ac:spMk id="10" creationId="{89A5F7B2-D5E4-0F4D-8DB6-D0E87301EB68}"/>
          </ac:spMkLst>
        </pc:spChg>
        <pc:spChg chg="add del mod topLvl">
          <ac:chgData name="Rouel Dayoan (CCYP)" userId="5d139730-8569-48cd-a73e-0e6a2d449595" providerId="ADAL" clId="{68435CE6-00A4-4F49-8B26-3ACE55866B58}" dt="2025-12-04T07:47:51.628" v="1106" actId="478"/>
          <ac:spMkLst>
            <pc:docMk/>
            <pc:sldMk cId="3941526645" sldId="266"/>
            <ac:spMk id="11" creationId="{A7F59D97-D147-056E-E376-A296EB2B8369}"/>
          </ac:spMkLst>
        </pc:spChg>
        <pc:spChg chg="del">
          <ac:chgData name="Rouel Dayoan (CCYP)" userId="5d139730-8569-48cd-a73e-0e6a2d449595" providerId="ADAL" clId="{68435CE6-00A4-4F49-8B26-3ACE55866B58}" dt="2025-12-04T09:13:59.605" v="1137" actId="478"/>
          <ac:spMkLst>
            <pc:docMk/>
            <pc:sldMk cId="3941526645" sldId="266"/>
            <ac:spMk id="17" creationId="{1D20092D-5419-4F4C-8E12-34EE311AA58D}"/>
          </ac:spMkLst>
        </pc:spChg>
        <pc:spChg chg="del">
          <ac:chgData name="Rouel Dayoan (CCYP)" userId="5d139730-8569-48cd-a73e-0e6a2d449595" providerId="ADAL" clId="{68435CE6-00A4-4F49-8B26-3ACE55866B58}" dt="2025-12-04T09:14:00.131" v="1138" actId="478"/>
          <ac:spMkLst>
            <pc:docMk/>
            <pc:sldMk cId="3941526645" sldId="266"/>
            <ac:spMk id="18" creationId="{9F663D4A-3C4C-A65D-62AD-E86942789847}"/>
          </ac:spMkLst>
        </pc:spChg>
        <pc:spChg chg="del">
          <ac:chgData name="Rouel Dayoan (CCYP)" userId="5d139730-8569-48cd-a73e-0e6a2d449595" providerId="ADAL" clId="{68435CE6-00A4-4F49-8B26-3ACE55866B58}" dt="2025-12-04T09:14:02.486" v="1141" actId="478"/>
          <ac:spMkLst>
            <pc:docMk/>
            <pc:sldMk cId="3941526645" sldId="266"/>
            <ac:spMk id="19" creationId="{63924B3F-ADCD-3C45-8F23-A218BFBEAE68}"/>
          </ac:spMkLst>
        </pc:spChg>
        <pc:spChg chg="del mod">
          <ac:chgData name="Rouel Dayoan (CCYP)" userId="5d139730-8569-48cd-a73e-0e6a2d449595" providerId="ADAL" clId="{68435CE6-00A4-4F49-8B26-3ACE55866B58}" dt="2025-12-04T09:14:03.620" v="1143" actId="478"/>
          <ac:spMkLst>
            <pc:docMk/>
            <pc:sldMk cId="3941526645" sldId="266"/>
            <ac:spMk id="20" creationId="{27AB6058-3241-FB4B-69C3-3F17C5499BC9}"/>
          </ac:spMkLst>
        </pc:spChg>
        <pc:spChg chg="del">
          <ac:chgData name="Rouel Dayoan (CCYP)" userId="5d139730-8569-48cd-a73e-0e6a2d449595" providerId="ADAL" clId="{68435CE6-00A4-4F49-8B26-3ACE55866B58}" dt="2025-12-04T09:14:05.169" v="1144" actId="478"/>
          <ac:spMkLst>
            <pc:docMk/>
            <pc:sldMk cId="3941526645" sldId="266"/>
            <ac:spMk id="21" creationId="{368235EF-B64A-1206-E254-4C145B527373}"/>
          </ac:spMkLst>
        </pc:spChg>
        <pc:spChg chg="mod">
          <ac:chgData name="Rouel Dayoan (CCYP)" userId="5d139730-8569-48cd-a73e-0e6a2d449595" providerId="ADAL" clId="{68435CE6-00A4-4F49-8B26-3ACE55866B58}" dt="2025-12-04T09:17:31.224" v="1432" actId="6549"/>
          <ac:spMkLst>
            <pc:docMk/>
            <pc:sldMk cId="3941526645" sldId="266"/>
            <ac:spMk id="22" creationId="{1787DFB1-1446-6F35-860B-D896845F0699}"/>
          </ac:spMkLst>
        </pc:spChg>
        <pc:grpChg chg="add del">
          <ac:chgData name="Rouel Dayoan (CCYP)" userId="5d139730-8569-48cd-a73e-0e6a2d449595" providerId="ADAL" clId="{68435CE6-00A4-4F49-8B26-3ACE55866B58}" dt="2025-12-04T07:47:51.628" v="1106" actId="478"/>
          <ac:grpSpMkLst>
            <pc:docMk/>
            <pc:sldMk cId="3941526645" sldId="266"/>
            <ac:grpSpMk id="26" creationId="{D317BC01-81FB-4EF5-F10D-7B125962C3AB}"/>
          </ac:grpSpMkLst>
        </pc:grpChg>
        <pc:grpChg chg="add del">
          <ac:chgData name="Rouel Dayoan (CCYP)" userId="5d139730-8569-48cd-a73e-0e6a2d449595" providerId="ADAL" clId="{68435CE6-00A4-4F49-8B26-3ACE55866B58}" dt="2025-12-04T07:47:52.961" v="1108" actId="478"/>
          <ac:grpSpMkLst>
            <pc:docMk/>
            <pc:sldMk cId="3941526645" sldId="266"/>
            <ac:grpSpMk id="28" creationId="{FFCE68C4-1CDE-0C3A-80DD-4A198580A5DC}"/>
          </ac:grpSpMkLst>
        </pc:grpChg>
        <pc:graphicFrameChg chg="add mod modGraphic">
          <ac:chgData name="Rouel Dayoan (CCYP)" userId="5d139730-8569-48cd-a73e-0e6a2d449595" providerId="ADAL" clId="{68435CE6-00A4-4F49-8B26-3ACE55866B58}" dt="2025-12-04T09:20:31.137" v="1445" actId="14734"/>
          <ac:graphicFrameMkLst>
            <pc:docMk/>
            <pc:sldMk cId="3941526645" sldId="266"/>
            <ac:graphicFrameMk id="7" creationId="{E523D75D-ABD2-44CB-40B2-29C70E7D72D5}"/>
          </ac:graphicFrameMkLst>
        </pc:graphicFrameChg>
        <pc:picChg chg="del">
          <ac:chgData name="Rouel Dayoan (CCYP)" userId="5d139730-8569-48cd-a73e-0e6a2d449595" providerId="ADAL" clId="{68435CE6-00A4-4F49-8B26-3ACE55866B58}" dt="2025-12-04T09:14:00.586" v="1139" actId="478"/>
          <ac:picMkLst>
            <pc:docMk/>
            <pc:sldMk cId="3941526645" sldId="266"/>
            <ac:picMk id="25" creationId="{41E055CD-6413-52F9-126B-C6B50FB7D7EF}"/>
          </ac:picMkLst>
        </pc:picChg>
      </pc:sldChg>
      <pc:sldChg chg="addSp delSp modSp new mod">
        <pc:chgData name="Rouel Dayoan (CCYP)" userId="5d139730-8569-48cd-a73e-0e6a2d449595" providerId="ADAL" clId="{68435CE6-00A4-4F49-8B26-3ACE55866B58}" dt="2025-12-04T06:46:23.889" v="1073" actId="14100"/>
        <pc:sldMkLst>
          <pc:docMk/>
          <pc:sldMk cId="2535757575" sldId="267"/>
        </pc:sldMkLst>
        <pc:spChg chg="mod">
          <ac:chgData name="Rouel Dayoan (CCYP)" userId="5d139730-8569-48cd-a73e-0e6a2d449595" providerId="ADAL" clId="{68435CE6-00A4-4F49-8B26-3ACE55866B58}" dt="2025-12-04T06:23:00.102" v="155" actId="20577"/>
          <ac:spMkLst>
            <pc:docMk/>
            <pc:sldMk cId="2535757575" sldId="267"/>
            <ac:spMk id="2" creationId="{F21A40E4-BBAA-B1F5-60EA-E31C63372210}"/>
          </ac:spMkLst>
        </pc:spChg>
        <pc:spChg chg="add mod">
          <ac:chgData name="Rouel Dayoan (CCYP)" userId="5d139730-8569-48cd-a73e-0e6a2d449595" providerId="ADAL" clId="{68435CE6-00A4-4F49-8B26-3ACE55866B58}" dt="2025-12-04T06:43:05.572" v="1022" actId="1036"/>
          <ac:spMkLst>
            <pc:docMk/>
            <pc:sldMk cId="2535757575" sldId="267"/>
            <ac:spMk id="7" creationId="{238B05EA-9798-E973-4594-B1E65306E475}"/>
          </ac:spMkLst>
        </pc:spChg>
        <pc:spChg chg="add mod">
          <ac:chgData name="Rouel Dayoan (CCYP)" userId="5d139730-8569-48cd-a73e-0e6a2d449595" providerId="ADAL" clId="{68435CE6-00A4-4F49-8B26-3ACE55866B58}" dt="2025-12-04T06:44:03.905" v="1025" actId="14100"/>
          <ac:spMkLst>
            <pc:docMk/>
            <pc:sldMk cId="2535757575" sldId="267"/>
            <ac:spMk id="9" creationId="{252279BF-E91F-58FB-59B6-B1568E0ABC4B}"/>
          </ac:spMkLst>
        </pc:spChg>
        <pc:spChg chg="add del mod">
          <ac:chgData name="Rouel Dayoan (CCYP)" userId="5d139730-8569-48cd-a73e-0e6a2d449595" providerId="ADAL" clId="{68435CE6-00A4-4F49-8B26-3ACE55866B58}" dt="2025-12-04T06:39:28.205" v="738" actId="14100"/>
          <ac:spMkLst>
            <pc:docMk/>
            <pc:sldMk cId="2535757575" sldId="267"/>
            <ac:spMk id="10" creationId="{79D117FC-C2E9-C26C-C008-D54B98988E86}"/>
          </ac:spMkLst>
        </pc:spChg>
        <pc:spChg chg="add mod">
          <ac:chgData name="Rouel Dayoan (CCYP)" userId="5d139730-8569-48cd-a73e-0e6a2d449595" providerId="ADAL" clId="{68435CE6-00A4-4F49-8B26-3ACE55866B58}" dt="2025-12-04T06:43:05.572" v="1022" actId="1036"/>
          <ac:spMkLst>
            <pc:docMk/>
            <pc:sldMk cId="2535757575" sldId="267"/>
            <ac:spMk id="11" creationId="{745526DC-0C5D-97A3-CD9B-4D413FAC2A18}"/>
          </ac:spMkLst>
        </pc:spChg>
        <pc:spChg chg="add mod">
          <ac:chgData name="Rouel Dayoan (CCYP)" userId="5d139730-8569-48cd-a73e-0e6a2d449595" providerId="ADAL" clId="{68435CE6-00A4-4F49-8B26-3ACE55866B58}" dt="2025-12-04T06:43:05.572" v="1022" actId="1036"/>
          <ac:spMkLst>
            <pc:docMk/>
            <pc:sldMk cId="2535757575" sldId="267"/>
            <ac:spMk id="12" creationId="{279C9914-C0EA-C582-10A1-9F78BAA52F7C}"/>
          </ac:spMkLst>
        </pc:spChg>
        <pc:spChg chg="add mod">
          <ac:chgData name="Rouel Dayoan (CCYP)" userId="5d139730-8569-48cd-a73e-0e6a2d449595" providerId="ADAL" clId="{68435CE6-00A4-4F49-8B26-3ACE55866B58}" dt="2025-12-04T06:43:09.145" v="1023" actId="1076"/>
          <ac:spMkLst>
            <pc:docMk/>
            <pc:sldMk cId="2535757575" sldId="267"/>
            <ac:spMk id="13" creationId="{4A9F41DE-648F-BE02-FFC8-AC4F67AC8F0E}"/>
          </ac:spMkLst>
        </pc:spChg>
        <pc:spChg chg="mod">
          <ac:chgData name="Rouel Dayoan (CCYP)" userId="5d139730-8569-48cd-a73e-0e6a2d449595" providerId="ADAL" clId="{68435CE6-00A4-4F49-8B26-3ACE55866B58}" dt="2025-12-04T06:35:39.471" v="539" actId="1036"/>
          <ac:spMkLst>
            <pc:docMk/>
            <pc:sldMk cId="2535757575" sldId="267"/>
            <ac:spMk id="14" creationId="{F8905AE1-4CF4-DBE8-221D-454773E080BB}"/>
          </ac:spMkLst>
        </pc:spChg>
        <pc:spChg chg="add mod">
          <ac:chgData name="Rouel Dayoan (CCYP)" userId="5d139730-8569-48cd-a73e-0e6a2d449595" providerId="ADAL" clId="{68435CE6-00A4-4F49-8B26-3ACE55866B58}" dt="2025-12-04T06:32:37.038" v="401" actId="1037"/>
          <ac:spMkLst>
            <pc:docMk/>
            <pc:sldMk cId="2535757575" sldId="267"/>
            <ac:spMk id="15" creationId="{1A391070-64C9-08F3-6905-14A403BE48AE}"/>
          </ac:spMkLst>
        </pc:spChg>
        <pc:spChg chg="add del mod">
          <ac:chgData name="Rouel Dayoan (CCYP)" userId="5d139730-8569-48cd-a73e-0e6a2d449595" providerId="ADAL" clId="{68435CE6-00A4-4F49-8B26-3ACE55866B58}" dt="2025-12-04T06:46:01.206" v="1047" actId="20577"/>
          <ac:spMkLst>
            <pc:docMk/>
            <pc:sldMk cId="2535757575" sldId="267"/>
            <ac:spMk id="16" creationId="{3D1C18B8-2BA0-DC61-582E-9D4BD5128A5D}"/>
          </ac:spMkLst>
        </pc:spChg>
        <pc:spChg chg="add del mod">
          <ac:chgData name="Rouel Dayoan (CCYP)" userId="5d139730-8569-48cd-a73e-0e6a2d449595" providerId="ADAL" clId="{68435CE6-00A4-4F49-8B26-3ACE55866B58}" dt="2025-12-04T06:43:05.572" v="1022" actId="1036"/>
          <ac:spMkLst>
            <pc:docMk/>
            <pc:sldMk cId="2535757575" sldId="267"/>
            <ac:spMk id="17" creationId="{3F3B9BF1-62D5-EAF7-DC4A-0B08198ADE7B}"/>
          </ac:spMkLst>
        </pc:spChg>
        <pc:spChg chg="add mod">
          <ac:chgData name="Rouel Dayoan (CCYP)" userId="5d139730-8569-48cd-a73e-0e6a2d449595" providerId="ADAL" clId="{68435CE6-00A4-4F49-8B26-3ACE55866B58}" dt="2025-12-04T06:22:38.019" v="58" actId="1035"/>
          <ac:spMkLst>
            <pc:docMk/>
            <pc:sldMk cId="2535757575" sldId="267"/>
            <ac:spMk id="18" creationId="{0E7B5CDA-DCBE-CEC6-64CA-D6FFE129FC30}"/>
          </ac:spMkLst>
        </pc:spChg>
        <pc:spChg chg="mod">
          <ac:chgData name="Rouel Dayoan (CCYP)" userId="5d139730-8569-48cd-a73e-0e6a2d449595" providerId="ADAL" clId="{68435CE6-00A4-4F49-8B26-3ACE55866B58}" dt="2025-12-04T06:46:23.889" v="1073" actId="14100"/>
          <ac:spMkLst>
            <pc:docMk/>
            <pc:sldMk cId="2535757575" sldId="267"/>
            <ac:spMk id="19" creationId="{8B877ABB-0E79-2155-3D60-EB7216E6399A}"/>
          </ac:spMkLst>
        </pc:spChg>
        <pc:spChg chg="add mod">
          <ac:chgData name="Rouel Dayoan (CCYP)" userId="5d139730-8569-48cd-a73e-0e6a2d449595" providerId="ADAL" clId="{68435CE6-00A4-4F49-8B26-3ACE55866B58}" dt="2025-12-04T06:43:05.572" v="1022" actId="1036"/>
          <ac:spMkLst>
            <pc:docMk/>
            <pc:sldMk cId="2535757575" sldId="267"/>
            <ac:spMk id="20" creationId="{AC2EE11E-6AF8-7CC2-985C-7F14254FEDA5}"/>
          </ac:spMkLst>
        </pc:spChg>
        <pc:spChg chg="add mod">
          <ac:chgData name="Rouel Dayoan (CCYP)" userId="5d139730-8569-48cd-a73e-0e6a2d449595" providerId="ADAL" clId="{68435CE6-00A4-4F49-8B26-3ACE55866B58}" dt="2025-12-04T06:43:05.572" v="1022" actId="1036"/>
          <ac:spMkLst>
            <pc:docMk/>
            <pc:sldMk cId="2535757575" sldId="267"/>
            <ac:spMk id="21" creationId="{D29FEA5E-AF3F-B80B-AE78-DA185086E058}"/>
          </ac:spMkLst>
        </pc:spChg>
        <pc:spChg chg="add mod">
          <ac:chgData name="Rouel Dayoan (CCYP)" userId="5d139730-8569-48cd-a73e-0e6a2d449595" providerId="ADAL" clId="{68435CE6-00A4-4F49-8B26-3ACE55866B58}" dt="2025-12-04T06:37:04.951" v="564" actId="1076"/>
          <ac:spMkLst>
            <pc:docMk/>
            <pc:sldMk cId="2535757575" sldId="267"/>
            <ac:spMk id="23" creationId="{844DF396-32BE-AFB4-C297-2284B5B07CF5}"/>
          </ac:spMkLst>
        </pc:spChg>
        <pc:spChg chg="add del mod">
          <ac:chgData name="Rouel Dayoan (CCYP)" userId="5d139730-8569-48cd-a73e-0e6a2d449595" providerId="ADAL" clId="{68435CE6-00A4-4F49-8B26-3ACE55866B58}" dt="2025-12-04T06:37:19.563" v="568" actId="478"/>
          <ac:spMkLst>
            <pc:docMk/>
            <pc:sldMk cId="2535757575" sldId="267"/>
            <ac:spMk id="24" creationId="{00DE8CEF-67A0-21D7-E0A3-A4034613CD10}"/>
          </ac:spMkLst>
        </pc:spChg>
        <pc:spChg chg="add mod">
          <ac:chgData name="Rouel Dayoan (CCYP)" userId="5d139730-8569-48cd-a73e-0e6a2d449595" providerId="ADAL" clId="{68435CE6-00A4-4F49-8B26-3ACE55866B58}" dt="2025-12-04T06:39:05.505" v="731"/>
          <ac:spMkLst>
            <pc:docMk/>
            <pc:sldMk cId="2535757575" sldId="267"/>
            <ac:spMk id="25" creationId="{4BCFC1F1-A019-D1E7-2C0D-D75858E9E32E}"/>
          </ac:spMkLst>
        </pc:spChg>
        <pc:spChg chg="add mod">
          <ac:chgData name="Rouel Dayoan (CCYP)" userId="5d139730-8569-48cd-a73e-0e6a2d449595" providerId="ADAL" clId="{68435CE6-00A4-4F49-8B26-3ACE55866B58}" dt="2025-12-04T06:43:05.572" v="1022" actId="1036"/>
          <ac:spMkLst>
            <pc:docMk/>
            <pc:sldMk cId="2535757575" sldId="267"/>
            <ac:spMk id="26" creationId="{735E8148-D4DC-1EAE-7AF2-315C239BAB81}"/>
          </ac:spMkLst>
        </pc:spChg>
        <pc:spChg chg="add mod">
          <ac:chgData name="Rouel Dayoan (CCYP)" userId="5d139730-8569-48cd-a73e-0e6a2d449595" providerId="ADAL" clId="{68435CE6-00A4-4F49-8B26-3ACE55866B58}" dt="2025-12-04T06:39:59.489" v="794" actId="20577"/>
          <ac:spMkLst>
            <pc:docMk/>
            <pc:sldMk cId="2535757575" sldId="267"/>
            <ac:spMk id="27" creationId="{10ABA948-B4D7-F8E7-F683-C309286DB0E7}"/>
          </ac:spMkLst>
        </pc:spChg>
        <pc:spChg chg="add mod">
          <ac:chgData name="Rouel Dayoan (CCYP)" userId="5d139730-8569-48cd-a73e-0e6a2d449595" providerId="ADAL" clId="{68435CE6-00A4-4F49-8B26-3ACE55866B58}" dt="2025-12-04T06:43:05.572" v="1022" actId="1036"/>
          <ac:spMkLst>
            <pc:docMk/>
            <pc:sldMk cId="2535757575" sldId="267"/>
            <ac:spMk id="28" creationId="{3C657B99-9FC4-9BD7-9956-884A9A8B9403}"/>
          </ac:spMkLst>
        </pc:spChg>
        <pc:graphicFrameChg chg="mod modGraphic">
          <ac:chgData name="Rouel Dayoan (CCYP)" userId="5d139730-8569-48cd-a73e-0e6a2d449595" providerId="ADAL" clId="{68435CE6-00A4-4F49-8B26-3ACE55866B58}" dt="2025-12-04T06:45:14.306" v="1037" actId="207"/>
          <ac:graphicFrameMkLst>
            <pc:docMk/>
            <pc:sldMk cId="2535757575" sldId="267"/>
            <ac:graphicFrameMk id="6" creationId="{B609637E-B0FF-1695-3A80-84C8D9075739}"/>
          </ac:graphicFrameMkLst>
        </pc:graphicFrameChg>
        <pc:graphicFrameChg chg="add mod">
          <ac:chgData name="Rouel Dayoan (CCYP)" userId="5d139730-8569-48cd-a73e-0e6a2d449595" providerId="ADAL" clId="{68435CE6-00A4-4F49-8B26-3ACE55866B58}" dt="2025-12-04T06:36:48.567" v="540"/>
          <ac:graphicFrameMkLst>
            <pc:docMk/>
            <pc:sldMk cId="2535757575" sldId="267"/>
            <ac:graphicFrameMk id="22" creationId="{3B9DB6C1-98F9-1F00-70B8-B7B9F501929C}"/>
          </ac:graphicFrameMkLst>
        </pc:graphicFrameChg>
        <pc:picChg chg="del mod">
          <ac:chgData name="Rouel Dayoan (CCYP)" userId="5d139730-8569-48cd-a73e-0e6a2d449595" providerId="ADAL" clId="{68435CE6-00A4-4F49-8B26-3ACE55866B58}" dt="2025-12-04T06:43:58.055" v="1024" actId="478"/>
          <ac:picMkLst>
            <pc:docMk/>
            <pc:sldMk cId="2535757575" sldId="267"/>
            <ac:picMk id="8" creationId="{588F8117-B761-A1E2-A160-03FEBF534D53}"/>
          </ac:picMkLst>
        </pc:picChg>
      </pc:sldChg>
      <pc:sldChg chg="addSp delSp modSp add mod ord">
        <pc:chgData name="Rouel Dayoan (CCYP)" userId="5d139730-8569-48cd-a73e-0e6a2d449595" providerId="ADAL" clId="{68435CE6-00A4-4F49-8B26-3ACE55866B58}" dt="2025-12-04T22:42:10.036" v="1963" actId="1076"/>
        <pc:sldMkLst>
          <pc:docMk/>
          <pc:sldMk cId="1155628753" sldId="268"/>
        </pc:sldMkLst>
        <pc:spChg chg="add mod">
          <ac:chgData name="Rouel Dayoan (CCYP)" userId="5d139730-8569-48cd-a73e-0e6a2d449595" providerId="ADAL" clId="{68435CE6-00A4-4F49-8B26-3ACE55866B58}" dt="2025-12-04T22:40:00.136" v="1869" actId="20577"/>
          <ac:spMkLst>
            <pc:docMk/>
            <pc:sldMk cId="1155628753" sldId="268"/>
            <ac:spMk id="16" creationId="{4189FA9F-EA91-6BBD-1EE4-E0A432722FB6}"/>
          </ac:spMkLst>
        </pc:spChg>
        <pc:spChg chg="mod">
          <ac:chgData name="Rouel Dayoan (CCYP)" userId="5d139730-8569-48cd-a73e-0e6a2d449595" providerId="ADAL" clId="{68435CE6-00A4-4F49-8B26-3ACE55866B58}" dt="2025-12-04T22:41:58.692" v="1959" actId="1076"/>
          <ac:spMkLst>
            <pc:docMk/>
            <pc:sldMk cId="1155628753" sldId="268"/>
            <ac:spMk id="17" creationId="{2EC79C63-8CEF-4A5B-CF9A-D19559136AD1}"/>
          </ac:spMkLst>
        </pc:spChg>
        <pc:spChg chg="mod">
          <ac:chgData name="Rouel Dayoan (CCYP)" userId="5d139730-8569-48cd-a73e-0e6a2d449595" providerId="ADAL" clId="{68435CE6-00A4-4F49-8B26-3ACE55866B58}" dt="2025-12-04T22:42:00.503" v="1960" actId="1076"/>
          <ac:spMkLst>
            <pc:docMk/>
            <pc:sldMk cId="1155628753" sldId="268"/>
            <ac:spMk id="18" creationId="{87BC24F6-C516-7BA8-343D-397A17A90FA5}"/>
          </ac:spMkLst>
        </pc:spChg>
        <pc:spChg chg="mod">
          <ac:chgData name="Rouel Dayoan (CCYP)" userId="5d139730-8569-48cd-a73e-0e6a2d449595" providerId="ADAL" clId="{68435CE6-00A4-4F49-8B26-3ACE55866B58}" dt="2025-12-04T22:42:04.470" v="1961" actId="1076"/>
          <ac:spMkLst>
            <pc:docMk/>
            <pc:sldMk cId="1155628753" sldId="268"/>
            <ac:spMk id="19" creationId="{489E46D0-A108-2BAA-00F8-663A350B9E5E}"/>
          </ac:spMkLst>
        </pc:spChg>
        <pc:spChg chg="mod">
          <ac:chgData name="Rouel Dayoan (CCYP)" userId="5d139730-8569-48cd-a73e-0e6a2d449595" providerId="ADAL" clId="{68435CE6-00A4-4F49-8B26-3ACE55866B58}" dt="2025-12-04T22:42:07.885" v="1962" actId="1076"/>
          <ac:spMkLst>
            <pc:docMk/>
            <pc:sldMk cId="1155628753" sldId="268"/>
            <ac:spMk id="20" creationId="{B834DDAC-77CF-968F-DDB3-CAB6FF65F985}"/>
          </ac:spMkLst>
        </pc:spChg>
        <pc:spChg chg="mod">
          <ac:chgData name="Rouel Dayoan (CCYP)" userId="5d139730-8569-48cd-a73e-0e6a2d449595" providerId="ADAL" clId="{68435CE6-00A4-4F49-8B26-3ACE55866B58}" dt="2025-12-04T22:42:10.036" v="1963" actId="1076"/>
          <ac:spMkLst>
            <pc:docMk/>
            <pc:sldMk cId="1155628753" sldId="268"/>
            <ac:spMk id="21" creationId="{DC30E227-0899-31BA-BCC1-5D6EFCCAD519}"/>
          </ac:spMkLst>
        </pc:spChg>
        <pc:spChg chg="mod">
          <ac:chgData name="Rouel Dayoan (CCYP)" userId="5d139730-8569-48cd-a73e-0e6a2d449595" providerId="ADAL" clId="{68435CE6-00A4-4F49-8B26-3ACE55866B58}" dt="2025-12-04T22:41:50.420" v="1957" actId="20577"/>
          <ac:spMkLst>
            <pc:docMk/>
            <pc:sldMk cId="1155628753" sldId="268"/>
            <ac:spMk id="22" creationId="{8A2DF440-EC85-66B5-166B-6613A3459730}"/>
          </ac:spMkLst>
        </pc:spChg>
        <pc:grpChg chg="del">
          <ac:chgData name="Rouel Dayoan (CCYP)" userId="5d139730-8569-48cd-a73e-0e6a2d449595" providerId="ADAL" clId="{68435CE6-00A4-4F49-8B26-3ACE55866B58}" dt="2025-12-04T09:21:29.703" v="1446" actId="478"/>
          <ac:grpSpMkLst>
            <pc:docMk/>
            <pc:sldMk cId="1155628753" sldId="268"/>
            <ac:grpSpMk id="26" creationId="{995486F8-DFC1-88CC-933F-39A34BD3C77B}"/>
          </ac:grpSpMkLst>
        </pc:grpChg>
        <pc:grpChg chg="del">
          <ac:chgData name="Rouel Dayoan (CCYP)" userId="5d139730-8569-48cd-a73e-0e6a2d449595" providerId="ADAL" clId="{68435CE6-00A4-4F49-8B26-3ACE55866B58}" dt="2025-12-04T09:21:31.570" v="1447" actId="478"/>
          <ac:grpSpMkLst>
            <pc:docMk/>
            <pc:sldMk cId="1155628753" sldId="268"/>
            <ac:grpSpMk id="27" creationId="{D7A124EB-390A-B6F7-C198-D48BA2E83AB1}"/>
          </ac:grpSpMkLst>
        </pc:grpChg>
        <pc:grpChg chg="del">
          <ac:chgData name="Rouel Dayoan (CCYP)" userId="5d139730-8569-48cd-a73e-0e6a2d449595" providerId="ADAL" clId="{68435CE6-00A4-4F49-8B26-3ACE55866B58}" dt="2025-12-04T09:21:35.037" v="1449" actId="478"/>
          <ac:grpSpMkLst>
            <pc:docMk/>
            <pc:sldMk cId="1155628753" sldId="268"/>
            <ac:grpSpMk id="28" creationId="{00429C5E-A080-1921-7E4E-24E7C17EE0AA}"/>
          </ac:grpSpMkLst>
        </pc:grpChg>
        <pc:grpChg chg="del">
          <ac:chgData name="Rouel Dayoan (CCYP)" userId="5d139730-8569-48cd-a73e-0e6a2d449595" providerId="ADAL" clId="{68435CE6-00A4-4F49-8B26-3ACE55866B58}" dt="2025-12-04T09:21:33.487" v="1448" actId="478"/>
          <ac:grpSpMkLst>
            <pc:docMk/>
            <pc:sldMk cId="1155628753" sldId="268"/>
            <ac:grpSpMk id="29" creationId="{D45AE49C-5E9C-2A6E-57F3-392FC8F6892A}"/>
          </ac:grpSpMkLst>
        </pc:grpChg>
        <pc:graphicFrameChg chg="add mod modGraphic">
          <ac:chgData name="Rouel Dayoan (CCYP)" userId="5d139730-8569-48cd-a73e-0e6a2d449595" providerId="ADAL" clId="{68435CE6-00A4-4F49-8B26-3ACE55866B58}" dt="2025-12-04T22:39:45.486" v="1847" actId="14734"/>
          <ac:graphicFrameMkLst>
            <pc:docMk/>
            <pc:sldMk cId="1155628753" sldId="268"/>
            <ac:graphicFrameMk id="7" creationId="{35436A15-9375-55E5-FE82-3342295C6123}"/>
          </ac:graphicFrameMkLst>
        </pc:graphicFrameChg>
        <pc:picChg chg="mod">
          <ac:chgData name="Rouel Dayoan (CCYP)" userId="5d139730-8569-48cd-a73e-0e6a2d449595" providerId="ADAL" clId="{68435CE6-00A4-4F49-8B26-3ACE55866B58}" dt="2025-12-04T22:41:55.236" v="1958" actId="14100"/>
          <ac:picMkLst>
            <pc:docMk/>
            <pc:sldMk cId="1155628753" sldId="268"/>
            <ac:picMk id="25" creationId="{BA5AA22E-F3A3-4361-34E4-948F96F6E60F}"/>
          </ac:picMkLst>
        </pc:picChg>
      </pc:sldChg>
      <pc:sldMasterChg chg="modSldLayout">
        <pc:chgData name="Rouel Dayoan (CCYP)" userId="5d139730-8569-48cd-a73e-0e6a2d449595" providerId="ADAL" clId="{68435CE6-00A4-4F49-8B26-3ACE55866B58}" dt="2025-12-04T06:47:33.949" v="1076" actId="478"/>
        <pc:sldMasterMkLst>
          <pc:docMk/>
          <pc:sldMasterMk cId="705006766" sldId="2147483661"/>
        </pc:sldMasterMkLst>
        <pc:sldLayoutChg chg="delSp mod">
          <pc:chgData name="Rouel Dayoan (CCYP)" userId="5d139730-8569-48cd-a73e-0e6a2d449595" providerId="ADAL" clId="{68435CE6-00A4-4F49-8B26-3ACE55866B58}" dt="2025-12-04T06:47:33.949" v="1076" actId="478"/>
          <pc:sldLayoutMkLst>
            <pc:docMk/>
            <pc:sldMasterMk cId="705006766" sldId="2147483661"/>
            <pc:sldLayoutMk cId="1343480324" sldId="2147483663"/>
          </pc:sldLayoutMkLst>
          <pc:spChg chg="del">
            <ac:chgData name="Rouel Dayoan (CCYP)" userId="5d139730-8569-48cd-a73e-0e6a2d449595" providerId="ADAL" clId="{68435CE6-00A4-4F49-8B26-3ACE55866B58}" dt="2025-12-04T06:47:33.949" v="1076" actId="478"/>
            <ac:spMkLst>
              <pc:docMk/>
              <pc:sldMasterMk cId="705006766" sldId="2147483661"/>
              <pc:sldLayoutMk cId="1343480324" sldId="2147483663"/>
              <ac:spMk id="14" creationId="{00000000-0000-0000-0000-000000000000}"/>
            </ac:spMkLst>
          </pc:spChg>
          <pc:spChg chg="del">
            <ac:chgData name="Rouel Dayoan (CCYP)" userId="5d139730-8569-48cd-a73e-0e6a2d449595" providerId="ADAL" clId="{68435CE6-00A4-4F49-8B26-3ACE55866B58}" dt="2025-12-04T06:47:32.955" v="1075" actId="478"/>
            <ac:spMkLst>
              <pc:docMk/>
              <pc:sldMasterMk cId="705006766" sldId="2147483661"/>
              <pc:sldLayoutMk cId="1343480324" sldId="2147483663"/>
              <ac:spMk id="15" creationId="{00000000-0000-0000-0000-000000000000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hhsvicgovau.sharepoint.com/sites/CommissionforChildrenYoungPeople-DHHS-GRP/Shared%20Documents/Data%20Requests/Data%20request%20datasets/Data%20Requests%202025-26/Steph%20Georgalas%20-%20Data%20for%20Parliamentary%20inquiry%20-%2004-12-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1750" cap="rnd">
              <a:gradFill>
                <a:gsLst>
                  <a:gs pos="0">
                    <a:srgbClr val="00B085"/>
                  </a:gs>
                  <a:gs pos="100000">
                    <a:srgbClr val="0081C6"/>
                  </a:gs>
                </a:gsLst>
                <a:lin ang="5400000" scaled="1"/>
              </a:gradFill>
              <a:round/>
            </a:ln>
            <a:effectLst/>
          </c:spPr>
          <c:marker>
            <c:symbol val="circle"/>
            <c:size val="23"/>
            <c:spPr>
              <a:gradFill>
                <a:gsLst>
                  <a:gs pos="0">
                    <a:srgbClr val="00B085"/>
                  </a:gs>
                  <a:gs pos="100000">
                    <a:srgbClr val="0081C6"/>
                  </a:gs>
                </a:gsLst>
                <a:lin ang="5400000" scaled="1"/>
              </a:gra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'Slide 3'!$B$3:$B$10</c:f>
              <c:strCache>
                <c:ptCount val="8"/>
                <c:pt idx="0">
                  <c:v>2017-18</c:v>
                </c:pt>
                <c:pt idx="1">
                  <c:v>2018-19</c:v>
                </c:pt>
                <c:pt idx="2">
                  <c:v>2019-20</c:v>
                </c:pt>
                <c:pt idx="3">
                  <c:v>2020-21</c:v>
                </c:pt>
                <c:pt idx="4">
                  <c:v>2021-22</c:v>
                </c:pt>
                <c:pt idx="5">
                  <c:v>2022-23</c:v>
                </c:pt>
                <c:pt idx="6">
                  <c:v>2023-24</c:v>
                </c:pt>
                <c:pt idx="7">
                  <c:v>2024-25</c:v>
                </c:pt>
              </c:strCache>
            </c:strRef>
          </c:cat>
          <c:val>
            <c:numRef>
              <c:f>'Slide 3'!$C$3:$C$10</c:f>
              <c:numCache>
                <c:formatCode>_-* #,##0_-;\-* #,##0_-;_-* "-"??_-;_-@_-</c:formatCode>
                <c:ptCount val="8"/>
                <c:pt idx="0">
                  <c:v>803</c:v>
                </c:pt>
                <c:pt idx="1">
                  <c:v>800</c:v>
                </c:pt>
                <c:pt idx="2">
                  <c:v>927</c:v>
                </c:pt>
                <c:pt idx="3">
                  <c:v>1006</c:v>
                </c:pt>
                <c:pt idx="4">
                  <c:v>1236</c:v>
                </c:pt>
                <c:pt idx="5">
                  <c:v>1457</c:v>
                </c:pt>
                <c:pt idx="6">
                  <c:v>1892</c:v>
                </c:pt>
                <c:pt idx="7">
                  <c:v>2232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65-4AD2-89F2-ABA8EE257EB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65326752"/>
        <c:axId val="1465332512"/>
      </c:lineChart>
      <c:catAx>
        <c:axId val="146532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5332512"/>
        <c:crosses val="autoZero"/>
        <c:auto val="1"/>
        <c:lblAlgn val="ctr"/>
        <c:lblOffset val="100"/>
        <c:noMultiLvlLbl val="0"/>
      </c:catAx>
      <c:valAx>
        <c:axId val="146533251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532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88F003-FC4A-4221-96EB-28CC4A98DBD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F63D90D0-01EF-43E4-94DD-D7D9A6686A7D}">
      <dgm:prSet phldrT="[Text]"/>
      <dgm:spPr>
        <a:ln w="57150">
          <a:solidFill>
            <a:schemeClr val="bg1"/>
          </a:solidFill>
        </a:ln>
      </dgm:spPr>
      <dgm:t>
        <a:bodyPr/>
        <a:lstStyle/>
        <a:p>
          <a:r>
            <a:rPr lang="en-AU">
              <a:latin typeface="VIC" panose="00000500000000000000" pitchFamily="2" charset="0"/>
            </a:rPr>
            <a:t>2013 </a:t>
          </a:r>
        </a:p>
      </dgm:t>
    </dgm:pt>
    <dgm:pt modelId="{849C8DCB-DC8B-45A6-9DF5-BB26D2FBAFCE}" type="parTrans" cxnId="{52CEC3B8-8F9B-49DD-817D-7E916B42D671}">
      <dgm:prSet/>
      <dgm:spPr/>
      <dgm:t>
        <a:bodyPr/>
        <a:lstStyle/>
        <a:p>
          <a:endParaRPr lang="en-AU"/>
        </a:p>
      </dgm:t>
    </dgm:pt>
    <dgm:pt modelId="{3454D36C-1D6B-4FC6-91AF-461E65A3077C}" type="sibTrans" cxnId="{52CEC3B8-8F9B-49DD-817D-7E916B42D671}">
      <dgm:prSet/>
      <dgm:spPr/>
      <dgm:t>
        <a:bodyPr/>
        <a:lstStyle/>
        <a:p>
          <a:endParaRPr lang="en-AU"/>
        </a:p>
      </dgm:t>
    </dgm:pt>
    <dgm:pt modelId="{E42432C2-51D4-46C6-9AAB-AB3828FAFE68}">
      <dgm:prSet phldrT="[Text]"/>
      <dgm:spPr>
        <a:solidFill>
          <a:schemeClr val="accent5"/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AU">
              <a:latin typeface="VIC" panose="00000500000000000000" pitchFamily="2" charset="0"/>
            </a:rPr>
            <a:t> 2015</a:t>
          </a:r>
        </a:p>
      </dgm:t>
    </dgm:pt>
    <dgm:pt modelId="{596F74C4-0D5A-4009-AB60-4C6257842F8E}" type="parTrans" cxnId="{4D2A8E25-88FE-4724-8271-8144012D1013}">
      <dgm:prSet/>
      <dgm:spPr/>
      <dgm:t>
        <a:bodyPr/>
        <a:lstStyle/>
        <a:p>
          <a:endParaRPr lang="en-AU"/>
        </a:p>
      </dgm:t>
    </dgm:pt>
    <dgm:pt modelId="{949E70C1-AB26-44C0-9ACA-67CDB3A33EDD}" type="sibTrans" cxnId="{4D2A8E25-88FE-4724-8271-8144012D1013}">
      <dgm:prSet/>
      <dgm:spPr/>
      <dgm:t>
        <a:bodyPr/>
        <a:lstStyle/>
        <a:p>
          <a:endParaRPr lang="en-AU"/>
        </a:p>
      </dgm:t>
    </dgm:pt>
    <dgm:pt modelId="{8906FC1F-EB55-4C17-A999-E53F07BCA10C}">
      <dgm:prSet/>
      <dgm:spPr>
        <a:solidFill>
          <a:schemeClr val="accent5">
            <a:lumMod val="40000"/>
            <a:lumOff val="6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AU">
              <a:latin typeface="VIC" panose="00000500000000000000" pitchFamily="2" charset="0"/>
            </a:rPr>
            <a:t>2016</a:t>
          </a:r>
        </a:p>
      </dgm:t>
    </dgm:pt>
    <dgm:pt modelId="{7FB52A9D-80A7-4A11-8896-C10E70A91E09}" type="parTrans" cxnId="{C9ECA93A-81D3-4A69-BA54-8E8B5A62997C}">
      <dgm:prSet/>
      <dgm:spPr/>
      <dgm:t>
        <a:bodyPr/>
        <a:lstStyle/>
        <a:p>
          <a:endParaRPr lang="en-AU"/>
        </a:p>
      </dgm:t>
    </dgm:pt>
    <dgm:pt modelId="{A63E1BC3-CFCF-4A59-AB97-881BE48B2F7B}" type="sibTrans" cxnId="{C9ECA93A-81D3-4A69-BA54-8E8B5A62997C}">
      <dgm:prSet/>
      <dgm:spPr/>
      <dgm:t>
        <a:bodyPr/>
        <a:lstStyle/>
        <a:p>
          <a:endParaRPr lang="en-AU"/>
        </a:p>
      </dgm:t>
    </dgm:pt>
    <dgm:pt modelId="{6E6643BD-FD5D-4E81-A57D-50EE3DDF0851}">
      <dgm:prSet/>
      <dgm:spPr>
        <a:solidFill>
          <a:srgbClr val="0070C0"/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AU">
              <a:latin typeface="VIC" panose="00000500000000000000" pitchFamily="2" charset="0"/>
            </a:rPr>
            <a:t>2017</a:t>
          </a:r>
        </a:p>
      </dgm:t>
    </dgm:pt>
    <dgm:pt modelId="{154890BA-F879-49C4-A839-F17BB6979C01}" type="parTrans" cxnId="{C12AFBB2-250D-4513-9090-90CFDD26F17B}">
      <dgm:prSet/>
      <dgm:spPr/>
      <dgm:t>
        <a:bodyPr/>
        <a:lstStyle/>
        <a:p>
          <a:endParaRPr lang="en-AU"/>
        </a:p>
      </dgm:t>
    </dgm:pt>
    <dgm:pt modelId="{AA0A1D70-492E-4DF4-978E-F36DB0266D7F}" type="sibTrans" cxnId="{C12AFBB2-250D-4513-9090-90CFDD26F17B}">
      <dgm:prSet/>
      <dgm:spPr/>
      <dgm:t>
        <a:bodyPr/>
        <a:lstStyle/>
        <a:p>
          <a:endParaRPr lang="en-AU"/>
        </a:p>
      </dgm:t>
    </dgm:pt>
    <dgm:pt modelId="{62BB1559-DD60-4F7B-9532-A20022688843}">
      <dgm:prSet/>
      <dgm:spPr>
        <a:solidFill>
          <a:schemeClr val="accent1">
            <a:lumMod val="60000"/>
            <a:lumOff val="4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AU">
              <a:latin typeface="VIC" panose="00000500000000000000" pitchFamily="2" charset="0"/>
            </a:rPr>
            <a:t>2018</a:t>
          </a:r>
        </a:p>
      </dgm:t>
    </dgm:pt>
    <dgm:pt modelId="{666E1784-C705-44F5-B738-0119CC5CABD3}" type="parTrans" cxnId="{2A637A48-25B9-4C65-AB81-1F557E44DDC8}">
      <dgm:prSet/>
      <dgm:spPr/>
      <dgm:t>
        <a:bodyPr/>
        <a:lstStyle/>
        <a:p>
          <a:endParaRPr lang="en-AU"/>
        </a:p>
      </dgm:t>
    </dgm:pt>
    <dgm:pt modelId="{80DA4B87-EFFE-4EAF-9C56-1F9358E3754A}" type="sibTrans" cxnId="{2A637A48-25B9-4C65-AB81-1F557E44DDC8}">
      <dgm:prSet/>
      <dgm:spPr/>
      <dgm:t>
        <a:bodyPr/>
        <a:lstStyle/>
        <a:p>
          <a:endParaRPr lang="en-AU"/>
        </a:p>
      </dgm:t>
    </dgm:pt>
    <dgm:pt modelId="{4DCB0CA3-B85E-4727-A8A2-ED3D2386DF6B}">
      <dgm:prSet/>
      <dgm:spPr>
        <a:solidFill>
          <a:schemeClr val="accent5"/>
        </a:solidFill>
      </dgm:spPr>
      <dgm:t>
        <a:bodyPr/>
        <a:lstStyle/>
        <a:p>
          <a:r>
            <a:rPr lang="en-AU">
              <a:latin typeface="VIC" panose="00000500000000000000" pitchFamily="2" charset="0"/>
            </a:rPr>
            <a:t>2019</a:t>
          </a:r>
        </a:p>
      </dgm:t>
    </dgm:pt>
    <dgm:pt modelId="{0FBB8646-48B7-4A44-AEB5-F7AF9732C3D5}" type="parTrans" cxnId="{967FB4F8-C370-434E-8A53-AA3EE965294F}">
      <dgm:prSet/>
      <dgm:spPr/>
      <dgm:t>
        <a:bodyPr/>
        <a:lstStyle/>
        <a:p>
          <a:endParaRPr lang="en-AU"/>
        </a:p>
      </dgm:t>
    </dgm:pt>
    <dgm:pt modelId="{2892DA1E-F7EE-4119-8CE1-0D6C8996240B}" type="sibTrans" cxnId="{967FB4F8-C370-434E-8A53-AA3EE965294F}">
      <dgm:prSet/>
      <dgm:spPr/>
      <dgm:t>
        <a:bodyPr/>
        <a:lstStyle/>
        <a:p>
          <a:endParaRPr lang="en-AU"/>
        </a:p>
      </dgm:t>
    </dgm:pt>
    <dgm:pt modelId="{AD1624B1-A261-48E9-8BE2-7BFCAB986B64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AU">
              <a:latin typeface="VIC" panose="00000500000000000000" pitchFamily="2" charset="0"/>
            </a:rPr>
            <a:t>2020</a:t>
          </a:r>
        </a:p>
      </dgm:t>
    </dgm:pt>
    <dgm:pt modelId="{A2110361-A491-4F08-AB8F-0E365CD58C18}" type="parTrans" cxnId="{E2286976-8463-4ECF-A4B7-8F0F460C83E8}">
      <dgm:prSet/>
      <dgm:spPr/>
      <dgm:t>
        <a:bodyPr/>
        <a:lstStyle/>
        <a:p>
          <a:endParaRPr lang="en-AU"/>
        </a:p>
      </dgm:t>
    </dgm:pt>
    <dgm:pt modelId="{E3E69A0F-44DB-4671-92C4-D422C22A2967}" type="sibTrans" cxnId="{E2286976-8463-4ECF-A4B7-8F0F460C83E8}">
      <dgm:prSet/>
      <dgm:spPr/>
      <dgm:t>
        <a:bodyPr/>
        <a:lstStyle/>
        <a:p>
          <a:endParaRPr lang="en-AU"/>
        </a:p>
      </dgm:t>
    </dgm:pt>
    <dgm:pt modelId="{5824DF73-23F0-408C-8165-6336443DE961}">
      <dgm:prSet/>
      <dgm:spPr>
        <a:solidFill>
          <a:srgbClr val="0070C0"/>
        </a:solidFill>
      </dgm:spPr>
      <dgm:t>
        <a:bodyPr/>
        <a:lstStyle/>
        <a:p>
          <a:r>
            <a:rPr lang="en-AU">
              <a:latin typeface="VIC" panose="00000500000000000000" pitchFamily="2" charset="0"/>
            </a:rPr>
            <a:t>2021</a:t>
          </a:r>
        </a:p>
      </dgm:t>
    </dgm:pt>
    <dgm:pt modelId="{49EA7922-AD51-4C07-AD2F-DD6B6E2D2050}" type="parTrans" cxnId="{3352FFBB-B178-4804-8693-205A6ECEDCAB}">
      <dgm:prSet/>
      <dgm:spPr/>
      <dgm:t>
        <a:bodyPr/>
        <a:lstStyle/>
        <a:p>
          <a:endParaRPr lang="en-AU"/>
        </a:p>
      </dgm:t>
    </dgm:pt>
    <dgm:pt modelId="{B0B23FF6-AFD2-4D6C-AE50-24442B746DF1}" type="sibTrans" cxnId="{3352FFBB-B178-4804-8693-205A6ECEDCAB}">
      <dgm:prSet/>
      <dgm:spPr/>
      <dgm:t>
        <a:bodyPr/>
        <a:lstStyle/>
        <a:p>
          <a:endParaRPr lang="en-AU"/>
        </a:p>
      </dgm:t>
    </dgm:pt>
    <dgm:pt modelId="{0F35EC0A-9246-49FB-93E9-F54C9FD1F763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AU">
              <a:latin typeface="VIC" panose="00000500000000000000" pitchFamily="2" charset="0"/>
            </a:rPr>
            <a:t>2022</a:t>
          </a:r>
        </a:p>
      </dgm:t>
    </dgm:pt>
    <dgm:pt modelId="{9FCD4D31-C352-4CB0-846B-ABE74437BB93}" type="parTrans" cxnId="{60B0ED99-2B7D-4E47-9B32-8454013FB091}">
      <dgm:prSet/>
      <dgm:spPr/>
      <dgm:t>
        <a:bodyPr/>
        <a:lstStyle/>
        <a:p>
          <a:endParaRPr lang="en-AU"/>
        </a:p>
      </dgm:t>
    </dgm:pt>
    <dgm:pt modelId="{5E2E6EC5-91EA-43E2-B0CA-84075B3EA605}" type="sibTrans" cxnId="{60B0ED99-2B7D-4E47-9B32-8454013FB091}">
      <dgm:prSet/>
      <dgm:spPr/>
      <dgm:t>
        <a:bodyPr/>
        <a:lstStyle/>
        <a:p>
          <a:endParaRPr lang="en-AU"/>
        </a:p>
      </dgm:t>
    </dgm:pt>
    <dgm:pt modelId="{F6194936-E66E-4F19-9C96-3FCEC7D466C8}">
      <dgm:prSet/>
      <dgm:spPr>
        <a:solidFill>
          <a:schemeClr val="accent5"/>
        </a:solidFill>
      </dgm:spPr>
      <dgm:t>
        <a:bodyPr/>
        <a:lstStyle/>
        <a:p>
          <a:r>
            <a:rPr lang="en-AU">
              <a:latin typeface="VIC" panose="00000500000000000000" pitchFamily="2" charset="0"/>
            </a:rPr>
            <a:t>2023</a:t>
          </a:r>
        </a:p>
      </dgm:t>
    </dgm:pt>
    <dgm:pt modelId="{0613A0CB-1EEA-4034-A585-12BDD5915FE4}" type="parTrans" cxnId="{FFA040AE-8035-4615-9458-8F1751A26289}">
      <dgm:prSet/>
      <dgm:spPr/>
      <dgm:t>
        <a:bodyPr/>
        <a:lstStyle/>
        <a:p>
          <a:endParaRPr lang="en-AU"/>
        </a:p>
      </dgm:t>
    </dgm:pt>
    <dgm:pt modelId="{BAC8503E-75EB-47BB-8FEA-1EE3BF652682}" type="sibTrans" cxnId="{FFA040AE-8035-4615-9458-8F1751A26289}">
      <dgm:prSet/>
      <dgm:spPr/>
      <dgm:t>
        <a:bodyPr/>
        <a:lstStyle/>
        <a:p>
          <a:endParaRPr lang="en-AU"/>
        </a:p>
      </dgm:t>
    </dgm:pt>
    <dgm:pt modelId="{99026EF0-1B1F-450B-B832-7EC4AB76CCB3}">
      <dgm:prSet phldrT="[Text]"/>
      <dgm:spPr>
        <a:solidFill>
          <a:schemeClr val="accent1">
            <a:lumMod val="60000"/>
            <a:lumOff val="4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AU">
              <a:latin typeface="VIC" panose="00000500000000000000" pitchFamily="2" charset="0"/>
            </a:rPr>
            <a:t>2014</a:t>
          </a:r>
        </a:p>
      </dgm:t>
    </dgm:pt>
    <dgm:pt modelId="{9C264C42-F281-4B1C-8DAF-3C5F75838C11}" type="parTrans" cxnId="{ED465442-872A-4427-A5B7-3AE2445AB67E}">
      <dgm:prSet/>
      <dgm:spPr/>
      <dgm:t>
        <a:bodyPr/>
        <a:lstStyle/>
        <a:p>
          <a:endParaRPr lang="en-AU"/>
        </a:p>
      </dgm:t>
    </dgm:pt>
    <dgm:pt modelId="{F46EDDF7-AF5B-4A98-8F4B-5B929D48D29E}" type="sibTrans" cxnId="{ED465442-872A-4427-A5B7-3AE2445AB67E}">
      <dgm:prSet/>
      <dgm:spPr/>
      <dgm:t>
        <a:bodyPr/>
        <a:lstStyle/>
        <a:p>
          <a:endParaRPr lang="en-AU"/>
        </a:p>
      </dgm:t>
    </dgm:pt>
    <dgm:pt modelId="{FD70BDAA-A879-491E-8D24-52E8DBC4E1BE}">
      <dgm:prSet/>
      <dgm:spPr>
        <a:solidFill>
          <a:srgbClr val="00B085"/>
        </a:solidFill>
      </dgm:spPr>
      <dgm:t>
        <a:bodyPr/>
        <a:lstStyle/>
        <a:p>
          <a:r>
            <a:rPr lang="en-AU">
              <a:latin typeface="VIC" panose="00000500000000000000" pitchFamily="2" charset="0"/>
            </a:rPr>
            <a:t>2024</a:t>
          </a:r>
        </a:p>
      </dgm:t>
    </dgm:pt>
    <dgm:pt modelId="{CFAC362F-C124-4902-98BF-F8A1A785A7AA}" type="parTrans" cxnId="{A988DD8C-F00A-4BFB-820E-C04D1FC6F0C5}">
      <dgm:prSet/>
      <dgm:spPr/>
      <dgm:t>
        <a:bodyPr/>
        <a:lstStyle/>
        <a:p>
          <a:endParaRPr lang="en-AU"/>
        </a:p>
      </dgm:t>
    </dgm:pt>
    <dgm:pt modelId="{3FF458FA-46A8-4098-A984-35BC817CCF98}" type="sibTrans" cxnId="{A988DD8C-F00A-4BFB-820E-C04D1FC6F0C5}">
      <dgm:prSet/>
      <dgm:spPr/>
      <dgm:t>
        <a:bodyPr/>
        <a:lstStyle/>
        <a:p>
          <a:endParaRPr lang="en-AU"/>
        </a:p>
      </dgm:t>
    </dgm:pt>
    <dgm:pt modelId="{09CD446C-4084-4857-8C77-2D64B96B3DFF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AU">
              <a:latin typeface="VIC" panose="00000500000000000000" pitchFamily="2" charset="0"/>
            </a:rPr>
            <a:t>2025</a:t>
          </a:r>
        </a:p>
      </dgm:t>
    </dgm:pt>
    <dgm:pt modelId="{88226E91-2469-451E-8C0D-3658E97A57F2}" type="parTrans" cxnId="{292849AE-7714-4A21-8820-23902104BFBB}">
      <dgm:prSet/>
      <dgm:spPr/>
      <dgm:t>
        <a:bodyPr/>
        <a:lstStyle/>
        <a:p>
          <a:endParaRPr lang="en-AU"/>
        </a:p>
      </dgm:t>
    </dgm:pt>
    <dgm:pt modelId="{448D81E6-7943-4495-BC0A-5CAFF462ECF2}" type="sibTrans" cxnId="{292849AE-7714-4A21-8820-23902104BFBB}">
      <dgm:prSet/>
      <dgm:spPr/>
      <dgm:t>
        <a:bodyPr/>
        <a:lstStyle/>
        <a:p>
          <a:endParaRPr lang="en-AU"/>
        </a:p>
      </dgm:t>
    </dgm:pt>
    <dgm:pt modelId="{52385BC5-9588-47F7-8B28-BD9A6CC77451}" type="pres">
      <dgm:prSet presAssocID="{A988F003-FC4A-4221-96EB-28CC4A98DBD1}" presName="Name0" presStyleCnt="0">
        <dgm:presLayoutVars>
          <dgm:dir/>
          <dgm:animLvl val="lvl"/>
          <dgm:resizeHandles val="exact"/>
        </dgm:presLayoutVars>
      </dgm:prSet>
      <dgm:spPr/>
    </dgm:pt>
    <dgm:pt modelId="{3BCAD9EC-3B4D-47FD-864B-A81D6F8E8E43}" type="pres">
      <dgm:prSet presAssocID="{F63D90D0-01EF-43E4-94DD-D7D9A6686A7D}" presName="parTxOnly" presStyleLbl="node1" presStyleIdx="0" presStyleCnt="13">
        <dgm:presLayoutVars>
          <dgm:chMax val="0"/>
          <dgm:chPref val="0"/>
          <dgm:bulletEnabled val="1"/>
        </dgm:presLayoutVars>
      </dgm:prSet>
      <dgm:spPr/>
    </dgm:pt>
    <dgm:pt modelId="{17488B06-C1AE-4F94-BBC6-453634BE6903}" type="pres">
      <dgm:prSet presAssocID="{3454D36C-1D6B-4FC6-91AF-461E65A3077C}" presName="parTxOnlySpace" presStyleCnt="0"/>
      <dgm:spPr/>
    </dgm:pt>
    <dgm:pt modelId="{119E6C4B-8BE2-40C3-A03A-75CE85108663}" type="pres">
      <dgm:prSet presAssocID="{99026EF0-1B1F-450B-B832-7EC4AB76CCB3}" presName="parTxOnly" presStyleLbl="node1" presStyleIdx="1" presStyleCnt="13">
        <dgm:presLayoutVars>
          <dgm:chMax val="0"/>
          <dgm:chPref val="0"/>
          <dgm:bulletEnabled val="1"/>
        </dgm:presLayoutVars>
      </dgm:prSet>
      <dgm:spPr/>
    </dgm:pt>
    <dgm:pt modelId="{1B8B52CB-AFA9-4BC9-BEEA-D7BF0AA8753C}" type="pres">
      <dgm:prSet presAssocID="{F46EDDF7-AF5B-4A98-8F4B-5B929D48D29E}" presName="parTxOnlySpace" presStyleCnt="0"/>
      <dgm:spPr/>
    </dgm:pt>
    <dgm:pt modelId="{9B37BFC3-225C-4FCF-9831-4AD544961381}" type="pres">
      <dgm:prSet presAssocID="{E42432C2-51D4-46C6-9AAB-AB3828FAFE68}" presName="parTxOnly" presStyleLbl="node1" presStyleIdx="2" presStyleCnt="13">
        <dgm:presLayoutVars>
          <dgm:chMax val="0"/>
          <dgm:chPref val="0"/>
          <dgm:bulletEnabled val="1"/>
        </dgm:presLayoutVars>
      </dgm:prSet>
      <dgm:spPr/>
    </dgm:pt>
    <dgm:pt modelId="{9995465A-27C9-4AB3-B182-D716E821C5DD}" type="pres">
      <dgm:prSet presAssocID="{949E70C1-AB26-44C0-9ACA-67CDB3A33EDD}" presName="parTxOnlySpace" presStyleCnt="0"/>
      <dgm:spPr/>
    </dgm:pt>
    <dgm:pt modelId="{52E9DACC-6484-47E3-B23F-0C6F973CAAB2}" type="pres">
      <dgm:prSet presAssocID="{8906FC1F-EB55-4C17-A999-E53F07BCA10C}" presName="parTxOnly" presStyleLbl="node1" presStyleIdx="3" presStyleCnt="13">
        <dgm:presLayoutVars>
          <dgm:chMax val="0"/>
          <dgm:chPref val="0"/>
          <dgm:bulletEnabled val="1"/>
        </dgm:presLayoutVars>
      </dgm:prSet>
      <dgm:spPr/>
    </dgm:pt>
    <dgm:pt modelId="{52BA5A56-9EBE-4664-B6D7-739873BF36CE}" type="pres">
      <dgm:prSet presAssocID="{A63E1BC3-CFCF-4A59-AB97-881BE48B2F7B}" presName="parTxOnlySpace" presStyleCnt="0"/>
      <dgm:spPr/>
    </dgm:pt>
    <dgm:pt modelId="{6AA7E6C0-B75E-4616-8B44-E7F5C60F2233}" type="pres">
      <dgm:prSet presAssocID="{6E6643BD-FD5D-4E81-A57D-50EE3DDF0851}" presName="parTxOnly" presStyleLbl="node1" presStyleIdx="4" presStyleCnt="13">
        <dgm:presLayoutVars>
          <dgm:chMax val="0"/>
          <dgm:chPref val="0"/>
          <dgm:bulletEnabled val="1"/>
        </dgm:presLayoutVars>
      </dgm:prSet>
      <dgm:spPr/>
    </dgm:pt>
    <dgm:pt modelId="{BC48C68E-214D-488B-B037-C01E49838E72}" type="pres">
      <dgm:prSet presAssocID="{AA0A1D70-492E-4DF4-978E-F36DB0266D7F}" presName="parTxOnlySpace" presStyleCnt="0"/>
      <dgm:spPr/>
    </dgm:pt>
    <dgm:pt modelId="{ADFFEA9B-99F5-4589-814A-9CB72DC20151}" type="pres">
      <dgm:prSet presAssocID="{62BB1559-DD60-4F7B-9532-A20022688843}" presName="parTxOnly" presStyleLbl="node1" presStyleIdx="5" presStyleCnt="13">
        <dgm:presLayoutVars>
          <dgm:chMax val="0"/>
          <dgm:chPref val="0"/>
          <dgm:bulletEnabled val="1"/>
        </dgm:presLayoutVars>
      </dgm:prSet>
      <dgm:spPr/>
    </dgm:pt>
    <dgm:pt modelId="{145BAA0E-805E-48AB-B350-9EC80B86F039}" type="pres">
      <dgm:prSet presAssocID="{80DA4B87-EFFE-4EAF-9C56-1F9358E3754A}" presName="parTxOnlySpace" presStyleCnt="0"/>
      <dgm:spPr/>
    </dgm:pt>
    <dgm:pt modelId="{2CC31CFC-D33A-4DEA-B806-BA64FE6E9314}" type="pres">
      <dgm:prSet presAssocID="{4DCB0CA3-B85E-4727-A8A2-ED3D2386DF6B}" presName="parTxOnly" presStyleLbl="node1" presStyleIdx="6" presStyleCnt="13">
        <dgm:presLayoutVars>
          <dgm:chMax val="0"/>
          <dgm:chPref val="0"/>
          <dgm:bulletEnabled val="1"/>
        </dgm:presLayoutVars>
      </dgm:prSet>
      <dgm:spPr/>
    </dgm:pt>
    <dgm:pt modelId="{162F2010-3F43-43E6-903E-E4F2ADBD38E9}" type="pres">
      <dgm:prSet presAssocID="{2892DA1E-F7EE-4119-8CE1-0D6C8996240B}" presName="parTxOnlySpace" presStyleCnt="0"/>
      <dgm:spPr/>
    </dgm:pt>
    <dgm:pt modelId="{2F6B8C88-BE73-401F-AEC9-4FE04F946789}" type="pres">
      <dgm:prSet presAssocID="{AD1624B1-A261-48E9-8BE2-7BFCAB986B64}" presName="parTxOnly" presStyleLbl="node1" presStyleIdx="7" presStyleCnt="13">
        <dgm:presLayoutVars>
          <dgm:chMax val="0"/>
          <dgm:chPref val="0"/>
          <dgm:bulletEnabled val="1"/>
        </dgm:presLayoutVars>
      </dgm:prSet>
      <dgm:spPr/>
    </dgm:pt>
    <dgm:pt modelId="{72EDADE7-0A2F-4B07-9017-29B6D502309C}" type="pres">
      <dgm:prSet presAssocID="{E3E69A0F-44DB-4671-92C4-D422C22A2967}" presName="parTxOnlySpace" presStyleCnt="0"/>
      <dgm:spPr/>
    </dgm:pt>
    <dgm:pt modelId="{5FB1987D-8537-4759-81EA-5D0153818473}" type="pres">
      <dgm:prSet presAssocID="{5824DF73-23F0-408C-8165-6336443DE961}" presName="parTxOnly" presStyleLbl="node1" presStyleIdx="8" presStyleCnt="13">
        <dgm:presLayoutVars>
          <dgm:chMax val="0"/>
          <dgm:chPref val="0"/>
          <dgm:bulletEnabled val="1"/>
        </dgm:presLayoutVars>
      </dgm:prSet>
      <dgm:spPr/>
    </dgm:pt>
    <dgm:pt modelId="{C6FFBCE1-993E-403E-BA6C-03D2CFBFB955}" type="pres">
      <dgm:prSet presAssocID="{B0B23FF6-AFD2-4D6C-AE50-24442B746DF1}" presName="parTxOnlySpace" presStyleCnt="0"/>
      <dgm:spPr/>
    </dgm:pt>
    <dgm:pt modelId="{9AE53030-F836-40F2-9E95-7CEDB44C7FD2}" type="pres">
      <dgm:prSet presAssocID="{0F35EC0A-9246-49FB-93E9-F54C9FD1F763}" presName="parTxOnly" presStyleLbl="node1" presStyleIdx="9" presStyleCnt="13">
        <dgm:presLayoutVars>
          <dgm:chMax val="0"/>
          <dgm:chPref val="0"/>
          <dgm:bulletEnabled val="1"/>
        </dgm:presLayoutVars>
      </dgm:prSet>
      <dgm:spPr/>
    </dgm:pt>
    <dgm:pt modelId="{BDFE5064-BDB8-43FB-8D16-638845B4E14E}" type="pres">
      <dgm:prSet presAssocID="{5E2E6EC5-91EA-43E2-B0CA-84075B3EA605}" presName="parTxOnlySpace" presStyleCnt="0"/>
      <dgm:spPr/>
    </dgm:pt>
    <dgm:pt modelId="{AD99EE39-C247-4C12-B2A1-03EDA64384B7}" type="pres">
      <dgm:prSet presAssocID="{F6194936-E66E-4F19-9C96-3FCEC7D466C8}" presName="parTxOnly" presStyleLbl="node1" presStyleIdx="10" presStyleCnt="13">
        <dgm:presLayoutVars>
          <dgm:chMax val="0"/>
          <dgm:chPref val="0"/>
          <dgm:bulletEnabled val="1"/>
        </dgm:presLayoutVars>
      </dgm:prSet>
      <dgm:spPr/>
    </dgm:pt>
    <dgm:pt modelId="{89F438C8-6CFD-4801-A9EB-1D31A1F6E7F2}" type="pres">
      <dgm:prSet presAssocID="{BAC8503E-75EB-47BB-8FEA-1EE3BF652682}" presName="parTxOnlySpace" presStyleCnt="0"/>
      <dgm:spPr/>
    </dgm:pt>
    <dgm:pt modelId="{66C52B7E-9CBB-4467-AAEF-2C060526EA2E}" type="pres">
      <dgm:prSet presAssocID="{FD70BDAA-A879-491E-8D24-52E8DBC4E1BE}" presName="parTxOnly" presStyleLbl="node1" presStyleIdx="11" presStyleCnt="13">
        <dgm:presLayoutVars>
          <dgm:chMax val="0"/>
          <dgm:chPref val="0"/>
          <dgm:bulletEnabled val="1"/>
        </dgm:presLayoutVars>
      </dgm:prSet>
      <dgm:spPr/>
    </dgm:pt>
    <dgm:pt modelId="{C2E2627C-30EB-49B1-A78B-52858DE9146C}" type="pres">
      <dgm:prSet presAssocID="{3FF458FA-46A8-4098-A984-35BC817CCF98}" presName="parTxOnlySpace" presStyleCnt="0"/>
      <dgm:spPr/>
    </dgm:pt>
    <dgm:pt modelId="{F7B7B605-A7CB-45B8-BA71-C48F3CE3B9CA}" type="pres">
      <dgm:prSet presAssocID="{09CD446C-4084-4857-8C77-2D64B96B3DFF}" presName="parTxOnly" presStyleLbl="node1" presStyleIdx="12" presStyleCnt="13">
        <dgm:presLayoutVars>
          <dgm:chMax val="0"/>
          <dgm:chPref val="0"/>
          <dgm:bulletEnabled val="1"/>
        </dgm:presLayoutVars>
      </dgm:prSet>
      <dgm:spPr/>
    </dgm:pt>
  </dgm:ptLst>
  <dgm:cxnLst>
    <dgm:cxn modelId="{4D2A8E25-88FE-4724-8271-8144012D1013}" srcId="{A988F003-FC4A-4221-96EB-28CC4A98DBD1}" destId="{E42432C2-51D4-46C6-9AAB-AB3828FAFE68}" srcOrd="2" destOrd="0" parTransId="{596F74C4-0D5A-4009-AB60-4C6257842F8E}" sibTransId="{949E70C1-AB26-44C0-9ACA-67CDB3A33EDD}"/>
    <dgm:cxn modelId="{46DB3635-12F1-4DCA-A4BF-C0FB91C38069}" type="presOf" srcId="{6E6643BD-FD5D-4E81-A57D-50EE3DDF0851}" destId="{6AA7E6C0-B75E-4616-8B44-E7F5C60F2233}" srcOrd="0" destOrd="0" presId="urn:microsoft.com/office/officeart/2005/8/layout/chevron1"/>
    <dgm:cxn modelId="{C9ECA93A-81D3-4A69-BA54-8E8B5A62997C}" srcId="{A988F003-FC4A-4221-96EB-28CC4A98DBD1}" destId="{8906FC1F-EB55-4C17-A999-E53F07BCA10C}" srcOrd="3" destOrd="0" parTransId="{7FB52A9D-80A7-4A11-8896-C10E70A91E09}" sibTransId="{A63E1BC3-CFCF-4A59-AB97-881BE48B2F7B}"/>
    <dgm:cxn modelId="{613B1E3D-8E49-4AB3-A1AF-649176A9F7DB}" type="presOf" srcId="{F6194936-E66E-4F19-9C96-3FCEC7D466C8}" destId="{AD99EE39-C247-4C12-B2A1-03EDA64384B7}" srcOrd="0" destOrd="0" presId="urn:microsoft.com/office/officeart/2005/8/layout/chevron1"/>
    <dgm:cxn modelId="{ED465442-872A-4427-A5B7-3AE2445AB67E}" srcId="{A988F003-FC4A-4221-96EB-28CC4A98DBD1}" destId="{99026EF0-1B1F-450B-B832-7EC4AB76CCB3}" srcOrd="1" destOrd="0" parTransId="{9C264C42-F281-4B1C-8DAF-3C5F75838C11}" sibTransId="{F46EDDF7-AF5B-4A98-8F4B-5B929D48D29E}"/>
    <dgm:cxn modelId="{2A637A48-25B9-4C65-AB81-1F557E44DDC8}" srcId="{A988F003-FC4A-4221-96EB-28CC4A98DBD1}" destId="{62BB1559-DD60-4F7B-9532-A20022688843}" srcOrd="5" destOrd="0" parTransId="{666E1784-C705-44F5-B738-0119CC5CABD3}" sibTransId="{80DA4B87-EFFE-4EAF-9C56-1F9358E3754A}"/>
    <dgm:cxn modelId="{50F0BB4B-8081-498E-AE44-03FFD1B6BD9B}" type="presOf" srcId="{FD70BDAA-A879-491E-8D24-52E8DBC4E1BE}" destId="{66C52B7E-9CBB-4467-AAEF-2C060526EA2E}" srcOrd="0" destOrd="0" presId="urn:microsoft.com/office/officeart/2005/8/layout/chevron1"/>
    <dgm:cxn modelId="{54FBA871-A578-4DDE-8066-FBA5C1B0F0D2}" type="presOf" srcId="{A988F003-FC4A-4221-96EB-28CC4A98DBD1}" destId="{52385BC5-9588-47F7-8B28-BD9A6CC77451}" srcOrd="0" destOrd="0" presId="urn:microsoft.com/office/officeart/2005/8/layout/chevron1"/>
    <dgm:cxn modelId="{F6E14D52-6887-4D67-80C4-71EC43F5ED0B}" type="presOf" srcId="{8906FC1F-EB55-4C17-A999-E53F07BCA10C}" destId="{52E9DACC-6484-47E3-B23F-0C6F973CAAB2}" srcOrd="0" destOrd="0" presId="urn:microsoft.com/office/officeart/2005/8/layout/chevron1"/>
    <dgm:cxn modelId="{7CC89953-B4D4-4D8F-A803-8FAF4587E471}" type="presOf" srcId="{0F35EC0A-9246-49FB-93E9-F54C9FD1F763}" destId="{9AE53030-F836-40F2-9E95-7CEDB44C7FD2}" srcOrd="0" destOrd="0" presId="urn:microsoft.com/office/officeart/2005/8/layout/chevron1"/>
    <dgm:cxn modelId="{E2286976-8463-4ECF-A4B7-8F0F460C83E8}" srcId="{A988F003-FC4A-4221-96EB-28CC4A98DBD1}" destId="{AD1624B1-A261-48E9-8BE2-7BFCAB986B64}" srcOrd="7" destOrd="0" parTransId="{A2110361-A491-4F08-AB8F-0E365CD58C18}" sibTransId="{E3E69A0F-44DB-4671-92C4-D422C22A2967}"/>
    <dgm:cxn modelId="{60A7EB76-399A-4C7E-9365-28E4B718EF7D}" type="presOf" srcId="{AD1624B1-A261-48E9-8BE2-7BFCAB986B64}" destId="{2F6B8C88-BE73-401F-AEC9-4FE04F946789}" srcOrd="0" destOrd="0" presId="urn:microsoft.com/office/officeart/2005/8/layout/chevron1"/>
    <dgm:cxn modelId="{5C2E8757-B4B7-4A78-8DB4-EBDA85F6CBD1}" type="presOf" srcId="{62BB1559-DD60-4F7B-9532-A20022688843}" destId="{ADFFEA9B-99F5-4589-814A-9CB72DC20151}" srcOrd="0" destOrd="0" presId="urn:microsoft.com/office/officeart/2005/8/layout/chevron1"/>
    <dgm:cxn modelId="{68D22284-26F3-43F9-A6DE-6A5ADF12F021}" type="presOf" srcId="{F63D90D0-01EF-43E4-94DD-D7D9A6686A7D}" destId="{3BCAD9EC-3B4D-47FD-864B-A81D6F8E8E43}" srcOrd="0" destOrd="0" presId="urn:microsoft.com/office/officeart/2005/8/layout/chevron1"/>
    <dgm:cxn modelId="{A988DD8C-F00A-4BFB-820E-C04D1FC6F0C5}" srcId="{A988F003-FC4A-4221-96EB-28CC4A98DBD1}" destId="{FD70BDAA-A879-491E-8D24-52E8DBC4E1BE}" srcOrd="11" destOrd="0" parTransId="{CFAC362F-C124-4902-98BF-F8A1A785A7AA}" sibTransId="{3FF458FA-46A8-4098-A984-35BC817CCF98}"/>
    <dgm:cxn modelId="{60B0ED99-2B7D-4E47-9B32-8454013FB091}" srcId="{A988F003-FC4A-4221-96EB-28CC4A98DBD1}" destId="{0F35EC0A-9246-49FB-93E9-F54C9FD1F763}" srcOrd="9" destOrd="0" parTransId="{9FCD4D31-C352-4CB0-846B-ABE74437BB93}" sibTransId="{5E2E6EC5-91EA-43E2-B0CA-84075B3EA605}"/>
    <dgm:cxn modelId="{FFA040AE-8035-4615-9458-8F1751A26289}" srcId="{A988F003-FC4A-4221-96EB-28CC4A98DBD1}" destId="{F6194936-E66E-4F19-9C96-3FCEC7D466C8}" srcOrd="10" destOrd="0" parTransId="{0613A0CB-1EEA-4034-A585-12BDD5915FE4}" sibTransId="{BAC8503E-75EB-47BB-8FEA-1EE3BF652682}"/>
    <dgm:cxn modelId="{292849AE-7714-4A21-8820-23902104BFBB}" srcId="{A988F003-FC4A-4221-96EB-28CC4A98DBD1}" destId="{09CD446C-4084-4857-8C77-2D64B96B3DFF}" srcOrd="12" destOrd="0" parTransId="{88226E91-2469-451E-8C0D-3658E97A57F2}" sibTransId="{448D81E6-7943-4495-BC0A-5CAFF462ECF2}"/>
    <dgm:cxn modelId="{C12AFBB2-250D-4513-9090-90CFDD26F17B}" srcId="{A988F003-FC4A-4221-96EB-28CC4A98DBD1}" destId="{6E6643BD-FD5D-4E81-A57D-50EE3DDF0851}" srcOrd="4" destOrd="0" parTransId="{154890BA-F879-49C4-A839-F17BB6979C01}" sibTransId="{AA0A1D70-492E-4DF4-978E-F36DB0266D7F}"/>
    <dgm:cxn modelId="{52CEC3B8-8F9B-49DD-817D-7E916B42D671}" srcId="{A988F003-FC4A-4221-96EB-28CC4A98DBD1}" destId="{F63D90D0-01EF-43E4-94DD-D7D9A6686A7D}" srcOrd="0" destOrd="0" parTransId="{849C8DCB-DC8B-45A6-9DF5-BB26D2FBAFCE}" sibTransId="{3454D36C-1D6B-4FC6-91AF-461E65A3077C}"/>
    <dgm:cxn modelId="{3352FFBB-B178-4804-8693-205A6ECEDCAB}" srcId="{A988F003-FC4A-4221-96EB-28CC4A98DBD1}" destId="{5824DF73-23F0-408C-8165-6336443DE961}" srcOrd="8" destOrd="0" parTransId="{49EA7922-AD51-4C07-AD2F-DD6B6E2D2050}" sibTransId="{B0B23FF6-AFD2-4D6C-AE50-24442B746DF1}"/>
    <dgm:cxn modelId="{3CF6B3D9-8E39-4C17-9AC0-A9D197C3AE93}" type="presOf" srcId="{5824DF73-23F0-408C-8165-6336443DE961}" destId="{5FB1987D-8537-4759-81EA-5D0153818473}" srcOrd="0" destOrd="0" presId="urn:microsoft.com/office/officeart/2005/8/layout/chevron1"/>
    <dgm:cxn modelId="{EFA7CCE1-A8EA-4AE8-8492-E03497CDD29B}" type="presOf" srcId="{E42432C2-51D4-46C6-9AAB-AB3828FAFE68}" destId="{9B37BFC3-225C-4FCF-9831-4AD544961381}" srcOrd="0" destOrd="0" presId="urn:microsoft.com/office/officeart/2005/8/layout/chevron1"/>
    <dgm:cxn modelId="{4CD322F4-9D38-41D6-9E7D-2137530BEC99}" type="presOf" srcId="{09CD446C-4084-4857-8C77-2D64B96B3DFF}" destId="{F7B7B605-A7CB-45B8-BA71-C48F3CE3B9CA}" srcOrd="0" destOrd="0" presId="urn:microsoft.com/office/officeart/2005/8/layout/chevron1"/>
    <dgm:cxn modelId="{B3C4EDF7-2403-4EAA-AD2D-E35E5727A4BA}" type="presOf" srcId="{99026EF0-1B1F-450B-B832-7EC4AB76CCB3}" destId="{119E6C4B-8BE2-40C3-A03A-75CE85108663}" srcOrd="0" destOrd="0" presId="urn:microsoft.com/office/officeart/2005/8/layout/chevron1"/>
    <dgm:cxn modelId="{967FB4F8-C370-434E-8A53-AA3EE965294F}" srcId="{A988F003-FC4A-4221-96EB-28CC4A98DBD1}" destId="{4DCB0CA3-B85E-4727-A8A2-ED3D2386DF6B}" srcOrd="6" destOrd="0" parTransId="{0FBB8646-48B7-4A44-AEB5-F7AF9732C3D5}" sibTransId="{2892DA1E-F7EE-4119-8CE1-0D6C8996240B}"/>
    <dgm:cxn modelId="{D19B50F9-39E1-4F9A-82A5-5F5102C6A999}" type="presOf" srcId="{4DCB0CA3-B85E-4727-A8A2-ED3D2386DF6B}" destId="{2CC31CFC-D33A-4DEA-B806-BA64FE6E9314}" srcOrd="0" destOrd="0" presId="urn:microsoft.com/office/officeart/2005/8/layout/chevron1"/>
    <dgm:cxn modelId="{D6CBBF8D-C8CD-4C27-A095-58579528FEFD}" type="presParOf" srcId="{52385BC5-9588-47F7-8B28-BD9A6CC77451}" destId="{3BCAD9EC-3B4D-47FD-864B-A81D6F8E8E43}" srcOrd="0" destOrd="0" presId="urn:microsoft.com/office/officeart/2005/8/layout/chevron1"/>
    <dgm:cxn modelId="{425312AB-AD74-44AF-B820-99E6E38D3447}" type="presParOf" srcId="{52385BC5-9588-47F7-8B28-BD9A6CC77451}" destId="{17488B06-C1AE-4F94-BBC6-453634BE6903}" srcOrd="1" destOrd="0" presId="urn:microsoft.com/office/officeart/2005/8/layout/chevron1"/>
    <dgm:cxn modelId="{6DC7AE70-C871-4998-B5F7-A8A4650989EA}" type="presParOf" srcId="{52385BC5-9588-47F7-8B28-BD9A6CC77451}" destId="{119E6C4B-8BE2-40C3-A03A-75CE85108663}" srcOrd="2" destOrd="0" presId="urn:microsoft.com/office/officeart/2005/8/layout/chevron1"/>
    <dgm:cxn modelId="{A0063F2F-17B9-421A-9DB0-B4596BC338DE}" type="presParOf" srcId="{52385BC5-9588-47F7-8B28-BD9A6CC77451}" destId="{1B8B52CB-AFA9-4BC9-BEEA-D7BF0AA8753C}" srcOrd="3" destOrd="0" presId="urn:microsoft.com/office/officeart/2005/8/layout/chevron1"/>
    <dgm:cxn modelId="{FC480060-53B3-4A71-A001-126DC1450445}" type="presParOf" srcId="{52385BC5-9588-47F7-8B28-BD9A6CC77451}" destId="{9B37BFC3-225C-4FCF-9831-4AD544961381}" srcOrd="4" destOrd="0" presId="urn:microsoft.com/office/officeart/2005/8/layout/chevron1"/>
    <dgm:cxn modelId="{819D952C-6E1A-4873-8504-AD65F56C3D9E}" type="presParOf" srcId="{52385BC5-9588-47F7-8B28-BD9A6CC77451}" destId="{9995465A-27C9-4AB3-B182-D716E821C5DD}" srcOrd="5" destOrd="0" presId="urn:microsoft.com/office/officeart/2005/8/layout/chevron1"/>
    <dgm:cxn modelId="{B3521982-E4A2-4F3D-8865-08C429F328D3}" type="presParOf" srcId="{52385BC5-9588-47F7-8B28-BD9A6CC77451}" destId="{52E9DACC-6484-47E3-B23F-0C6F973CAAB2}" srcOrd="6" destOrd="0" presId="urn:microsoft.com/office/officeart/2005/8/layout/chevron1"/>
    <dgm:cxn modelId="{E65C94AA-9D9B-4E19-85BE-6D1345C0F619}" type="presParOf" srcId="{52385BC5-9588-47F7-8B28-BD9A6CC77451}" destId="{52BA5A56-9EBE-4664-B6D7-739873BF36CE}" srcOrd="7" destOrd="0" presId="urn:microsoft.com/office/officeart/2005/8/layout/chevron1"/>
    <dgm:cxn modelId="{091FB90A-E35C-4AD0-AB46-08E47BEBDAE3}" type="presParOf" srcId="{52385BC5-9588-47F7-8B28-BD9A6CC77451}" destId="{6AA7E6C0-B75E-4616-8B44-E7F5C60F2233}" srcOrd="8" destOrd="0" presId="urn:microsoft.com/office/officeart/2005/8/layout/chevron1"/>
    <dgm:cxn modelId="{3FB8D869-463C-4300-BABF-F7CBF8F70767}" type="presParOf" srcId="{52385BC5-9588-47F7-8B28-BD9A6CC77451}" destId="{BC48C68E-214D-488B-B037-C01E49838E72}" srcOrd="9" destOrd="0" presId="urn:microsoft.com/office/officeart/2005/8/layout/chevron1"/>
    <dgm:cxn modelId="{284D05CE-3AED-4363-A4DC-497CF26AC9B2}" type="presParOf" srcId="{52385BC5-9588-47F7-8B28-BD9A6CC77451}" destId="{ADFFEA9B-99F5-4589-814A-9CB72DC20151}" srcOrd="10" destOrd="0" presId="urn:microsoft.com/office/officeart/2005/8/layout/chevron1"/>
    <dgm:cxn modelId="{58DCC5AB-A9FA-490E-8017-762864BBBEF3}" type="presParOf" srcId="{52385BC5-9588-47F7-8B28-BD9A6CC77451}" destId="{145BAA0E-805E-48AB-B350-9EC80B86F039}" srcOrd="11" destOrd="0" presId="urn:microsoft.com/office/officeart/2005/8/layout/chevron1"/>
    <dgm:cxn modelId="{D9B08725-DA14-47CE-BCBA-FC9E1B8CDF4F}" type="presParOf" srcId="{52385BC5-9588-47F7-8B28-BD9A6CC77451}" destId="{2CC31CFC-D33A-4DEA-B806-BA64FE6E9314}" srcOrd="12" destOrd="0" presId="urn:microsoft.com/office/officeart/2005/8/layout/chevron1"/>
    <dgm:cxn modelId="{525210D8-244B-43F2-8849-7243B15A6444}" type="presParOf" srcId="{52385BC5-9588-47F7-8B28-BD9A6CC77451}" destId="{162F2010-3F43-43E6-903E-E4F2ADBD38E9}" srcOrd="13" destOrd="0" presId="urn:microsoft.com/office/officeart/2005/8/layout/chevron1"/>
    <dgm:cxn modelId="{7B121A5B-B401-476D-BC52-F8AC57D1240C}" type="presParOf" srcId="{52385BC5-9588-47F7-8B28-BD9A6CC77451}" destId="{2F6B8C88-BE73-401F-AEC9-4FE04F946789}" srcOrd="14" destOrd="0" presId="urn:microsoft.com/office/officeart/2005/8/layout/chevron1"/>
    <dgm:cxn modelId="{5A612D7F-9F85-490E-B660-B87B62A3DE4F}" type="presParOf" srcId="{52385BC5-9588-47F7-8B28-BD9A6CC77451}" destId="{72EDADE7-0A2F-4B07-9017-29B6D502309C}" srcOrd="15" destOrd="0" presId="urn:microsoft.com/office/officeart/2005/8/layout/chevron1"/>
    <dgm:cxn modelId="{562F0A52-2F21-4182-BF25-7C98B46A5990}" type="presParOf" srcId="{52385BC5-9588-47F7-8B28-BD9A6CC77451}" destId="{5FB1987D-8537-4759-81EA-5D0153818473}" srcOrd="16" destOrd="0" presId="urn:microsoft.com/office/officeart/2005/8/layout/chevron1"/>
    <dgm:cxn modelId="{D02BC03D-A01A-49A7-A873-7EDA603E3E78}" type="presParOf" srcId="{52385BC5-9588-47F7-8B28-BD9A6CC77451}" destId="{C6FFBCE1-993E-403E-BA6C-03D2CFBFB955}" srcOrd="17" destOrd="0" presId="urn:microsoft.com/office/officeart/2005/8/layout/chevron1"/>
    <dgm:cxn modelId="{08AE5A71-8DC4-400D-89DC-347E8DEBC5F5}" type="presParOf" srcId="{52385BC5-9588-47F7-8B28-BD9A6CC77451}" destId="{9AE53030-F836-40F2-9E95-7CEDB44C7FD2}" srcOrd="18" destOrd="0" presId="urn:microsoft.com/office/officeart/2005/8/layout/chevron1"/>
    <dgm:cxn modelId="{94C79FCC-DE50-481E-8C31-227A48BE9536}" type="presParOf" srcId="{52385BC5-9588-47F7-8B28-BD9A6CC77451}" destId="{BDFE5064-BDB8-43FB-8D16-638845B4E14E}" srcOrd="19" destOrd="0" presId="urn:microsoft.com/office/officeart/2005/8/layout/chevron1"/>
    <dgm:cxn modelId="{90399385-E6D9-4F55-BFFA-824A05B62AD5}" type="presParOf" srcId="{52385BC5-9588-47F7-8B28-BD9A6CC77451}" destId="{AD99EE39-C247-4C12-B2A1-03EDA64384B7}" srcOrd="20" destOrd="0" presId="urn:microsoft.com/office/officeart/2005/8/layout/chevron1"/>
    <dgm:cxn modelId="{F4F868DB-DB6C-42DC-BA69-22518F62D0D2}" type="presParOf" srcId="{52385BC5-9588-47F7-8B28-BD9A6CC77451}" destId="{89F438C8-6CFD-4801-A9EB-1D31A1F6E7F2}" srcOrd="21" destOrd="0" presId="urn:microsoft.com/office/officeart/2005/8/layout/chevron1"/>
    <dgm:cxn modelId="{6324FD32-D4AE-4B42-AE4B-971477C5C57F}" type="presParOf" srcId="{52385BC5-9588-47F7-8B28-BD9A6CC77451}" destId="{66C52B7E-9CBB-4467-AAEF-2C060526EA2E}" srcOrd="22" destOrd="0" presId="urn:microsoft.com/office/officeart/2005/8/layout/chevron1"/>
    <dgm:cxn modelId="{E4DE53B0-9E71-4207-817D-8F5D404526F9}" type="presParOf" srcId="{52385BC5-9588-47F7-8B28-BD9A6CC77451}" destId="{C2E2627C-30EB-49B1-A78B-52858DE9146C}" srcOrd="23" destOrd="0" presId="urn:microsoft.com/office/officeart/2005/8/layout/chevron1"/>
    <dgm:cxn modelId="{6B971B8E-7BFA-4294-953A-8A95BA4BA895}" type="presParOf" srcId="{52385BC5-9588-47F7-8B28-BD9A6CC77451}" destId="{F7B7B605-A7CB-45B8-BA71-C48F3CE3B9CA}" srcOrd="2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AD9EC-3B4D-47FD-864B-A81D6F8E8E43}">
      <dsp:nvSpPr>
        <dsp:cNvPr id="0" name=""/>
        <dsp:cNvSpPr/>
      </dsp:nvSpPr>
      <dsp:spPr>
        <a:xfrm>
          <a:off x="1938" y="381883"/>
          <a:ext cx="960781" cy="3843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>
              <a:latin typeface="VIC" panose="00000500000000000000" pitchFamily="2" charset="0"/>
            </a:rPr>
            <a:t>2013 </a:t>
          </a:r>
        </a:p>
      </dsp:txBody>
      <dsp:txXfrm>
        <a:off x="194094" y="381883"/>
        <a:ext cx="576469" cy="384312"/>
      </dsp:txXfrm>
    </dsp:sp>
    <dsp:sp modelId="{119E6C4B-8BE2-40C3-A03A-75CE85108663}">
      <dsp:nvSpPr>
        <dsp:cNvPr id="0" name=""/>
        <dsp:cNvSpPr/>
      </dsp:nvSpPr>
      <dsp:spPr>
        <a:xfrm>
          <a:off x="866641" y="381883"/>
          <a:ext cx="960781" cy="384312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571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>
              <a:latin typeface="VIC" panose="00000500000000000000" pitchFamily="2" charset="0"/>
            </a:rPr>
            <a:t>2014</a:t>
          </a:r>
        </a:p>
      </dsp:txBody>
      <dsp:txXfrm>
        <a:off x="1058797" y="381883"/>
        <a:ext cx="576469" cy="384312"/>
      </dsp:txXfrm>
    </dsp:sp>
    <dsp:sp modelId="{9B37BFC3-225C-4FCF-9831-4AD544961381}">
      <dsp:nvSpPr>
        <dsp:cNvPr id="0" name=""/>
        <dsp:cNvSpPr/>
      </dsp:nvSpPr>
      <dsp:spPr>
        <a:xfrm>
          <a:off x="1731345" y="381883"/>
          <a:ext cx="960781" cy="384312"/>
        </a:xfrm>
        <a:prstGeom prst="chevron">
          <a:avLst/>
        </a:prstGeom>
        <a:solidFill>
          <a:schemeClr val="accent5"/>
        </a:solidFill>
        <a:ln w="571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>
              <a:latin typeface="VIC" panose="00000500000000000000" pitchFamily="2" charset="0"/>
            </a:rPr>
            <a:t> 2015</a:t>
          </a:r>
        </a:p>
      </dsp:txBody>
      <dsp:txXfrm>
        <a:off x="1923501" y="381883"/>
        <a:ext cx="576469" cy="384312"/>
      </dsp:txXfrm>
    </dsp:sp>
    <dsp:sp modelId="{52E9DACC-6484-47E3-B23F-0C6F973CAAB2}">
      <dsp:nvSpPr>
        <dsp:cNvPr id="0" name=""/>
        <dsp:cNvSpPr/>
      </dsp:nvSpPr>
      <dsp:spPr>
        <a:xfrm>
          <a:off x="2596048" y="381883"/>
          <a:ext cx="960781" cy="384312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571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>
              <a:latin typeface="VIC" panose="00000500000000000000" pitchFamily="2" charset="0"/>
            </a:rPr>
            <a:t>2016</a:t>
          </a:r>
        </a:p>
      </dsp:txBody>
      <dsp:txXfrm>
        <a:off x="2788204" y="381883"/>
        <a:ext cx="576469" cy="384312"/>
      </dsp:txXfrm>
    </dsp:sp>
    <dsp:sp modelId="{6AA7E6C0-B75E-4616-8B44-E7F5C60F2233}">
      <dsp:nvSpPr>
        <dsp:cNvPr id="0" name=""/>
        <dsp:cNvSpPr/>
      </dsp:nvSpPr>
      <dsp:spPr>
        <a:xfrm>
          <a:off x="3460752" y="381883"/>
          <a:ext cx="960781" cy="384312"/>
        </a:xfrm>
        <a:prstGeom prst="chevron">
          <a:avLst/>
        </a:prstGeom>
        <a:solidFill>
          <a:srgbClr val="0070C0"/>
        </a:solidFill>
        <a:ln w="571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>
              <a:latin typeface="VIC" panose="00000500000000000000" pitchFamily="2" charset="0"/>
            </a:rPr>
            <a:t>2017</a:t>
          </a:r>
        </a:p>
      </dsp:txBody>
      <dsp:txXfrm>
        <a:off x="3652908" y="381883"/>
        <a:ext cx="576469" cy="384312"/>
      </dsp:txXfrm>
    </dsp:sp>
    <dsp:sp modelId="{ADFFEA9B-99F5-4589-814A-9CB72DC20151}">
      <dsp:nvSpPr>
        <dsp:cNvPr id="0" name=""/>
        <dsp:cNvSpPr/>
      </dsp:nvSpPr>
      <dsp:spPr>
        <a:xfrm>
          <a:off x="4325456" y="381883"/>
          <a:ext cx="960781" cy="384312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571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>
              <a:latin typeface="VIC" panose="00000500000000000000" pitchFamily="2" charset="0"/>
            </a:rPr>
            <a:t>2018</a:t>
          </a:r>
        </a:p>
      </dsp:txBody>
      <dsp:txXfrm>
        <a:off x="4517612" y="381883"/>
        <a:ext cx="576469" cy="384312"/>
      </dsp:txXfrm>
    </dsp:sp>
    <dsp:sp modelId="{2CC31CFC-D33A-4DEA-B806-BA64FE6E9314}">
      <dsp:nvSpPr>
        <dsp:cNvPr id="0" name=""/>
        <dsp:cNvSpPr/>
      </dsp:nvSpPr>
      <dsp:spPr>
        <a:xfrm>
          <a:off x="5190159" y="381883"/>
          <a:ext cx="960781" cy="384312"/>
        </a:xfrm>
        <a:prstGeom prst="chevron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>
              <a:latin typeface="VIC" panose="00000500000000000000" pitchFamily="2" charset="0"/>
            </a:rPr>
            <a:t>2019</a:t>
          </a:r>
        </a:p>
      </dsp:txBody>
      <dsp:txXfrm>
        <a:off x="5382315" y="381883"/>
        <a:ext cx="576469" cy="384312"/>
      </dsp:txXfrm>
    </dsp:sp>
    <dsp:sp modelId="{2F6B8C88-BE73-401F-AEC9-4FE04F946789}">
      <dsp:nvSpPr>
        <dsp:cNvPr id="0" name=""/>
        <dsp:cNvSpPr/>
      </dsp:nvSpPr>
      <dsp:spPr>
        <a:xfrm>
          <a:off x="6054863" y="381883"/>
          <a:ext cx="960781" cy="384312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>
              <a:latin typeface="VIC" panose="00000500000000000000" pitchFamily="2" charset="0"/>
            </a:rPr>
            <a:t>2020</a:t>
          </a:r>
        </a:p>
      </dsp:txBody>
      <dsp:txXfrm>
        <a:off x="6247019" y="381883"/>
        <a:ext cx="576469" cy="384312"/>
      </dsp:txXfrm>
    </dsp:sp>
    <dsp:sp modelId="{5FB1987D-8537-4759-81EA-5D0153818473}">
      <dsp:nvSpPr>
        <dsp:cNvPr id="0" name=""/>
        <dsp:cNvSpPr/>
      </dsp:nvSpPr>
      <dsp:spPr>
        <a:xfrm>
          <a:off x="6919566" y="381883"/>
          <a:ext cx="960781" cy="384312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>
              <a:latin typeface="VIC" panose="00000500000000000000" pitchFamily="2" charset="0"/>
            </a:rPr>
            <a:t>2021</a:t>
          </a:r>
        </a:p>
      </dsp:txBody>
      <dsp:txXfrm>
        <a:off x="7111722" y="381883"/>
        <a:ext cx="576469" cy="384312"/>
      </dsp:txXfrm>
    </dsp:sp>
    <dsp:sp modelId="{9AE53030-F836-40F2-9E95-7CEDB44C7FD2}">
      <dsp:nvSpPr>
        <dsp:cNvPr id="0" name=""/>
        <dsp:cNvSpPr/>
      </dsp:nvSpPr>
      <dsp:spPr>
        <a:xfrm>
          <a:off x="7784270" y="381883"/>
          <a:ext cx="960781" cy="384312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>
              <a:latin typeface="VIC" panose="00000500000000000000" pitchFamily="2" charset="0"/>
            </a:rPr>
            <a:t>2022</a:t>
          </a:r>
        </a:p>
      </dsp:txBody>
      <dsp:txXfrm>
        <a:off x="7976426" y="381883"/>
        <a:ext cx="576469" cy="384312"/>
      </dsp:txXfrm>
    </dsp:sp>
    <dsp:sp modelId="{AD99EE39-C247-4C12-B2A1-03EDA64384B7}">
      <dsp:nvSpPr>
        <dsp:cNvPr id="0" name=""/>
        <dsp:cNvSpPr/>
      </dsp:nvSpPr>
      <dsp:spPr>
        <a:xfrm>
          <a:off x="8648973" y="381883"/>
          <a:ext cx="960781" cy="384312"/>
        </a:xfrm>
        <a:prstGeom prst="chevron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>
              <a:latin typeface="VIC" panose="00000500000000000000" pitchFamily="2" charset="0"/>
            </a:rPr>
            <a:t>2023</a:t>
          </a:r>
        </a:p>
      </dsp:txBody>
      <dsp:txXfrm>
        <a:off x="8841129" y="381883"/>
        <a:ext cx="576469" cy="384312"/>
      </dsp:txXfrm>
    </dsp:sp>
    <dsp:sp modelId="{66C52B7E-9CBB-4467-AAEF-2C060526EA2E}">
      <dsp:nvSpPr>
        <dsp:cNvPr id="0" name=""/>
        <dsp:cNvSpPr/>
      </dsp:nvSpPr>
      <dsp:spPr>
        <a:xfrm>
          <a:off x="9513677" y="381883"/>
          <a:ext cx="960781" cy="384312"/>
        </a:xfrm>
        <a:prstGeom prst="chevron">
          <a:avLst/>
        </a:prstGeom>
        <a:solidFill>
          <a:srgbClr val="00B0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>
              <a:latin typeface="VIC" panose="00000500000000000000" pitchFamily="2" charset="0"/>
            </a:rPr>
            <a:t>2024</a:t>
          </a:r>
        </a:p>
      </dsp:txBody>
      <dsp:txXfrm>
        <a:off x="9705833" y="381883"/>
        <a:ext cx="576469" cy="384312"/>
      </dsp:txXfrm>
    </dsp:sp>
    <dsp:sp modelId="{F7B7B605-A7CB-45B8-BA71-C48F3CE3B9CA}">
      <dsp:nvSpPr>
        <dsp:cNvPr id="0" name=""/>
        <dsp:cNvSpPr/>
      </dsp:nvSpPr>
      <dsp:spPr>
        <a:xfrm>
          <a:off x="10378381" y="381883"/>
          <a:ext cx="960781" cy="384312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>
              <a:latin typeface="VIC" panose="00000500000000000000" pitchFamily="2" charset="0"/>
            </a:rPr>
            <a:t>2025</a:t>
          </a:r>
        </a:p>
      </dsp:txBody>
      <dsp:txXfrm>
        <a:off x="10570537" y="381883"/>
        <a:ext cx="576469" cy="384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DD31E-7564-4549-A179-8657EF25EC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7F8D2-E997-5A48-A230-36C52A290B68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36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DD31E-7564-4549-A179-8657EF25EC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74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DD31E-7564-4549-A179-8657EF25EC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38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DD31E-7564-4549-A179-8657EF25EC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67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C1545-5329-A876-29A7-1156015A4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E4C524-7F8B-9C12-9E70-C2C5B17150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241AD0-2B32-0FA6-800D-81C04EFECC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1D314-C885-EA8F-942A-BC2D7A8CFA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DD31E-7564-4549-A179-8657EF25EC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62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DD31E-7564-4549-A179-8657EF25EC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42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6000" cy="57437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 rot="10800000" flipH="1">
            <a:off x="8307610" y="0"/>
            <a:ext cx="3884389" cy="5496899"/>
          </a:xfrm>
          <a:prstGeom prst="rect">
            <a:avLst/>
          </a:prstGeom>
        </p:spPr>
      </p:pic>
      <p:sp>
        <p:nvSpPr>
          <p:cNvPr id="6" name="Round Single Corner Rectangle 5"/>
          <p:cNvSpPr/>
          <p:nvPr userDrawn="1"/>
        </p:nvSpPr>
        <p:spPr>
          <a:xfrm flipV="1">
            <a:off x="0" y="878582"/>
            <a:ext cx="8484660" cy="3255530"/>
          </a:xfrm>
          <a:prstGeom prst="round1Rect">
            <a:avLst>
              <a:gd name="adj" fmla="val 32226"/>
            </a:avLst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9"/>
          <p:cNvSpPr txBox="1">
            <a:spLocks/>
          </p:cNvSpPr>
          <p:nvPr userDrawn="1"/>
        </p:nvSpPr>
        <p:spPr>
          <a:xfrm>
            <a:off x="559095" y="878582"/>
            <a:ext cx="6681186" cy="325553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14" name="Round Diagonal Corner Rectangle 13"/>
          <p:cNvSpPr/>
          <p:nvPr userDrawn="1"/>
        </p:nvSpPr>
        <p:spPr>
          <a:xfrm>
            <a:off x="7428639" y="2746192"/>
            <a:ext cx="3662235" cy="2083417"/>
          </a:xfrm>
          <a:prstGeom prst="round2DiagRect">
            <a:avLst>
              <a:gd name="adj1" fmla="val 31956"/>
              <a:gd name="adj2" fmla="val 0"/>
            </a:avLst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7671798" y="2746192"/>
            <a:ext cx="3246634" cy="208341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09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94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45362" y="6303966"/>
            <a:ext cx="4572558" cy="248677"/>
          </a:xfrm>
          <a:prstGeom prst="rect">
            <a:avLst/>
          </a:prstGeom>
        </p:spPr>
        <p:txBody>
          <a:bodyPr/>
          <a:lstStyle/>
          <a:p>
            <a:r>
              <a:rPr lang="en-AU"/>
              <a:t>Inquiry into the Early Childhood Education and Care Sector in Victoria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7A72-1DD9-B842-AB39-6DEC548542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" y="294979"/>
            <a:ext cx="7065084" cy="14137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594360" y="6301510"/>
            <a:ext cx="909577" cy="248677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 anchorCtr="0"/>
          <a:lstStyle>
            <a:lvl1pPr algn="ctr">
              <a:defRPr sz="10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8 December</a:t>
            </a:r>
          </a:p>
        </p:txBody>
      </p:sp>
    </p:spTree>
    <p:extLst>
      <p:ext uri="{BB962C8B-B14F-4D97-AF65-F5344CB8AC3E}">
        <p14:creationId xmlns:p14="http://schemas.microsoft.com/office/powerpoint/2010/main" val="50314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45362" y="6303966"/>
            <a:ext cx="4572558" cy="248677"/>
          </a:xfrm>
          <a:prstGeom prst="rect">
            <a:avLst/>
          </a:prstGeom>
        </p:spPr>
        <p:txBody>
          <a:bodyPr/>
          <a:lstStyle/>
          <a:p>
            <a:r>
              <a:rPr lang="en-AU"/>
              <a:t>Inquiry into the Early Childhood Education and Care Sector in Victoria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7A72-1DD9-B842-AB39-6DEC548542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01510"/>
            <a:ext cx="909577" cy="248677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 anchorCtr="0"/>
          <a:lstStyle>
            <a:lvl1pPr algn="ctr">
              <a:defRPr sz="10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8 December</a:t>
            </a:r>
          </a:p>
        </p:txBody>
      </p:sp>
    </p:spTree>
    <p:extLst>
      <p:ext uri="{BB962C8B-B14F-4D97-AF65-F5344CB8AC3E}">
        <p14:creationId xmlns:p14="http://schemas.microsoft.com/office/powerpoint/2010/main" val="1654458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50863" y="619761"/>
            <a:ext cx="6497268" cy="1676400"/>
          </a:xfrm>
          <a:prstGeom prst="rect">
            <a:avLst/>
          </a:prstGeom>
        </p:spPr>
        <p:txBody>
          <a:bodyPr/>
          <a:lstStyle>
            <a:lvl1pPr algn="l">
              <a:defRPr sz="4400"/>
            </a:lvl1pPr>
          </a:lstStyle>
          <a:p>
            <a:pPr algn="l"/>
            <a:r>
              <a:rPr lang="en-US" sz="4200" b="0" i="0">
                <a:solidFill>
                  <a:schemeClr val="bg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New</a:t>
            </a:r>
            <a:r>
              <a:rPr lang="en-US" sz="4200" b="0" i="0">
                <a:solidFill>
                  <a:schemeClr val="bg1"/>
                </a:solidFill>
                <a:latin typeface="Helvetica Neue LT Std 65 Medium" charset="0"/>
                <a:ea typeface="Helvetica Neue LT Std 65 Medium" charset="0"/>
                <a:cs typeface="Helvetica Neue LT Std 65 Medium" charset="0"/>
              </a:rPr>
              <a:t> Slide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50863" y="2951384"/>
            <a:ext cx="9166807" cy="250029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2"/>
              </a:buClr>
              <a:buFont typeface="Arial" charset="0"/>
              <a:buChar char="•"/>
              <a:defRPr b="0" i="0"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Clr>
                <a:schemeClr val="accent2"/>
              </a:buClr>
              <a:buFont typeface="Arial" charset="0"/>
              <a:buChar char="•"/>
              <a:defRPr b="0" i="0"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buClr>
                <a:schemeClr val="accent2"/>
              </a:buClr>
              <a:buFont typeface="Arial" charset="0"/>
              <a:buChar char="•"/>
              <a:defRPr b="0" i="0">
                <a:latin typeface="Arial" charset="0"/>
                <a:ea typeface="Arial" charset="0"/>
                <a:cs typeface="Arial" charset="0"/>
              </a:defRPr>
            </a:lvl3pPr>
            <a:lvl4pPr marL="1657350" indent="-285750">
              <a:buClr>
                <a:schemeClr val="accent2"/>
              </a:buClr>
              <a:buFont typeface="Arial" charset="0"/>
              <a:buChar char="•"/>
              <a:defRPr b="0" i="0">
                <a:latin typeface="Arial" charset="0"/>
                <a:ea typeface="Arial" charset="0"/>
                <a:cs typeface="Arial" charset="0"/>
              </a:defRPr>
            </a:lvl4pPr>
            <a:lvl5pPr marL="2114550" indent="-285750">
              <a:buClr>
                <a:schemeClr val="accent2"/>
              </a:buClr>
              <a:buFont typeface="Arial" charset="0"/>
              <a:buChar char="•"/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73359" y="267127"/>
            <a:ext cx="1203187" cy="1190835"/>
          </a:xfrm>
          <a:prstGeom prst="rect">
            <a:avLst/>
          </a:prstGeom>
        </p:spPr>
        <p:txBody>
          <a:bodyPr vert="horz" lIns="91440" tIns="0" rIns="91440" bIns="45720" rtlCol="0" anchor="ctr" anchorCtr="0"/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7887A72-1DD9-B842-AB39-6DEC548542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50863" y="6301510"/>
            <a:ext cx="909577" cy="248677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 anchorCtr="0"/>
          <a:lstStyle>
            <a:lvl1pPr algn="ctr">
              <a:defRPr sz="10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8 December</a:t>
            </a:r>
          </a:p>
        </p:txBody>
      </p:sp>
      <p:sp>
        <p:nvSpPr>
          <p:cNvPr id="10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1597892" y="6301510"/>
            <a:ext cx="4578179" cy="248677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Inquiry into the Early Childhood Education and Care Sector in Victoria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4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with solid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12192000" cy="55274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 rot="16200000">
            <a:off x="5142139" y="-1211770"/>
            <a:ext cx="5838092" cy="8261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20" y="938823"/>
            <a:ext cx="6857144" cy="2003460"/>
          </a:xfrm>
          <a:prstGeom prst="rect">
            <a:avLst/>
          </a:prstGeom>
        </p:spPr>
        <p:txBody>
          <a:bodyPr/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ound Diagonal Corner Rectangle 8"/>
          <p:cNvSpPr/>
          <p:nvPr userDrawn="1"/>
        </p:nvSpPr>
        <p:spPr>
          <a:xfrm>
            <a:off x="3534310" y="2942283"/>
            <a:ext cx="5024063" cy="2170850"/>
          </a:xfrm>
          <a:prstGeom prst="round2DiagRect">
            <a:avLst>
              <a:gd name="adj1" fmla="val 43138"/>
              <a:gd name="adj2" fmla="val 0"/>
            </a:avLst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087576" y="2942282"/>
            <a:ext cx="4059831" cy="2170851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727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114936" y="300307"/>
            <a:ext cx="7958374" cy="230832"/>
            <a:chOff x="1981372" y="300307"/>
            <a:chExt cx="7958374" cy="230832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1981372" y="300307"/>
              <a:ext cx="3290122" cy="230832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0" i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Level 18 / 570 Bourke Street Melbourne, 3000 DX210229</a:t>
              </a: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5381039" y="300307"/>
              <a:ext cx="1813648" cy="230832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i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e. </a:t>
              </a:r>
              <a:r>
                <a:rPr lang="en-US" sz="900" b="0" i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childsafe@ccyp.vic.gov.au</a:t>
              </a:r>
              <a:endParaRPr lang="en-US" sz="9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7304232" y="300307"/>
              <a:ext cx="1168964" cy="230832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i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p. </a:t>
              </a:r>
              <a:r>
                <a:rPr lang="en-US" sz="900" b="0" i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1300 782 978 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8582741" y="300307"/>
              <a:ext cx="1357005" cy="230832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i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w. </a:t>
              </a:r>
              <a:r>
                <a:rPr lang="en-US" sz="900" b="0" i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ccyp.vic.gov.au</a:t>
              </a:r>
              <a:endParaRPr lang="en-US" sz="9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14936" y="1397763"/>
            <a:ext cx="4296138" cy="3516288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6411074" y="2157573"/>
            <a:ext cx="3662235" cy="2756478"/>
          </a:xfrm>
          <a:prstGeom prst="round2DiagRect">
            <a:avLst>
              <a:gd name="adj1" fmla="val 29720"/>
              <a:gd name="adj2" fmla="val 0"/>
            </a:avLst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6781893" y="2157572"/>
            <a:ext cx="2916910" cy="275647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152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2"/>
              </a:buCl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2"/>
              </a:buCl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2"/>
              </a:buCl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2"/>
              </a:buCl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7A72-1DD9-B842-AB39-6DEC54854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8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/>
          <p:cNvSpPr/>
          <p:nvPr userDrawn="1"/>
        </p:nvSpPr>
        <p:spPr>
          <a:xfrm flipV="1">
            <a:off x="0" y="294979"/>
            <a:ext cx="9164320" cy="5550236"/>
          </a:xfrm>
          <a:prstGeom prst="round1Rect">
            <a:avLst>
              <a:gd name="adj" fmla="val 261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559139"/>
            <a:ext cx="7885430" cy="3728381"/>
          </a:xfrm>
        </p:spPr>
        <p:txBody>
          <a:bodyPr anchor="ctr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1" y="4450080"/>
            <a:ext cx="7631429" cy="1024855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7A72-1DD9-B842-AB39-6DEC5485423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5362" y="6303966"/>
            <a:ext cx="4572558" cy="248677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/>
              <a:t>Inquiry into the Early Childhood Education and Care Sector in Victoria</a:t>
            </a: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01510"/>
            <a:ext cx="909577" cy="248677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 anchorCtr="0"/>
          <a:lstStyle>
            <a:lvl1pPr algn="ctr">
              <a:defRPr sz="10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8 December</a:t>
            </a:r>
          </a:p>
        </p:txBody>
      </p:sp>
    </p:spTree>
    <p:extLst>
      <p:ext uri="{BB962C8B-B14F-4D97-AF65-F5344CB8AC3E}">
        <p14:creationId xmlns:p14="http://schemas.microsoft.com/office/powerpoint/2010/main" val="123074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070595"/>
            <a:ext cx="5318760" cy="3807672"/>
          </a:xfrm>
        </p:spPr>
        <p:txBody>
          <a:bodyPr/>
          <a:lstStyle>
            <a:lvl1pPr>
              <a:buClr>
                <a:schemeClr val="accent2"/>
              </a:buCl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2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2"/>
              </a:buCl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2"/>
              </a:buCl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2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70595"/>
            <a:ext cx="5318760" cy="3807672"/>
          </a:xfrm>
        </p:spPr>
        <p:txBody>
          <a:bodyPr/>
          <a:lstStyle>
            <a:lvl1pPr>
              <a:buClr>
                <a:schemeClr val="accent2"/>
              </a:buCl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2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2"/>
              </a:buCl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2"/>
              </a:buCl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2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45362" y="6303966"/>
            <a:ext cx="4572558" cy="248677"/>
          </a:xfrm>
          <a:prstGeom prst="rect">
            <a:avLst/>
          </a:prstGeom>
        </p:spPr>
        <p:txBody>
          <a:bodyPr/>
          <a:lstStyle/>
          <a:p>
            <a:r>
              <a:rPr lang="en-AU"/>
              <a:t>Inquiry into the Early Childhood Education and Care Sector in Victoria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7A72-1DD9-B842-AB39-6DEC548542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>
          <a:xfrm>
            <a:off x="594360" y="6301510"/>
            <a:ext cx="909577" cy="248677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 anchorCtr="0"/>
          <a:lstStyle>
            <a:lvl1pPr algn="ctr">
              <a:defRPr sz="10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8 December</a:t>
            </a:r>
          </a:p>
        </p:txBody>
      </p:sp>
    </p:spTree>
    <p:extLst>
      <p:ext uri="{BB962C8B-B14F-4D97-AF65-F5344CB8AC3E}">
        <p14:creationId xmlns:p14="http://schemas.microsoft.com/office/powerpoint/2010/main" val="49998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4979"/>
            <a:ext cx="7980680" cy="13969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948" y="1942180"/>
            <a:ext cx="537786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948" y="2766092"/>
            <a:ext cx="5377861" cy="2974308"/>
          </a:xfrm>
        </p:spPr>
        <p:txBody>
          <a:bodyPr/>
          <a:lstStyle>
            <a:lvl1pPr>
              <a:buClr>
                <a:schemeClr val="accent2"/>
              </a:buCl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2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2"/>
              </a:buCl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2"/>
              </a:buCl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2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942180"/>
            <a:ext cx="5404346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766092"/>
            <a:ext cx="5404346" cy="2974308"/>
          </a:xfrm>
        </p:spPr>
        <p:txBody>
          <a:bodyPr/>
          <a:lstStyle>
            <a:lvl1pPr>
              <a:buClr>
                <a:schemeClr val="accent2"/>
              </a:buCl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2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2"/>
              </a:buCl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2"/>
              </a:buCl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2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5362" y="6303966"/>
            <a:ext cx="4572558" cy="248677"/>
          </a:xfrm>
          <a:prstGeom prst="rect">
            <a:avLst/>
          </a:prstGeom>
        </p:spPr>
        <p:txBody>
          <a:bodyPr/>
          <a:lstStyle/>
          <a:p>
            <a:r>
              <a:rPr lang="en-AU"/>
              <a:t>Inquiry into the Early Childhood Education and Care Sector in Victoria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7A72-1DD9-B842-AB39-6DEC5485423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594360" y="6301510"/>
            <a:ext cx="909577" cy="248677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 anchorCtr="0"/>
          <a:lstStyle>
            <a:lvl1pPr algn="ctr">
              <a:defRPr sz="10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8 December</a:t>
            </a:r>
          </a:p>
        </p:txBody>
      </p:sp>
    </p:spTree>
    <p:extLst>
      <p:ext uri="{BB962C8B-B14F-4D97-AF65-F5344CB8AC3E}">
        <p14:creationId xmlns:p14="http://schemas.microsoft.com/office/powerpoint/2010/main" val="16902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45362" y="6303966"/>
            <a:ext cx="4572558" cy="248677"/>
          </a:xfrm>
          <a:prstGeom prst="rect">
            <a:avLst/>
          </a:prstGeom>
        </p:spPr>
        <p:txBody>
          <a:bodyPr/>
          <a:lstStyle/>
          <a:p>
            <a:r>
              <a:rPr lang="en-AU"/>
              <a:t>Inquiry into the Early Childhood Education and Care Sector in Victoria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7A72-1DD9-B842-AB39-6DEC548542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01510"/>
            <a:ext cx="909577" cy="248677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 anchorCtr="0"/>
          <a:lstStyle>
            <a:lvl1pPr algn="ctr">
              <a:defRPr sz="10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8 December</a:t>
            </a:r>
          </a:p>
        </p:txBody>
      </p:sp>
    </p:spTree>
    <p:extLst>
      <p:ext uri="{BB962C8B-B14F-4D97-AF65-F5344CB8AC3E}">
        <p14:creationId xmlns:p14="http://schemas.microsoft.com/office/powerpoint/2010/main" val="180207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98628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373" y="198628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45362" y="6303966"/>
            <a:ext cx="4572558" cy="248677"/>
          </a:xfrm>
          <a:prstGeom prst="rect">
            <a:avLst/>
          </a:prstGeom>
        </p:spPr>
        <p:txBody>
          <a:bodyPr/>
          <a:lstStyle/>
          <a:p>
            <a:r>
              <a:rPr lang="en-AU"/>
              <a:t>Inquiry into the Early Childhood Education and Care Sector in Victoria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7A72-1DD9-B842-AB39-6DEC548542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8785" y="294979"/>
            <a:ext cx="7065084" cy="14137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594360" y="6301510"/>
            <a:ext cx="909577" cy="248677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 anchorCtr="0"/>
          <a:lstStyle>
            <a:lvl1pPr algn="ctr">
              <a:defRPr sz="10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8 December</a:t>
            </a:r>
          </a:p>
        </p:txBody>
      </p:sp>
    </p:spTree>
    <p:extLst>
      <p:ext uri="{BB962C8B-B14F-4D97-AF65-F5344CB8AC3E}">
        <p14:creationId xmlns:p14="http://schemas.microsoft.com/office/powerpoint/2010/main" val="126881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048" y="5853693"/>
            <a:ext cx="1688552" cy="88900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94360" y="6259318"/>
            <a:ext cx="3290122" cy="230832"/>
          </a:xfrm>
          <a:prstGeom prst="rect">
            <a:avLst/>
          </a:prstGeom>
          <a:noFill/>
          <a:ln w="31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0" i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Level 18 / 570 Bourke Street Melbourne, 3000 DX210229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994027" y="6259318"/>
            <a:ext cx="1813648" cy="230832"/>
          </a:xfrm>
          <a:prstGeom prst="rect">
            <a:avLst/>
          </a:prstGeom>
          <a:noFill/>
          <a:ln w="31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i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e. </a:t>
            </a:r>
            <a:r>
              <a:rPr lang="en-US" sz="900" b="0" i="0" err="1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childsafe@ccyp.vic.gov.au</a:t>
            </a:r>
            <a:endParaRPr lang="en-US" sz="900" b="1" i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5917220" y="6259318"/>
            <a:ext cx="1168964" cy="230832"/>
          </a:xfrm>
          <a:prstGeom prst="rect">
            <a:avLst/>
          </a:prstGeom>
          <a:noFill/>
          <a:ln w="31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i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p. </a:t>
            </a:r>
            <a:r>
              <a:rPr lang="en-US" sz="900" b="0" i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1300 782 978 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195729" y="6259318"/>
            <a:ext cx="1357005" cy="230832"/>
          </a:xfrm>
          <a:prstGeom prst="rect">
            <a:avLst/>
          </a:prstGeom>
          <a:noFill/>
          <a:ln w="31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i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w. </a:t>
            </a:r>
            <a:r>
              <a:rPr lang="en-US" sz="900" b="0" i="0" err="1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ccyp.vic.gov.au</a:t>
            </a:r>
            <a:endParaRPr lang="en-US" sz="900" b="0" i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FA1D40-12E2-3A26-DA64-A11ED0C21F8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68975" y="6642100"/>
            <a:ext cx="6969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000">
                <a:solidFill>
                  <a:srgbClr val="000000">
                    <a:alpha val="50000"/>
                  </a:srgbClr>
                </a:solidFill>
                <a:latin typeface="Arial Black" panose="020B0A040201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8786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12192000" cy="55274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 rot="16200000">
            <a:off x="5142139" y="-1211770"/>
            <a:ext cx="5838092" cy="82616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432" y="5527496"/>
            <a:ext cx="2527136" cy="13305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5EEC0B-3BCF-AB63-7627-1CED579BAE9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68975" y="6642100"/>
            <a:ext cx="6969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000">
                <a:solidFill>
                  <a:srgbClr val="000000">
                    <a:alpha val="50000"/>
                  </a:srgbClr>
                </a:solidFill>
                <a:latin typeface="Arial Black" panose="020B0A040201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90635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Single Corner Rectangle 17"/>
          <p:cNvSpPr/>
          <p:nvPr userDrawn="1"/>
        </p:nvSpPr>
        <p:spPr>
          <a:xfrm rot="10800000" flipV="1">
            <a:off x="4305300" y="0"/>
            <a:ext cx="7903284" cy="1148080"/>
          </a:xfrm>
          <a:prstGeom prst="round1Rect">
            <a:avLst>
              <a:gd name="adj" fmla="val 4209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Single Corner Rectangle 15"/>
          <p:cNvSpPr/>
          <p:nvPr userDrawn="1"/>
        </p:nvSpPr>
        <p:spPr>
          <a:xfrm flipV="1">
            <a:off x="0" y="294979"/>
            <a:ext cx="9154160" cy="1413744"/>
          </a:xfrm>
          <a:prstGeom prst="round1Rect">
            <a:avLst>
              <a:gd name="adj" fmla="val 4209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048" y="5843333"/>
            <a:ext cx="1688552" cy="889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94979"/>
            <a:ext cx="7899400" cy="1413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94360" y="1892936"/>
            <a:ext cx="10515600" cy="376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73359" y="0"/>
            <a:ext cx="1203187" cy="1148081"/>
          </a:xfrm>
          <a:prstGeom prst="rect">
            <a:avLst/>
          </a:prstGeom>
        </p:spPr>
        <p:txBody>
          <a:bodyPr vert="horz" lIns="91440" tIns="0" rIns="91440" bIns="45720" rtlCol="0" anchor="ctr" anchorCtr="0"/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7887A72-1DD9-B842-AB39-6DEC548542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01510"/>
            <a:ext cx="909577" cy="248677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 anchorCtr="0"/>
          <a:lstStyle>
            <a:lvl1pPr algn="ctr">
              <a:defRPr sz="10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8 December</a:t>
            </a: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1641389" y="6301510"/>
            <a:ext cx="4578179" cy="248677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Inquiry into the Early Childhood Education and Care Sector in Victoria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6EB5B1-BA4F-5788-9EC9-3789E0F19CC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68975" y="6642100"/>
            <a:ext cx="6969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000">
                <a:solidFill>
                  <a:srgbClr val="000000">
                    <a:alpha val="50000"/>
                  </a:srgbClr>
                </a:solidFill>
                <a:latin typeface="Arial Black" panose="020B0A040201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70500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9" r:id="rId6"/>
    <p:sldLayoutId id="2147483670" r:id="rId7"/>
    <p:sldLayoutId id="2147483671" r:id="rId8"/>
  </p:sldLayoutIdLst>
  <p:hf hdr="0"/>
  <p:txStyles>
    <p:titleStyle>
      <a:lvl1pPr marL="9525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3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Rectangle 5"/>
          <p:cNvSpPr/>
          <p:nvPr userDrawn="1"/>
        </p:nvSpPr>
        <p:spPr>
          <a:xfrm rot="10800000" flipV="1">
            <a:off x="2732926" y="267128"/>
            <a:ext cx="9459074" cy="1190833"/>
          </a:xfrm>
          <a:prstGeom prst="round1Rect">
            <a:avLst>
              <a:gd name="adj" fmla="val 4209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ound Single Corner Rectangle 7"/>
          <p:cNvSpPr/>
          <p:nvPr userDrawn="1"/>
        </p:nvSpPr>
        <p:spPr>
          <a:xfrm flipV="1">
            <a:off x="-1" y="620734"/>
            <a:ext cx="8136443" cy="1675427"/>
          </a:xfrm>
          <a:prstGeom prst="round1Rect">
            <a:avLst>
              <a:gd name="adj" fmla="val 4209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595" y="5889308"/>
            <a:ext cx="1688552" cy="889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408" y="820017"/>
            <a:ext cx="67316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73359" y="267127"/>
            <a:ext cx="1203187" cy="1190835"/>
          </a:xfrm>
          <a:prstGeom prst="rect">
            <a:avLst/>
          </a:prstGeom>
        </p:spPr>
        <p:txBody>
          <a:bodyPr vert="horz" lIns="91440" tIns="0" rIns="91440" bIns="45720" rtlCol="0" anchor="ctr" anchorCtr="0"/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7887A72-1DD9-B842-AB39-6DEC548542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50863" y="6301510"/>
            <a:ext cx="909577" cy="248677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 anchorCtr="0"/>
          <a:lstStyle>
            <a:lvl1pPr algn="ctr">
              <a:defRPr sz="10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8 December</a:t>
            </a:r>
          </a:p>
        </p:txBody>
      </p:sp>
      <p:sp>
        <p:nvSpPr>
          <p:cNvPr id="13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1597892" y="6301510"/>
            <a:ext cx="4578179" cy="248677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Inquiry into the Early Childhood Education and Care Sector in Victoria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8A16F-9C96-DCA4-53AD-B8E0128D462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68975" y="6642100"/>
            <a:ext cx="6969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000">
                <a:solidFill>
                  <a:srgbClr val="000000">
                    <a:alpha val="50000"/>
                  </a:srgbClr>
                </a:solidFill>
                <a:latin typeface="Arial Black" panose="020B0A040201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93002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3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19" y="938823"/>
            <a:ext cx="9346707" cy="2003460"/>
          </a:xfrm>
        </p:spPr>
        <p:txBody>
          <a:bodyPr/>
          <a:lstStyle/>
          <a:p>
            <a:r>
              <a:rPr lang="en-US" sz="4800">
                <a:latin typeface="VIC" panose="00000500000000000000" pitchFamily="2" charset="0"/>
              </a:rPr>
              <a:t>Inquiry into the Early Childhood Education and Care Sector in Victoria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VIC" panose="00000500000000000000" pitchFamily="2" charset="0"/>
              </a:rPr>
              <a:t>Commission for Children and Young People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F15E34-D3BA-4955-5AE1-A12816217582}"/>
              </a:ext>
            </a:extLst>
          </p:cNvPr>
          <p:cNvSpPr/>
          <p:nvPr/>
        </p:nvSpPr>
        <p:spPr>
          <a:xfrm>
            <a:off x="570353" y="6262578"/>
            <a:ext cx="3310530" cy="22328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>
                <a:solidFill>
                  <a:schemeClr val="accent6"/>
                </a:solidFill>
              </a:rPr>
              <a:t>Level 16 / 150 Lonsdale Street, Melbourne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215230-AE63-AE3B-5905-9EB687D4D5B3}"/>
              </a:ext>
            </a:extLst>
          </p:cNvPr>
          <p:cNvSpPr/>
          <p:nvPr/>
        </p:nvSpPr>
        <p:spPr>
          <a:xfrm>
            <a:off x="4001384" y="6262577"/>
            <a:ext cx="1857154" cy="22328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err="1">
                <a:solidFill>
                  <a:schemeClr val="accent6"/>
                </a:solidFill>
              </a:rPr>
              <a:t>contact@ccyp.vic</a:t>
            </a:r>
            <a:r>
              <a:rPr lang="en-AU" sz="1000">
                <a:solidFill>
                  <a:schemeClr val="accent6"/>
                </a:solidFill>
              </a:rPr>
              <a:t>.gov.au</a:t>
            </a:r>
          </a:p>
        </p:txBody>
      </p:sp>
    </p:spTree>
    <p:extLst>
      <p:ext uri="{BB962C8B-B14F-4D97-AF65-F5344CB8AC3E}">
        <p14:creationId xmlns:p14="http://schemas.microsoft.com/office/powerpoint/2010/main" val="228475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360" y="294979"/>
            <a:ext cx="7899400" cy="1413744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VIC" panose="00000500000000000000" pitchFamily="2" charset="0"/>
              </a:rPr>
              <a:t>Child safety framework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94360" y="6301510"/>
            <a:ext cx="909577" cy="248677"/>
          </a:xfrm>
        </p:spPr>
        <p:txBody>
          <a:bodyPr anchor="ctr"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VIC" panose="00000500000000000000" pitchFamily="2" charset="0"/>
              </a:rPr>
              <a:t>8 December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D77820E-E0DE-D90C-7D81-D5EDFBD0FDE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645362" y="6303966"/>
            <a:ext cx="4572558" cy="248677"/>
          </a:xfrm>
        </p:spPr>
        <p:txBody>
          <a:bodyPr/>
          <a:lstStyle/>
          <a:p>
            <a:r>
              <a:rPr lang="en-AU" sz="900" dirty="0">
                <a:latin typeface="VIC" panose="00000500000000000000" pitchFamily="2" charset="0"/>
              </a:rPr>
              <a:t>Inquiry into the Early Childhood Education and Care Sector in Victoria</a:t>
            </a:r>
            <a:endParaRPr lang="en-US" sz="900" dirty="0">
              <a:latin typeface="VIC" panose="00000500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73359" y="0"/>
            <a:ext cx="1203187" cy="11480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7887A72-1DD9-B842-AB39-6DEC54854239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A5DC066-0521-ED37-CC8E-22E015B984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67" t="12694" r="1583" b="20337"/>
          <a:stretch>
            <a:fillRect/>
          </a:stretch>
        </p:blipFill>
        <p:spPr>
          <a:xfrm>
            <a:off x="167640" y="1708722"/>
            <a:ext cx="11856720" cy="459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38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13A10-6C07-57C2-05C4-18194BDCB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8500BEF-98E5-D57A-3B99-77CEFA905E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354" r="14715" b="27408"/>
          <a:stretch>
            <a:fillRect/>
          </a:stretch>
        </p:blipFill>
        <p:spPr>
          <a:xfrm>
            <a:off x="1049148" y="1851881"/>
            <a:ext cx="8856852" cy="48918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EE2E94-B4DB-7848-D33C-30B3706A5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>
                <a:latin typeface="VIC" panose="00000500000000000000" pitchFamily="2" charset="0"/>
              </a:rPr>
              <a:t>Shape of Victoria’s child safety system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F4A11-1C89-E296-62BD-4A642EBC8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z="900" dirty="0">
                <a:latin typeface="VIC" panose="00000500000000000000" pitchFamily="2" charset="0"/>
              </a:rPr>
              <a:t>Inquiry into the Early Childhood Education and Care Sector in Victoria</a:t>
            </a:r>
            <a:endParaRPr lang="en-US" sz="900" dirty="0">
              <a:latin typeface="VIC" panose="000005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902B4-D789-0D79-5A47-40A6A7CDA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7A72-1DD9-B842-AB39-6DEC54854239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CC9952-47BA-C724-42FA-D807FB3F7C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>
                <a:latin typeface="VIC" panose="00000500000000000000" pitchFamily="2" charset="0"/>
              </a:rPr>
              <a:t>8 December</a:t>
            </a:r>
          </a:p>
        </p:txBody>
      </p:sp>
    </p:spTree>
    <p:extLst>
      <p:ext uri="{BB962C8B-B14F-4D97-AF65-F5344CB8AC3E}">
        <p14:creationId xmlns:p14="http://schemas.microsoft.com/office/powerpoint/2010/main" val="3276236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9F8A3-EDEB-180A-D4AF-8999EB899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0C8C4-DB89-EDE6-EF79-B3DBB1206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94979"/>
            <a:ext cx="8315960" cy="1413744"/>
          </a:xfrm>
        </p:spPr>
        <p:txBody>
          <a:bodyPr/>
          <a:lstStyle/>
          <a:p>
            <a:r>
              <a:rPr lang="en-AU" b="1">
                <a:latin typeface="VIC" panose="00000500000000000000" pitchFamily="2" charset="0"/>
              </a:rPr>
              <a:t>Insights: Reportable Conduct Scheme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E5577B-BF02-18FB-3691-84DDECA5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z="900">
                <a:latin typeface="VIC" panose="00000500000000000000" pitchFamily="2" charset="0"/>
              </a:rPr>
              <a:t>Inquiry into the Early Childhood Education and Care Sector in Victoria</a:t>
            </a:r>
            <a:endParaRPr lang="en-US" sz="900">
              <a:latin typeface="VIC" panose="000005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80E07-D4FD-287A-C919-59C941084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7A72-1DD9-B842-AB39-6DEC54854239}" type="slidenum">
              <a:rPr lang="en-US" smtClean="0">
                <a:latin typeface="VIC" panose="00000500000000000000" pitchFamily="2" charset="0"/>
              </a:rPr>
              <a:t>4</a:t>
            </a:fld>
            <a:endParaRPr lang="en-US">
              <a:latin typeface="VIC" panose="000005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AA360-D2F9-008C-7818-D6E5497D20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>
                <a:latin typeface="VIC" panose="00000500000000000000" pitchFamily="2" charset="0"/>
              </a:rPr>
              <a:t>8 December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F8A87FB-5A97-C390-B12B-08B125E36CAD}"/>
              </a:ext>
            </a:extLst>
          </p:cNvPr>
          <p:cNvGrpSpPr/>
          <p:nvPr/>
        </p:nvGrpSpPr>
        <p:grpSpPr>
          <a:xfrm>
            <a:off x="6356348" y="1894143"/>
            <a:ext cx="2698752" cy="2042942"/>
            <a:chOff x="6356348" y="1983043"/>
            <a:chExt cx="2698752" cy="204294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20A391E-0B4C-E279-3953-897AE71C8E4E}"/>
                </a:ext>
              </a:extLst>
            </p:cNvPr>
            <p:cNvSpPr txBox="1"/>
            <p:nvPr/>
          </p:nvSpPr>
          <p:spPr>
            <a:xfrm>
              <a:off x="6356348" y="1983043"/>
              <a:ext cx="24523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5400" b="1">
                  <a:solidFill>
                    <a:srgbClr val="0081C6"/>
                  </a:solidFill>
                  <a:latin typeface="VIC" panose="00000500000000000000" pitchFamily="2" charset="0"/>
                </a:rPr>
                <a:t>10,353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BD55606-0999-7D2F-B223-F0E8854972F0}"/>
                </a:ext>
              </a:extLst>
            </p:cNvPr>
            <p:cNvSpPr txBox="1"/>
            <p:nvPr/>
          </p:nvSpPr>
          <p:spPr>
            <a:xfrm>
              <a:off x="6356349" y="2948767"/>
              <a:ext cx="269875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VIC" panose="00000500000000000000" pitchFamily="2" charset="0"/>
                </a:rPr>
                <a:t>Mandatory notifications received from all sectors since the start of the Scheme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C3E6654-B9DA-A866-5E74-55563243903F}"/>
              </a:ext>
            </a:extLst>
          </p:cNvPr>
          <p:cNvGrpSpPr/>
          <p:nvPr/>
        </p:nvGrpSpPr>
        <p:grpSpPr>
          <a:xfrm>
            <a:off x="6356348" y="4346291"/>
            <a:ext cx="2903221" cy="1550499"/>
            <a:chOff x="6356349" y="3914491"/>
            <a:chExt cx="2903221" cy="155049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991FB55-94E6-292C-2C4B-0ACCB31395C8}"/>
                </a:ext>
              </a:extLst>
            </p:cNvPr>
            <p:cNvSpPr txBox="1"/>
            <p:nvPr/>
          </p:nvSpPr>
          <p:spPr>
            <a:xfrm>
              <a:off x="6356349" y="3914491"/>
              <a:ext cx="1981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5400" b="1">
                  <a:solidFill>
                    <a:srgbClr val="0081C6"/>
                  </a:solidFill>
                  <a:latin typeface="VIC" panose="00000500000000000000" pitchFamily="2" charset="0"/>
                </a:rPr>
                <a:t>18%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F5D01C-2BCD-09D3-F3AA-81FA086D3EBB}"/>
                </a:ext>
              </a:extLst>
            </p:cNvPr>
            <p:cNvSpPr txBox="1"/>
            <p:nvPr/>
          </p:nvSpPr>
          <p:spPr>
            <a:xfrm>
              <a:off x="6356349" y="4880215"/>
              <a:ext cx="29032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VIC" panose="00000500000000000000" pitchFamily="2" charset="0"/>
                </a:rPr>
                <a:t>Percentage change from 2023-24 (for all sectors)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EE6F5B-0132-549C-D3EB-647C160476B2}"/>
              </a:ext>
            </a:extLst>
          </p:cNvPr>
          <p:cNvGrpSpPr/>
          <p:nvPr/>
        </p:nvGrpSpPr>
        <p:grpSpPr>
          <a:xfrm>
            <a:off x="9288779" y="4333591"/>
            <a:ext cx="2903221" cy="2042942"/>
            <a:chOff x="9504680" y="3841528"/>
            <a:chExt cx="2903221" cy="204294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918280-275E-2DC6-0F7F-57D84354A288}"/>
                </a:ext>
              </a:extLst>
            </p:cNvPr>
            <p:cNvSpPr txBox="1"/>
            <p:nvPr/>
          </p:nvSpPr>
          <p:spPr>
            <a:xfrm>
              <a:off x="9504680" y="3841528"/>
              <a:ext cx="1981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5400" b="1">
                  <a:solidFill>
                    <a:srgbClr val="0081C6"/>
                  </a:solidFill>
                  <a:latin typeface="VIC" panose="00000500000000000000" pitchFamily="2" charset="0"/>
                </a:rPr>
                <a:t>178%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60A321-E50D-2B58-EBBC-C3F94D3133DA}"/>
                </a:ext>
              </a:extLst>
            </p:cNvPr>
            <p:cNvSpPr txBox="1"/>
            <p:nvPr/>
          </p:nvSpPr>
          <p:spPr>
            <a:xfrm>
              <a:off x="9504680" y="4807252"/>
              <a:ext cx="290322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VIC" panose="00000500000000000000" pitchFamily="2" charset="0"/>
                </a:rPr>
                <a:t>Percentage change </a:t>
              </a:r>
            </a:p>
            <a:p>
              <a:r>
                <a:rPr lang="en-AU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VIC" panose="00000500000000000000" pitchFamily="2" charset="0"/>
                </a:rPr>
                <a:t>since the start of the Scheme (2017) (for all sectors)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06BA7D8-1196-2FF4-A6AA-D6453FB19BEE}"/>
              </a:ext>
            </a:extLst>
          </p:cNvPr>
          <p:cNvSpPr txBox="1"/>
          <p:nvPr/>
        </p:nvSpPr>
        <p:spPr>
          <a:xfrm>
            <a:off x="381000" y="1932206"/>
            <a:ext cx="5861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>
                <a:solidFill>
                  <a:schemeClr val="accent1"/>
                </a:solidFill>
                <a:latin typeface="VIC" panose="00000500000000000000" pitchFamily="2" charset="0"/>
              </a:rPr>
              <a:t>Number of mandatory notifications received from all sectors since the beginning of the Scheme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A68690F8-E1B6-6B4C-F721-1CBAF5C8CA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490474"/>
              </p:ext>
            </p:extLst>
          </p:nvPr>
        </p:nvGraphicFramePr>
        <p:xfrm>
          <a:off x="495300" y="2565363"/>
          <a:ext cx="5478780" cy="3260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4EFF2D46-4A5B-5879-C7E6-0529B31805EB}"/>
              </a:ext>
            </a:extLst>
          </p:cNvPr>
          <p:cNvGrpSpPr/>
          <p:nvPr/>
        </p:nvGrpSpPr>
        <p:grpSpPr>
          <a:xfrm>
            <a:off x="9259570" y="1894106"/>
            <a:ext cx="2698751" cy="2289163"/>
            <a:chOff x="6356349" y="1983043"/>
            <a:chExt cx="2698751" cy="228916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4ACC7E-4A9F-3B84-E6D8-EEB53D8C8CDF}"/>
                </a:ext>
              </a:extLst>
            </p:cNvPr>
            <p:cNvSpPr txBox="1"/>
            <p:nvPr/>
          </p:nvSpPr>
          <p:spPr>
            <a:xfrm>
              <a:off x="6356349" y="1983043"/>
              <a:ext cx="1981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5400" b="1">
                  <a:solidFill>
                    <a:srgbClr val="0081C6"/>
                  </a:solidFill>
                  <a:latin typeface="VIC" panose="00000500000000000000" pitchFamily="2" charset="0"/>
                </a:rPr>
                <a:t>2,615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2182C0C-B24D-C85C-9E4B-F5814597A1D2}"/>
                </a:ext>
              </a:extLst>
            </p:cNvPr>
            <p:cNvSpPr txBox="1"/>
            <p:nvPr/>
          </p:nvSpPr>
          <p:spPr>
            <a:xfrm>
              <a:off x="6356349" y="2948767"/>
              <a:ext cx="269875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VIC" panose="00000500000000000000" pitchFamily="2" charset="0"/>
                </a:rPr>
                <a:t>Mandatory notifications received from the early childhood education sector since the start of the scheme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2820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034F5-D2AA-45C5-CC38-6E9EA863B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9D6BC-5828-5AAC-BD0A-97E6E1B9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94979"/>
            <a:ext cx="8315960" cy="1413744"/>
          </a:xfrm>
        </p:spPr>
        <p:txBody>
          <a:bodyPr/>
          <a:lstStyle/>
          <a:p>
            <a:r>
              <a:rPr lang="en-AU" b="1">
                <a:latin typeface="VIC" panose="00000500000000000000" pitchFamily="2" charset="0"/>
              </a:rPr>
              <a:t>Insights: Early Childhood Education Sector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FB86E8-9026-7111-0B18-5806D1B08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z="900">
                <a:latin typeface="VIC" panose="00000500000000000000" pitchFamily="2" charset="0"/>
              </a:rPr>
              <a:t>Inquiry into the Early Childhood Education and Care Sector in Victoria</a:t>
            </a:r>
            <a:endParaRPr lang="en-US" sz="900">
              <a:latin typeface="VIC" panose="000005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E351-25BA-9844-2B90-641B3A258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7A72-1DD9-B842-AB39-6DEC54854239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D901F4-BDD5-A5D1-08F2-3D07913AF0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>
                <a:latin typeface="VIC" panose="00000500000000000000" pitchFamily="2" charset="0"/>
              </a:rPr>
              <a:t>8 December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C79C63-8CEF-4A5B-CF9A-D19559136AD1}"/>
              </a:ext>
            </a:extLst>
          </p:cNvPr>
          <p:cNvSpPr txBox="1"/>
          <p:nvPr/>
        </p:nvSpPr>
        <p:spPr>
          <a:xfrm>
            <a:off x="199559" y="3113226"/>
            <a:ext cx="1893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600">
                <a:solidFill>
                  <a:schemeClr val="tx1">
                    <a:lumMod val="65000"/>
                    <a:lumOff val="35000"/>
                  </a:schemeClr>
                </a:solidFill>
                <a:latin typeface="VIC" panose="00000500000000000000" pitchFamily="2" charset="0"/>
              </a:rPr>
              <a:t>Sexual offences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BC24F6-C516-7BA8-343D-397A17A90FA5}"/>
              </a:ext>
            </a:extLst>
          </p:cNvPr>
          <p:cNvSpPr txBox="1"/>
          <p:nvPr/>
        </p:nvSpPr>
        <p:spPr>
          <a:xfrm>
            <a:off x="0" y="3713034"/>
            <a:ext cx="2247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600">
                <a:solidFill>
                  <a:schemeClr val="tx1">
                    <a:lumMod val="65000"/>
                    <a:lumOff val="35000"/>
                  </a:schemeClr>
                </a:solidFill>
                <a:latin typeface="VIC" panose="00000500000000000000" pitchFamily="2" charset="0"/>
              </a:rPr>
              <a:t>Sexual misconduct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9E46D0-A108-2BAA-00F8-663A350B9E5E}"/>
              </a:ext>
            </a:extLst>
          </p:cNvPr>
          <p:cNvSpPr txBox="1"/>
          <p:nvPr/>
        </p:nvSpPr>
        <p:spPr>
          <a:xfrm>
            <a:off x="301470" y="4321178"/>
            <a:ext cx="1893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600">
                <a:solidFill>
                  <a:schemeClr val="tx1">
                    <a:lumMod val="65000"/>
                    <a:lumOff val="35000"/>
                  </a:schemeClr>
                </a:solidFill>
                <a:latin typeface="VIC" panose="00000500000000000000" pitchFamily="2" charset="0"/>
              </a:rPr>
              <a:t>Physical violence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34DDAC-77CF-968F-DDB3-CAB6FF65F985}"/>
              </a:ext>
            </a:extLst>
          </p:cNvPr>
          <p:cNvSpPr txBox="1"/>
          <p:nvPr/>
        </p:nvSpPr>
        <p:spPr>
          <a:xfrm>
            <a:off x="199559" y="4895961"/>
            <a:ext cx="1893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600">
                <a:solidFill>
                  <a:schemeClr val="tx1">
                    <a:lumMod val="65000"/>
                    <a:lumOff val="35000"/>
                  </a:schemeClr>
                </a:solidFill>
                <a:latin typeface="VIC" panose="00000500000000000000" pitchFamily="2" charset="0"/>
              </a:rPr>
              <a:t>Significant neglect of a child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30E227-0899-31BA-BCC1-5D6EFCCAD519}"/>
              </a:ext>
            </a:extLst>
          </p:cNvPr>
          <p:cNvSpPr txBox="1"/>
          <p:nvPr/>
        </p:nvSpPr>
        <p:spPr>
          <a:xfrm>
            <a:off x="50472" y="5517219"/>
            <a:ext cx="21968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>
                <a:solidFill>
                  <a:schemeClr val="tx1">
                    <a:lumMod val="65000"/>
                    <a:lumOff val="35000"/>
                  </a:schemeClr>
                </a:solidFill>
                <a:latin typeface="VIC" panose="00000500000000000000" pitchFamily="2" charset="0"/>
              </a:rPr>
              <a:t>Behaviour that causes </a:t>
            </a:r>
            <a:br>
              <a:rPr lang="en-AU" sz="1400">
                <a:solidFill>
                  <a:schemeClr val="tx1">
                    <a:lumMod val="65000"/>
                    <a:lumOff val="35000"/>
                  </a:schemeClr>
                </a:solidFill>
                <a:latin typeface="VIC" panose="00000500000000000000" pitchFamily="2" charset="0"/>
              </a:rPr>
            </a:br>
            <a:r>
              <a:rPr lang="en-AU" sz="1400">
                <a:solidFill>
                  <a:schemeClr val="tx1">
                    <a:lumMod val="65000"/>
                    <a:lumOff val="35000"/>
                  </a:schemeClr>
                </a:solidFill>
                <a:latin typeface="VIC" panose="00000500000000000000" pitchFamily="2" charset="0"/>
              </a:rPr>
              <a:t>emotional or psychological harm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2DF440-EC85-66B5-166B-6613A3459730}"/>
              </a:ext>
            </a:extLst>
          </p:cNvPr>
          <p:cNvSpPr txBox="1"/>
          <p:nvPr/>
        </p:nvSpPr>
        <p:spPr>
          <a:xfrm>
            <a:off x="353770" y="1803518"/>
            <a:ext cx="5315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>
                <a:solidFill>
                  <a:schemeClr val="accent1"/>
                </a:solidFill>
                <a:latin typeface="VIC" panose="00000500000000000000" pitchFamily="2" charset="0"/>
              </a:rPr>
              <a:t>Proportion of reportable allegations by category in ECEC since the start of the scheme (%)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A5AA22E-F3A3-4361-34E4-948F96F6E6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239" t="16740" r="4267"/>
          <a:stretch>
            <a:fillRect/>
          </a:stretch>
        </p:blipFill>
        <p:spPr>
          <a:xfrm>
            <a:off x="2367504" y="2875705"/>
            <a:ext cx="3875426" cy="361898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5436A15-9375-55E5-FE82-3342295C6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209374"/>
              </p:ext>
            </p:extLst>
          </p:nvPr>
        </p:nvGraphicFramePr>
        <p:xfrm>
          <a:off x="6522722" y="2875705"/>
          <a:ext cx="5277410" cy="31034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1790">
                  <a:extLst>
                    <a:ext uri="{9D8B030D-6E8A-4147-A177-3AD203B41FA5}">
                      <a16:colId xmlns:a16="http://schemas.microsoft.com/office/drawing/2014/main" val="704271472"/>
                    </a:ext>
                  </a:extLst>
                </a:gridCol>
                <a:gridCol w="1063255">
                  <a:extLst>
                    <a:ext uri="{9D8B030D-6E8A-4147-A177-3AD203B41FA5}">
                      <a16:colId xmlns:a16="http://schemas.microsoft.com/office/drawing/2014/main" val="2423801642"/>
                    </a:ext>
                  </a:extLst>
                </a:gridCol>
                <a:gridCol w="1752365">
                  <a:extLst>
                    <a:ext uri="{9D8B030D-6E8A-4147-A177-3AD203B41FA5}">
                      <a16:colId xmlns:a16="http://schemas.microsoft.com/office/drawing/2014/main" val="3715438907"/>
                    </a:ext>
                  </a:extLst>
                </a:gridCol>
              </a:tblGrid>
              <a:tr h="464395">
                <a:tc>
                  <a:txBody>
                    <a:bodyPr/>
                    <a:lstStyle/>
                    <a:p>
                      <a:r>
                        <a:rPr lang="en-AU" sz="1600" b="1">
                          <a:solidFill>
                            <a:schemeClr val="bg1"/>
                          </a:solidFill>
                          <a:latin typeface="VIC SemiBold" panose="00000700000000000000" pitchFamily="2" charset="0"/>
                        </a:rPr>
                        <a:t>Category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>
                          <a:solidFill>
                            <a:schemeClr val="bg1"/>
                          </a:solidFill>
                          <a:latin typeface="VIC SemiBold" panose="00000700000000000000" pitchFamily="2" charset="0"/>
                        </a:rPr>
                        <a:t>Number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>
                          <a:solidFill>
                            <a:schemeClr val="bg1"/>
                          </a:solidFill>
                          <a:latin typeface="VIC SemiBold" panose="00000700000000000000" pitchFamily="2" charset="0"/>
                        </a:rPr>
                        <a:t>Substantiation rate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685889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r>
                        <a:rPr lang="en-AU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IC" panose="00000500000000000000" pitchFamily="2" charset="0"/>
                        </a:rPr>
                        <a:t>Physical violence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IC" panose="00000500000000000000" pitchFamily="2" charset="0"/>
                        </a:rPr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IC" panose="00000500000000000000" pitchFamily="2" charset="0"/>
                        </a:rPr>
                        <a:t>26%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6509098"/>
                  </a:ext>
                </a:extLst>
              </a:tr>
              <a:tr h="458653">
                <a:tc>
                  <a:txBody>
                    <a:bodyPr/>
                    <a:lstStyle/>
                    <a:p>
                      <a:r>
                        <a:rPr lang="en-AU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IC" panose="00000500000000000000" pitchFamily="2" charset="0"/>
                        </a:rPr>
                        <a:t>Significant neglect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IC" panose="00000500000000000000" pitchFamily="2" charset="0"/>
                        </a:rPr>
                        <a:t>187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IC" panose="00000500000000000000" pitchFamily="2" charset="0"/>
                        </a:rPr>
                        <a:t>41%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5014909"/>
                  </a:ext>
                </a:extLst>
              </a:tr>
              <a:tr h="725618">
                <a:tc>
                  <a:txBody>
                    <a:bodyPr/>
                    <a:lstStyle/>
                    <a:p>
                      <a:r>
                        <a:rPr lang="en-AU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IC" panose="00000500000000000000" pitchFamily="2" charset="0"/>
                        </a:rPr>
                        <a:t>Significant emotional or psychological harm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IC" panose="00000500000000000000" pitchFamily="2" charset="0"/>
                        </a:rPr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IC" panose="00000500000000000000" pitchFamily="2" charset="0"/>
                        </a:rPr>
                        <a:t>15%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0229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IC" panose="00000500000000000000" pitchFamily="2" charset="0"/>
                        </a:rPr>
                        <a:t>Sexual misconduct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IC" panose="00000500000000000000" pitchFamily="2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IC" panose="00000500000000000000" pitchFamily="2" charset="0"/>
                        </a:rPr>
                        <a:t>15%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1387343"/>
                  </a:ext>
                </a:extLst>
              </a:tr>
              <a:tr h="549206">
                <a:tc>
                  <a:txBody>
                    <a:bodyPr/>
                    <a:lstStyle/>
                    <a:p>
                      <a:r>
                        <a:rPr lang="en-AU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IC" panose="00000500000000000000" pitchFamily="2" charset="0"/>
                        </a:rPr>
                        <a:t>Sexual offences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IC" panose="00000500000000000000" pitchFamily="2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IC" panose="00000500000000000000" pitchFamily="2" charset="0"/>
                        </a:rPr>
                        <a:t>14%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0635931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189FA9F-EA91-6BBD-1EE4-E0A432722FB6}"/>
              </a:ext>
            </a:extLst>
          </p:cNvPr>
          <p:cNvSpPr txBox="1"/>
          <p:nvPr/>
        </p:nvSpPr>
        <p:spPr>
          <a:xfrm>
            <a:off x="6522722" y="1803518"/>
            <a:ext cx="52774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1">
                <a:solidFill>
                  <a:schemeClr val="accent1"/>
                </a:solidFill>
                <a:latin typeface="VIC" panose="00000500000000000000" pitchFamily="2" charset="0"/>
              </a:rPr>
              <a:t>Conduct category for substantiated allegations and substantiation rates in ECEC since the start of the Scheme </a:t>
            </a:r>
          </a:p>
        </p:txBody>
      </p:sp>
    </p:spTree>
    <p:extLst>
      <p:ext uri="{BB962C8B-B14F-4D97-AF65-F5344CB8AC3E}">
        <p14:creationId xmlns:p14="http://schemas.microsoft.com/office/powerpoint/2010/main" val="1155628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A40E4-BBAA-B1F5-60EA-E31C63372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>
                <a:latin typeface="VIC" panose="00000500000000000000" pitchFamily="2" charset="0"/>
              </a:rPr>
              <a:t>Evolution of the child safety system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198313-FDD9-0C06-C722-3A5A3D42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z="900" dirty="0">
                <a:latin typeface="VIC" panose="00000500000000000000" pitchFamily="2" charset="0"/>
              </a:rPr>
              <a:t>Inquiry into the Early Childhood Education and Care Sector in Victoria</a:t>
            </a:r>
            <a:endParaRPr lang="en-US" sz="900" dirty="0">
              <a:latin typeface="VIC" panose="000005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90AE2-6124-04E3-351C-7FB41B9AA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7A72-1DD9-B842-AB39-6DEC54854239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B2E99-21D4-4A1F-42ED-941CDE5FA6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>
                <a:latin typeface="VIC" panose="00000500000000000000" pitchFamily="2" charset="0"/>
              </a:rPr>
              <a:t>8 December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609637E-B0FF-1695-3A80-84C8D90757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8666002"/>
              </p:ext>
            </p:extLst>
          </p:nvPr>
        </p:nvGraphicFramePr>
        <p:xfrm>
          <a:off x="302528" y="3312538"/>
          <a:ext cx="11341101" cy="1148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Left Brace 6">
            <a:extLst>
              <a:ext uri="{FF2B5EF4-FFF2-40B4-BE49-F238E27FC236}">
                <a16:creationId xmlns:a16="http://schemas.microsoft.com/office/drawing/2014/main" id="{238B05EA-9798-E973-4594-B1E65306E475}"/>
              </a:ext>
            </a:extLst>
          </p:cNvPr>
          <p:cNvSpPr/>
          <p:nvPr/>
        </p:nvSpPr>
        <p:spPr>
          <a:xfrm rot="16200000">
            <a:off x="2359510" y="2585479"/>
            <a:ext cx="298672" cy="3470095"/>
          </a:xfrm>
          <a:prstGeom prst="leftBrace">
            <a:avLst>
              <a:gd name="adj1" fmla="val 57313"/>
              <a:gd name="adj2" fmla="val 5071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252279BF-E91F-58FB-59B6-B1568E0ABC4B}"/>
              </a:ext>
            </a:extLst>
          </p:cNvPr>
          <p:cNvSpPr txBox="1">
            <a:spLocks/>
          </p:cNvSpPr>
          <p:nvPr/>
        </p:nvSpPr>
        <p:spPr>
          <a:xfrm>
            <a:off x="1155700" y="4595781"/>
            <a:ext cx="2603500" cy="797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Arial"/>
              <a:buChar char="•"/>
              <a:defRPr sz="2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Font typeface="Arial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Font typeface="Arial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Font typeface="Arial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68A33"/>
              </a:buClr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IC" panose="00000500000000000000" pitchFamily="2" charset="0"/>
              </a:rPr>
              <a:t>Royal Commission into Institutional Responses to Child Sexual Abuse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68A33"/>
              </a:buClr>
              <a:buSzTx/>
              <a:buFont typeface="Arial"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IC" panose="00000500000000000000" pitchFamily="2" charset="0"/>
              </a:rPr>
              <a:t>conducted</a:t>
            </a:r>
            <a:endParaRPr kumimoji="0" lang="en-AU" sz="1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VIC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D117FC-C2E9-C26C-C008-D54B98988E86}"/>
              </a:ext>
            </a:extLst>
          </p:cNvPr>
          <p:cNvSpPr txBox="1"/>
          <p:nvPr/>
        </p:nvSpPr>
        <p:spPr>
          <a:xfrm>
            <a:off x="7434923" y="4567163"/>
            <a:ext cx="24329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IC" panose="00000500000000000000" pitchFamily="2" charset="0"/>
              </a:rPr>
              <a:t>Stronger Child Safe Standards and new regulatory framework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IC" panose="00000500000000000000" pitchFamily="2" charset="0"/>
              </a:rPr>
              <a:t>commenced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45526DC-0C5D-97A3-CD9B-4D413FAC2A18}"/>
              </a:ext>
            </a:extLst>
          </p:cNvPr>
          <p:cNvSpPr/>
          <p:nvPr/>
        </p:nvSpPr>
        <p:spPr>
          <a:xfrm>
            <a:off x="773796" y="3351094"/>
            <a:ext cx="72000" cy="2196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79C9914-C0EA-C582-10A1-9F78BAA52F7C}"/>
              </a:ext>
            </a:extLst>
          </p:cNvPr>
          <p:cNvSpPr/>
          <p:nvPr/>
        </p:nvSpPr>
        <p:spPr>
          <a:xfrm>
            <a:off x="10261909" y="3340125"/>
            <a:ext cx="72000" cy="2196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9F41DE-648F-BE02-FFC8-AC4F67AC8F0E}"/>
              </a:ext>
            </a:extLst>
          </p:cNvPr>
          <p:cNvSpPr txBox="1"/>
          <p:nvPr/>
        </p:nvSpPr>
        <p:spPr>
          <a:xfrm>
            <a:off x="4123709" y="4418377"/>
            <a:ext cx="2843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IC" panose="00000500000000000000" pitchFamily="2" charset="0"/>
              </a:rPr>
              <a:t>Victoria’s Reportable Conduct Scheme </a:t>
            </a: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IC" panose="00000500000000000000" pitchFamily="2" charset="0"/>
              </a:rPr>
              <a:t>commenced as recommended by the Royal Commission and Betrayal of Trust Inquiry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8905AE1-4CF4-DBE8-221D-454773E080BB}"/>
              </a:ext>
            </a:extLst>
          </p:cNvPr>
          <p:cNvSpPr/>
          <p:nvPr/>
        </p:nvSpPr>
        <p:spPr>
          <a:xfrm>
            <a:off x="4243891" y="3383758"/>
            <a:ext cx="72000" cy="2196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1A391070-64C9-08F3-6905-14A403BE48AE}"/>
              </a:ext>
            </a:extLst>
          </p:cNvPr>
          <p:cNvSpPr/>
          <p:nvPr/>
        </p:nvSpPr>
        <p:spPr>
          <a:xfrm>
            <a:off x="6190012" y="3340125"/>
            <a:ext cx="72000" cy="2196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1C18B8-2BA0-DC61-582E-9D4BD5128A5D}"/>
              </a:ext>
            </a:extLst>
          </p:cNvPr>
          <p:cNvSpPr txBox="1"/>
          <p:nvPr/>
        </p:nvSpPr>
        <p:spPr>
          <a:xfrm>
            <a:off x="5431520" y="1997273"/>
            <a:ext cx="33114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IC" panose="00000500000000000000" pitchFamily="2" charset="0"/>
              </a:rPr>
              <a:t>Victorian Government review of the Child Safe Standards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IC" panose="00000500000000000000" pitchFamily="2" charset="0"/>
              </a:rPr>
              <a:t>concluded, addressing recommendations from the Royal Commission</a:t>
            </a: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3F3B9BF1-62D5-EAF7-DC4A-0B08198ADE7B}"/>
              </a:ext>
            </a:extLst>
          </p:cNvPr>
          <p:cNvSpPr/>
          <p:nvPr/>
        </p:nvSpPr>
        <p:spPr>
          <a:xfrm rot="16200000">
            <a:off x="8534838" y="4130113"/>
            <a:ext cx="288686" cy="370839"/>
          </a:xfrm>
          <a:prstGeom prst="leftBrace">
            <a:avLst>
              <a:gd name="adj1" fmla="val 57313"/>
              <a:gd name="adj2" fmla="val 5071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7B5CDA-DCBE-CEC6-64CA-D6FFE129FC30}"/>
              </a:ext>
            </a:extLst>
          </p:cNvPr>
          <p:cNvSpPr txBox="1"/>
          <p:nvPr/>
        </p:nvSpPr>
        <p:spPr>
          <a:xfrm>
            <a:off x="397031" y="2151219"/>
            <a:ext cx="16589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IC" panose="00000500000000000000" pitchFamily="2" charset="0"/>
              </a:rPr>
              <a:t>Betrayal of Trust Inquiry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600">
                <a:solidFill>
                  <a:schemeClr val="tx1">
                    <a:lumMod val="65000"/>
                    <a:lumOff val="35000"/>
                  </a:schemeClr>
                </a:solidFill>
                <a:latin typeface="VIC" panose="00000500000000000000" pitchFamily="2" charset="0"/>
              </a:rPr>
              <a:t>tabled in Parliament</a:t>
            </a:r>
            <a:endParaRPr kumimoji="0" lang="en-AU" sz="16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VIC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877ABB-0E79-2155-3D60-EB7216E6399A}"/>
              </a:ext>
            </a:extLst>
          </p:cNvPr>
          <p:cNvSpPr txBox="1"/>
          <p:nvPr/>
        </p:nvSpPr>
        <p:spPr>
          <a:xfrm>
            <a:off x="9636547" y="2025013"/>
            <a:ext cx="21809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IC" panose="00000500000000000000" pitchFamily="2" charset="0"/>
              </a:rPr>
              <a:t>Victorian Government review of the Reportable Conduct Scheme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600">
                <a:solidFill>
                  <a:schemeClr val="tx1">
                    <a:lumMod val="65000"/>
                    <a:lumOff val="35000"/>
                  </a:schemeClr>
                </a:solidFill>
                <a:latin typeface="VIC" panose="00000500000000000000" pitchFamily="2" charset="0"/>
              </a:rPr>
              <a:t>concluded</a:t>
            </a:r>
            <a:endParaRPr kumimoji="0" lang="en-AU" sz="16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VIC" panose="00000500000000000000" pitchFamily="2" charset="0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2EE11E-6AF8-7CC2-985C-7F14254FEDA5}"/>
              </a:ext>
            </a:extLst>
          </p:cNvPr>
          <p:cNvSpPr/>
          <p:nvPr/>
        </p:nvSpPr>
        <p:spPr>
          <a:xfrm>
            <a:off x="3113591" y="3383758"/>
            <a:ext cx="72000" cy="2196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9FEA5E-AF3F-B80B-AE78-DA185086E058}"/>
              </a:ext>
            </a:extLst>
          </p:cNvPr>
          <p:cNvSpPr txBox="1"/>
          <p:nvPr/>
        </p:nvSpPr>
        <p:spPr>
          <a:xfrm>
            <a:off x="2369770" y="2131419"/>
            <a:ext cx="15069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IC" panose="00000500000000000000" pitchFamily="2" charset="0"/>
              </a:rPr>
              <a:t>Victoria’s  mandatory Child Safe Standards </a:t>
            </a: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IC" panose="00000500000000000000" pitchFamily="2" charset="0"/>
              </a:rPr>
              <a:t>commenced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735E8148-D4DC-1EAE-7AF2-315C239BAB81}"/>
              </a:ext>
            </a:extLst>
          </p:cNvPr>
          <p:cNvSpPr/>
          <p:nvPr/>
        </p:nvSpPr>
        <p:spPr>
          <a:xfrm rot="10800000">
            <a:off x="11259498" y="4152779"/>
            <a:ext cx="72000" cy="2196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ABA948-B4D7-F8E7-F683-C309286DB0E7}"/>
              </a:ext>
            </a:extLst>
          </p:cNvPr>
          <p:cNvSpPr txBox="1"/>
          <p:nvPr/>
        </p:nvSpPr>
        <p:spPr>
          <a:xfrm>
            <a:off x="10555214" y="4469862"/>
            <a:ext cx="17259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IC" panose="00000500000000000000" pitchFamily="2" charset="0"/>
              </a:rPr>
              <a:t>Rapid Child Safety Review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IC" panose="00000500000000000000" pitchFamily="2" charset="0"/>
              </a:rPr>
              <a:t>concluded</a:t>
            </a: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3C657B99-9FC4-9BD7-9956-884A9A8B9403}"/>
              </a:ext>
            </a:extLst>
          </p:cNvPr>
          <p:cNvSpPr/>
          <p:nvPr/>
        </p:nvSpPr>
        <p:spPr>
          <a:xfrm rot="10800000">
            <a:off x="4411516" y="4160149"/>
            <a:ext cx="72000" cy="2196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757575"/>
      </p:ext>
    </p:extLst>
  </p:cSld>
  <p:clrMapOvr>
    <a:masterClrMapping/>
  </p:clrMapOvr>
</p:sld>
</file>

<file path=ppt/theme/theme1.xml><?xml version="1.0" encoding="utf-8"?>
<a:theme xmlns:a="http://schemas.openxmlformats.org/drawingml/2006/main" name="CCYP COVER PAGE 1">
  <a:themeElements>
    <a:clrScheme name="CCYP">
      <a:dk1>
        <a:srgbClr val="000000"/>
      </a:dk1>
      <a:lt1>
        <a:srgbClr val="FFFFFF"/>
      </a:lt1>
      <a:dk2>
        <a:srgbClr val="4D4D4F"/>
      </a:dk2>
      <a:lt2>
        <a:srgbClr val="D1D3D3"/>
      </a:lt2>
      <a:accent1>
        <a:srgbClr val="0081C6"/>
      </a:accent1>
      <a:accent2>
        <a:srgbClr val="F68A33"/>
      </a:accent2>
      <a:accent3>
        <a:srgbClr val="FDB913"/>
      </a:accent3>
      <a:accent4>
        <a:srgbClr val="EE3024"/>
      </a:accent4>
      <a:accent5>
        <a:srgbClr val="00B085"/>
      </a:accent5>
      <a:accent6>
        <a:srgbClr val="93959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CYP COVER PAGE 2">
  <a:themeElements>
    <a:clrScheme name="CCYP">
      <a:dk1>
        <a:srgbClr val="000000"/>
      </a:dk1>
      <a:lt1>
        <a:srgbClr val="FFFFFF"/>
      </a:lt1>
      <a:dk2>
        <a:srgbClr val="4D4D4F"/>
      </a:dk2>
      <a:lt2>
        <a:srgbClr val="D1D3D3"/>
      </a:lt2>
      <a:accent1>
        <a:srgbClr val="0081C6"/>
      </a:accent1>
      <a:accent2>
        <a:srgbClr val="F68A33"/>
      </a:accent2>
      <a:accent3>
        <a:srgbClr val="FDB913"/>
      </a:accent3>
      <a:accent4>
        <a:srgbClr val="EE3024"/>
      </a:accent4>
      <a:accent5>
        <a:srgbClr val="00B085"/>
      </a:accent5>
      <a:accent6>
        <a:srgbClr val="93959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CYP STANDARD LAYOUT">
  <a:themeElements>
    <a:clrScheme name="CCYP">
      <a:dk1>
        <a:srgbClr val="000000"/>
      </a:dk1>
      <a:lt1>
        <a:srgbClr val="FFFFFF"/>
      </a:lt1>
      <a:dk2>
        <a:srgbClr val="4D4D4F"/>
      </a:dk2>
      <a:lt2>
        <a:srgbClr val="D1D3D3"/>
      </a:lt2>
      <a:accent1>
        <a:srgbClr val="0081C6"/>
      </a:accent1>
      <a:accent2>
        <a:srgbClr val="F68A33"/>
      </a:accent2>
      <a:accent3>
        <a:srgbClr val="FDB913"/>
      </a:accent3>
      <a:accent4>
        <a:srgbClr val="EE3024"/>
      </a:accent4>
      <a:accent5>
        <a:srgbClr val="00B085"/>
      </a:accent5>
      <a:accent6>
        <a:srgbClr val="93959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CCYP">
      <a:dk1>
        <a:srgbClr val="000000"/>
      </a:dk1>
      <a:lt1>
        <a:srgbClr val="FFFFFF"/>
      </a:lt1>
      <a:dk2>
        <a:srgbClr val="4D4D4F"/>
      </a:dk2>
      <a:lt2>
        <a:srgbClr val="D1D3D3"/>
      </a:lt2>
      <a:accent1>
        <a:srgbClr val="0081C6"/>
      </a:accent1>
      <a:accent2>
        <a:srgbClr val="F68A33"/>
      </a:accent2>
      <a:accent3>
        <a:srgbClr val="FDB913"/>
      </a:accent3>
      <a:accent4>
        <a:srgbClr val="EE3024"/>
      </a:accent4>
      <a:accent5>
        <a:srgbClr val="00B085"/>
      </a:accent5>
      <a:accent6>
        <a:srgbClr val="93959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6c61757-ad04-49d5-a16a-4020ae46aeb3">
      <Value>253</Value>
      <Value>3</Value>
      <Value>1</Value>
      <Value>252</Value>
    </TaxCatchAll>
    <Business_x005f_x0020_Identifier xmlns="46c61757-ad04-49d5-a16a-4020ae46aeb3">11736</Business_x005f_x0020_Identifier>
    <MemberTaxHTField0 xmlns="c35bed46-8fc3-45b8-8dd6-aacfd9839516">
      <Terms xmlns="http://schemas.microsoft.com/office/infopath/2007/PartnerControls"/>
    </MemberTaxHTField0>
    <Witness_x005f_x0020_Id xmlns="46c61757-ad04-49d5-a16a-4020ae46aeb3">13373,13374,13375</Witness_x005f_x0020_Id>
    <Committee_x0020_Start_x0020_Date xmlns="46c61757-ad04-49d5-a16a-4020ae46aeb3">2025-07-30T00:00:00+00:00</Committee_x0020_Start_x0020_Date>
    <PublishStatus xmlns="46c61757-ad04-49d5-a16a-4020ae46aeb3">Published</PublishStatus>
    <Committee_x0020_End_x0020_Date xmlns="46c61757-ad04-49d5-a16a-4020ae46aeb3" xsi:nil="true"/>
    <a559cadfb9a242f5b73f63650095a147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Select</TermName>
          <TermId xmlns="http://schemas.microsoft.com/office/infopath/2007/PartnerControls">40f0a745-7b49-4bd7-9d1f-efe648d87638</TermId>
        </TermInfo>
      </Terms>
    </a559cadfb9a242f5b73f63650095a147>
    <g6a0eebaf0724e87b07e787b0a6687af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Select Committee on the Early Childhood Education and Care Sector in Victoria</TermName>
          <TermId xmlns="http://schemas.microsoft.com/office/infopath/2007/PartnerControls">91d76210-fd78-4c92-bd17-244697745f9b</TermId>
        </TermInfo>
      </Terms>
    </g6a0eebaf0724e87b07e787b0a6687af>
    <m3eeb9610e9c4640880ac1fecc69d01a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Legislative Council</TermName>
          <TermId xmlns="http://schemas.microsoft.com/office/infopath/2007/PartnerControls">6c85d7f4-b2da-4436-92e1-7df20d4cb55e</TermId>
        </TermInfo>
      </Terms>
    </m3eeb9610e9c4640880ac1fecc69d01a>
    <Committee_x0020_Inquiry_x0020_Start_x0020_Date xmlns="46c61757-ad04-49d5-a16a-4020ae46aeb3">2025-07-30T00:00:00+00:00</Committee_x0020_Inquiry_x0020_Start_x0020_Date>
    <Committee_x0020_Inquiry_x0020_End_x0020_Date xmlns="46c61757-ad04-49d5-a16a-4020ae46aeb3" xsi:nil="true"/>
    <pf0be3ffd4e84049b08b651cf27bfd30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Inquiry into the Early Childhood Education and Care Sector in Victoria</TermName>
          <TermId xmlns="http://schemas.microsoft.com/office/infopath/2007/PartnerControls">caaaf023-5e96-4629-904a-8ca3b3c6382b</TermId>
        </TermInfo>
      </Terms>
    </pf0be3ffd4e84049b08b651cf27bfd30>
    <DocumentKey xmlns="46c61757-ad04-49d5-a16a-4020ae46aeb3">witness-transcripts</DocumentKey>
    <_dlc_DocId xmlns="c35bed46-8fc3-45b8-8dd6-aacfd9839516">HKNRK37FCK6T-1016873845-7998</_dlc_DocId>
    <_dlc_DocIdUrl xmlns="c35bed46-8fc3-45b8-8dd6-aacfd9839516">
      <Url>https://pims-docs.parliament.vic.gov.au/lcdocs/_layouts/15/DocIdRedir.aspx?ID=HKNRK37FCK6T-1016873845-7998</Url>
      <Description>HKNRK37FCK6T-1016873845-7998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ommittee Transcript Document" ma:contentTypeID="0x010100A6113086DC73B842B7D060591F1D1F2D020200C0720D9A5485ED45ADC2FF5EDE309FA7" ma:contentTypeVersion="36" ma:contentTypeDescription="Create a new document." ma:contentTypeScope="" ma:versionID="e52877d7feab36bfeddb7f8cc9f5d553">
  <xsd:schema xmlns:xsd="http://www.w3.org/2001/XMLSchema" xmlns:xs="http://www.w3.org/2001/XMLSchema" xmlns:p="http://schemas.microsoft.com/office/2006/metadata/properties" xmlns:ns2="46c61757-ad04-49d5-a16a-4020ae46aeb3" xmlns:ns3="c35bed46-8fc3-45b8-8dd6-aacfd9839516" targetNamespace="http://schemas.microsoft.com/office/2006/metadata/properties" ma:root="true" ma:fieldsID="5fb501309d8927c6d13cd514116a9ed7" ns2:_="" ns3:_="">
    <xsd:import namespace="46c61757-ad04-49d5-a16a-4020ae46aeb3"/>
    <xsd:import namespace="c35bed46-8fc3-45b8-8dd6-aacfd9839516"/>
    <xsd:element name="properties">
      <xsd:complexType>
        <xsd:sequence>
          <xsd:element name="documentManagement">
            <xsd:complexType>
              <xsd:all>
                <xsd:element ref="ns2:Business_x005f_x0020_Identifier" minOccurs="0"/>
                <xsd:element ref="ns2:m3eeb9610e9c4640880ac1fecc69d01a" minOccurs="0"/>
                <xsd:element ref="ns2:TaxCatchAll" minOccurs="0"/>
                <xsd:element ref="ns2:TaxCatchAllLabel" minOccurs="0"/>
                <xsd:element ref="ns2:Committee_x0020_Start_x0020_Date" minOccurs="0"/>
                <xsd:element ref="ns2:Committee_x0020_End_x0020_Date" minOccurs="0"/>
                <xsd:element ref="ns2:DocumentKey" minOccurs="0"/>
                <xsd:element ref="ns2:PublishStatus" minOccurs="0"/>
                <xsd:element ref="ns2:Committee_x0020_Inquiry_x0020_Start_x0020_Date" minOccurs="0"/>
                <xsd:element ref="ns2:Committee_x0020_Inquiry_x0020_End_x0020_Date" minOccurs="0"/>
                <xsd:element ref="ns3:MemberTaxHTField0" minOccurs="0"/>
                <xsd:element ref="ns2:Witness_x005f_x0020_Id" minOccurs="0"/>
                <xsd:element ref="ns2:g6a0eebaf0724e87b07e787b0a6687af" minOccurs="0"/>
                <xsd:element ref="ns2:a559cadfb9a242f5b73f63650095a147" minOccurs="0"/>
                <xsd:element ref="ns2:pf0be3ffd4e84049b08b651cf27bfd30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61757-ad04-49d5-a16a-4020ae46aeb3" elementFormDefault="qualified">
    <xsd:import namespace="http://schemas.microsoft.com/office/2006/documentManagement/types"/>
    <xsd:import namespace="http://schemas.microsoft.com/office/infopath/2007/PartnerControls"/>
    <xsd:element name="Business_x005f_x0020_Identifier" ma:index="8" nillable="true" ma:displayName="Business Identifier" ma:indexed="true" ma:internalName="Business_x0020_Identifier" ma:readOnly="false">
      <xsd:simpleType>
        <xsd:restriction base="dms:Text"/>
      </xsd:simpleType>
    </xsd:element>
    <xsd:element name="m3eeb9610e9c4640880ac1fecc69d01a" ma:index="9" nillable="true" ma:taxonomy="true" ma:internalName="m3eeb9610e9c4640880ac1fecc69d01a" ma:taxonomyFieldName="House" ma:displayName="House" ma:indexed="true" ma:fieldId="{63eeb961-0e9c-4640-880a-c1fecc69d01a}" ma:sspId="64323c1c-cbf1-4b15-a593-91e189a21d22" ma:termSetId="57944e1a-04b1-4712-99d3-3d76444853b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84609796-0e07-4ed4-af15-6fdaafe780e0}" ma:internalName="TaxCatchAll" ma:showField="CatchAllData" ma:web="c35bed46-8fc3-45b8-8dd6-aacfd98395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84609796-0e07-4ed4-af15-6fdaafe780e0}" ma:internalName="TaxCatchAllLabel" ma:readOnly="true" ma:showField="CatchAllDataLabel" ma:web="c35bed46-8fc3-45b8-8dd6-aacfd98395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mmittee_x0020_Start_x0020_Date" ma:index="13" nillable="true" ma:displayName="Committee Start Date" ma:format="DateOnly" ma:indexed="true" ma:internalName="Committee_x0020_Start_x0020_Date">
      <xsd:simpleType>
        <xsd:restriction base="dms:DateTime"/>
      </xsd:simpleType>
    </xsd:element>
    <xsd:element name="Committee_x0020_End_x0020_Date" ma:index="14" nillable="true" ma:displayName="Committee End Date" ma:format="DateOnly" ma:indexed="true" ma:internalName="Committee_x0020_End_x0020_Date">
      <xsd:simpleType>
        <xsd:restriction base="dms:DateTime"/>
      </xsd:simpleType>
    </xsd:element>
    <xsd:element name="DocumentKey" ma:index="15" nillable="true" ma:displayName="Document Key" ma:indexed="true" ma:internalName="DocumentKey">
      <xsd:simpleType>
        <xsd:restriction base="dms:Choice">
          <xsd:enumeration value="thumbnail"/>
          <xsd:enumeration value="photo"/>
          <xsd:enumeration value="attachment"/>
          <xsd:enumeration value="inaugural-speech"/>
          <xsd:enumeration value="digests"/>
          <xsd:enumeration value="minute-extracts"/>
          <xsd:enumeration value="introductory-document"/>
          <xsd:enumeration value="resolution-document"/>
          <xsd:enumeration value="terms-of-reference"/>
          <xsd:enumeration value="submissions"/>
          <xsd:enumeration value="transcripts"/>
          <xsd:enumeration value="schedule"/>
          <xsd:enumeration value="witness-transcripts"/>
          <xsd:enumeration value="reports-and-gov-responses"/>
          <xsd:enumeration value="other-documents"/>
          <xsd:enumeration value="attachments"/>
          <xsd:enumeration value="proof"/>
          <xsd:enumeration value="revised"/>
          <xsd:enumeration value="corrected"/>
          <xsd:enumeration value="question"/>
          <xsd:enumeration value="answer"/>
          <xsd:enumeration value="tabled-document"/>
          <xsd:enumeration value="not-tabled-document-la"/>
          <xsd:enumeration value="not-tabled-document-lc"/>
          <xsd:enumeration value="not-tabled-document-dispute"/>
          <xsd:enumeration value="petition-response"/>
        </xsd:restriction>
      </xsd:simpleType>
    </xsd:element>
    <xsd:element name="PublishStatus" ma:index="16" nillable="true" ma:displayName="Publish Status" ma:internalName="PublishStatus">
      <xsd:simpleType>
        <xsd:restriction base="dms:Choice">
          <xsd:enumeration value="Draft"/>
          <xsd:enumeration value="Published"/>
        </xsd:restriction>
      </xsd:simpleType>
    </xsd:element>
    <xsd:element name="Committee_x0020_Inquiry_x0020_Start_x0020_Date" ma:index="17" nillable="true" ma:displayName="Committee Inquiry Start Date" ma:format="DateOnly" ma:indexed="true" ma:internalName="Committee_x0020_Inquiry_x0020_Start_x0020_Date">
      <xsd:simpleType>
        <xsd:restriction base="dms:DateTime"/>
      </xsd:simpleType>
    </xsd:element>
    <xsd:element name="Committee_x0020_Inquiry_x0020_End_x0020_Date" ma:index="18" nillable="true" ma:displayName="Committee Inquiry End Date" ma:format="DateOnly" ma:indexed="true" ma:internalName="Committee_x0020_Inquiry_x0020_End_x0020_Date">
      <xsd:simpleType>
        <xsd:restriction base="dms:DateTime"/>
      </xsd:simpleType>
    </xsd:element>
    <xsd:element name="Witness_x005f_x0020_Id" ma:index="21" nillable="true" ma:displayName="Witness Id" ma:internalName="Witness_x0020_Id">
      <xsd:simpleType>
        <xsd:restriction base="dms:Text"/>
      </xsd:simpleType>
    </xsd:element>
    <xsd:element name="g6a0eebaf0724e87b07e787b0a6687af" ma:index="22" nillable="true" ma:taxonomy="true" ma:internalName="g6a0eebaf0724e87b07e787b0a6687af" ma:taxonomyFieldName="Committee" ma:displayName="Committee" ma:indexed="true" ma:fieldId="{06a0eeba-f072-4e87-b07e-787b0a6687af}" ma:sspId="64323c1c-cbf1-4b15-a593-91e189a21d22" ma:termSetId="b4046d15-f576-48c6-ad5e-8cba09d6ea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559cadfb9a242f5b73f63650095a147" ma:index="24" nillable="true" ma:taxonomy="true" ma:internalName="a559cadfb9a242f5b73f63650095a147" ma:taxonomyFieldName="Committee_x0020_Type" ma:displayName="Committee Type" ma:indexed="true" ma:fieldId="{a559cadf-b9a2-42f5-b73f-63650095a147}" ma:sspId="64323c1c-cbf1-4b15-a593-91e189a21d22" ma:termSetId="09e68001-ef80-4fd0-87ea-36e067212e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f0be3ffd4e84049b08b651cf27bfd30" ma:index="26" nillable="true" ma:taxonomy="true" ma:internalName="pf0be3ffd4e84049b08b651cf27bfd30" ma:taxonomyFieldName="Committee_x0020_Inquiry" ma:displayName="Committee Inquiry" ma:indexed="true" ma:fieldId="{9f0be3ff-d4e8-4049-b08b-651cf27bfd30}" ma:sspId="64323c1c-cbf1-4b15-a593-91e189a21d22" ma:termSetId="fd240bf8-7a44-4aff-9475-1a702056b2b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bed46-8fc3-45b8-8dd6-aacfd9839516" elementFormDefault="qualified">
    <xsd:import namespace="http://schemas.microsoft.com/office/2006/documentManagement/types"/>
    <xsd:import namespace="http://schemas.microsoft.com/office/infopath/2007/PartnerControls"/>
    <xsd:element name="MemberTaxHTField0" ma:index="19" nillable="true" ma:taxonomy="true" ma:internalName="MemberTaxHTField0" ma:taxonomyFieldName="Hansard_x0020_Member" ma:displayName="Member" ma:default="" ma:fieldId="{c9fb69e6-177b-49ec-8627-96a823362ebd}" ma:taxonomyMulti="true" ma:sspId="64323c1c-cbf1-4b15-a593-91e189a21d22" ma:termSetId="5f9a1aad-f9d3-47b9-8812-cebc1c537b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64323c1c-cbf1-4b15-a593-91e189a21d22" ContentTypeId="0x010100A6113086DC73B842B7D060591F1D1F2D0202" PreviousValue="false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387380D-4C84-4C57-9FA7-D79E28D01724}">
  <ds:schemaRefs>
    <ds:schemaRef ds:uri="cdd4fe1c-0291-4275-ab42-df255105844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F2D201F-3D09-4320-8B6C-79A692647F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5BA057-089D-44CF-8793-952BC79E5C12}"/>
</file>

<file path=customXml/itemProps4.xml><?xml version="1.0" encoding="utf-8"?>
<ds:datastoreItem xmlns:ds="http://schemas.openxmlformats.org/officeDocument/2006/customXml" ds:itemID="{CD4EAAF3-6700-4653-BEF2-31CBBE667BE9}"/>
</file>

<file path=customXml/itemProps5.xml><?xml version="1.0" encoding="utf-8"?>
<ds:datastoreItem xmlns:ds="http://schemas.openxmlformats.org/officeDocument/2006/customXml" ds:itemID="{D56660D6-1C78-4A50-AF46-7C135579B2C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381</Words>
  <Application>Microsoft Office PowerPoint</Application>
  <PresentationFormat>Widescreen</PresentationFormat>
  <Paragraphs>91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Arial Black</vt:lpstr>
      <vt:lpstr>Calibri</vt:lpstr>
      <vt:lpstr>Helvetica Neue LT Std 55 Roman</vt:lpstr>
      <vt:lpstr>Helvetica Neue LT Std 65 Medium</vt:lpstr>
      <vt:lpstr>VIC</vt:lpstr>
      <vt:lpstr>VIC SemiBold</vt:lpstr>
      <vt:lpstr>CCYP COVER PAGE 1</vt:lpstr>
      <vt:lpstr>CCYP COVER PAGE 2</vt:lpstr>
      <vt:lpstr>CCYP STANDARD LAYOUT</vt:lpstr>
      <vt:lpstr>Custom Design</vt:lpstr>
      <vt:lpstr>Inquiry into the Early Childhood Education and Care Sector in Victoria</vt:lpstr>
      <vt:lpstr>Child safety framework</vt:lpstr>
      <vt:lpstr>Shape of Victoria’s child safety system</vt:lpstr>
      <vt:lpstr>Insights: Reportable Conduct Scheme</vt:lpstr>
      <vt:lpstr>Insights: Early Childhood Education Sector</vt:lpstr>
      <vt:lpstr>Evolution of the child safety system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Ryan</dc:creator>
  <cp:lastModifiedBy>Rouel Dayoan (CCYP)</cp:lastModifiedBy>
  <cp:revision>3</cp:revision>
  <dcterms:created xsi:type="dcterms:W3CDTF">2017-03-06T02:41:05Z</dcterms:created>
  <dcterms:modified xsi:type="dcterms:W3CDTF">2025-12-05T03:52:57Z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3e64453-338c-4f93-8a4d-0039a0a41f2a_Enabled">
    <vt:lpwstr>true</vt:lpwstr>
  </property>
  <property fmtid="{D5CDD505-2E9C-101B-9397-08002B2CF9AE}" pid="3" name="MSIP_Label_43e64453-338c-4f93-8a4d-0039a0a41f2a_SetDate">
    <vt:lpwstr>2025-12-04T00:53:37Z</vt:lpwstr>
  </property>
  <property fmtid="{D5CDD505-2E9C-101B-9397-08002B2CF9AE}" pid="4" name="MSIP_Label_43e64453-338c-4f93-8a4d-0039a0a41f2a_Method">
    <vt:lpwstr>Privileged</vt:lpwstr>
  </property>
  <property fmtid="{D5CDD505-2E9C-101B-9397-08002B2CF9AE}" pid="5" name="MSIP_Label_43e64453-338c-4f93-8a4d-0039a0a41f2a_Name">
    <vt:lpwstr>43e64453-338c-4f93-8a4d-0039a0a41f2a</vt:lpwstr>
  </property>
  <property fmtid="{D5CDD505-2E9C-101B-9397-08002B2CF9AE}" pid="6" name="MSIP_Label_43e64453-338c-4f93-8a4d-0039a0a41f2a_SiteId">
    <vt:lpwstr>c0e0601f-0fac-449c-9c88-a104c4eb9f28</vt:lpwstr>
  </property>
  <property fmtid="{D5CDD505-2E9C-101B-9397-08002B2CF9AE}" pid="7" name="MSIP_Label_43e64453-338c-4f93-8a4d-0039a0a41f2a_ActionId">
    <vt:lpwstr>9eb6b766-c97c-419d-b7c0-c9d1fd4725bc</vt:lpwstr>
  </property>
  <property fmtid="{D5CDD505-2E9C-101B-9397-08002B2CF9AE}" pid="8" name="MSIP_Label_43e64453-338c-4f93-8a4d-0039a0a41f2a_ContentBits">
    <vt:lpwstr>2</vt:lpwstr>
  </property>
  <property fmtid="{D5CDD505-2E9C-101B-9397-08002B2CF9AE}" pid="9" name="MSIP_Label_43e64453-338c-4f93-8a4d-0039a0a41f2a_Tag">
    <vt:lpwstr>10, 0, 1, 1</vt:lpwstr>
  </property>
  <property fmtid="{D5CDD505-2E9C-101B-9397-08002B2CF9AE}" pid="10" name="ClassificationContentMarkingFooterLocations">
    <vt:lpwstr>CCYP COVER PAGE 1:3\CCYP COVER PAGE 2:3\CCYP STANDARD LAYOUT:5\Custom Design:4</vt:lpwstr>
  </property>
  <property fmtid="{D5CDD505-2E9C-101B-9397-08002B2CF9AE}" pid="11" name="ClassificationContentMarkingFooterText">
    <vt:lpwstr>OFFICIAL</vt:lpwstr>
  </property>
  <property fmtid="{D5CDD505-2E9C-101B-9397-08002B2CF9AE}" pid="12" name="ContentTypeId">
    <vt:lpwstr>0x010100A6113086DC73B842B7D060591F1D1F2D020200C0720D9A5485ED45ADC2FF5EDE309FA7</vt:lpwstr>
  </property>
  <property fmtid="{D5CDD505-2E9C-101B-9397-08002B2CF9AE}" pid="13" name="Hansard Member">
    <vt:lpwstr/>
  </property>
  <property fmtid="{D5CDD505-2E9C-101B-9397-08002B2CF9AE}" pid="14" name="Committee Inquiry">
    <vt:lpwstr>253;#Inquiry into the Early Childhood Education and Care Sector in Victoria|caaaf023-5e96-4629-904a-8ca3b3c6382b</vt:lpwstr>
  </property>
  <property fmtid="{D5CDD505-2E9C-101B-9397-08002B2CF9AE}" pid="15" name="House">
    <vt:lpwstr>1;#Legislative Council|6c85d7f4-b2da-4436-92e1-7df20d4cb55e</vt:lpwstr>
  </property>
  <property fmtid="{D5CDD505-2E9C-101B-9397-08002B2CF9AE}" pid="16" name="Committee">
    <vt:lpwstr>252;#Select Committee on the Early Childhood Education and Care Sector in Victoria|91d76210-fd78-4c92-bd17-244697745f9b</vt:lpwstr>
  </property>
  <property fmtid="{D5CDD505-2E9C-101B-9397-08002B2CF9AE}" pid="17" name="Committee Type">
    <vt:lpwstr>3;#Select|40f0a745-7b49-4bd7-9d1f-efe648d87638</vt:lpwstr>
  </property>
  <property fmtid="{D5CDD505-2E9C-101B-9397-08002B2CF9AE}" pid="18" name="_dlc_DocIdItemGuid">
    <vt:lpwstr>17293e25-100c-4984-87f4-60a2ed826c55</vt:lpwstr>
  </property>
</Properties>
</file>