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3B432-4DD0-4D21-BA4B-2591A811DF1F}" v="1" dt="2026-01-18T22:38:40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elle Wood" userId="3a42d2f2-4a1a-471f-afbf-8fe7903f561d" providerId="ADAL" clId="{557A4D49-4E4B-40B0-8B18-11AA1497C040}"/>
    <pc:docChg chg="custSel modSld">
      <pc:chgData name="Narelle Wood" userId="3a42d2f2-4a1a-471f-afbf-8fe7903f561d" providerId="ADAL" clId="{557A4D49-4E4B-40B0-8B18-11AA1497C040}" dt="2026-01-18T22:38:42.894" v="3" actId="962"/>
      <pc:docMkLst>
        <pc:docMk/>
      </pc:docMkLst>
      <pc:sldChg chg="addSp delSp modSp mod">
        <pc:chgData name="Narelle Wood" userId="3a42d2f2-4a1a-471f-afbf-8fe7903f561d" providerId="ADAL" clId="{557A4D49-4E4B-40B0-8B18-11AA1497C040}" dt="2026-01-18T22:38:42.894" v="3" actId="962"/>
        <pc:sldMkLst>
          <pc:docMk/>
          <pc:sldMk cId="3088709813" sldId="267"/>
        </pc:sldMkLst>
        <pc:picChg chg="del">
          <ac:chgData name="Narelle Wood" userId="3a42d2f2-4a1a-471f-afbf-8fe7903f561d" providerId="ADAL" clId="{557A4D49-4E4B-40B0-8B18-11AA1497C040}" dt="2026-01-18T22:38:36.917" v="0" actId="478"/>
          <ac:picMkLst>
            <pc:docMk/>
            <pc:sldMk cId="3088709813" sldId="267"/>
            <ac:picMk id="3" creationId="{B4991A9D-B4BB-DBFE-263D-B5542EF74615}"/>
          </ac:picMkLst>
        </pc:picChg>
        <pc:picChg chg="add mod">
          <ac:chgData name="Narelle Wood" userId="3a42d2f2-4a1a-471f-afbf-8fe7903f561d" providerId="ADAL" clId="{557A4D49-4E4B-40B0-8B18-11AA1497C040}" dt="2026-01-18T22:38:42.894" v="3" actId="962"/>
          <ac:picMkLst>
            <pc:docMk/>
            <pc:sldMk cId="3088709813" sldId="267"/>
            <ac:picMk id="4" creationId="{D332A22A-A187-521A-985C-F501DB47A18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0AB0-7334-B03A-85AE-696AB983B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D841E-E45D-8430-F6B3-BEC9A485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FB81B-2137-6AEE-C072-63E29A39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BA5C-A10C-43FB-9563-4FDFFEC3E2F6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8792-757C-C5A5-7FE8-71D44180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8137A-A890-43B8-3DC8-2042ED3BD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2A2-6D79-42A6-B833-49EC1135D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3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50AF-36DE-5E4F-1721-613B4ED2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4AB59-0046-E533-CEAF-1C3F730E7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86D84-4ACA-0A60-2C1B-61D86BB8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BA5C-A10C-43FB-9563-4FDFFEC3E2F6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2A961-F49C-F705-492A-886E5B84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43EC1-D5BA-D10D-FD7E-A4FE67C6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2A2-6D79-42A6-B833-49EC1135D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7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37776E-D3F6-31DE-6D60-CB9FEEE0E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17139-64B9-A7F6-D970-741CE84BF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64536-FD05-03B1-447F-87312DD5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BA5C-A10C-43FB-9563-4FDFFEC3E2F6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10C24-EAFD-1396-09FB-97979088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94BA-69AC-FB6F-B4AD-643D1408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2A2-6D79-42A6-B833-49EC1135D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1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262E-431C-F101-A1EB-FF3AF85A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15E24-BDDD-8571-C99D-4C6B8FC1A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A724C-2889-FA45-5ED9-0C64A460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BA5C-A10C-43FB-9563-4FDFFEC3E2F6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A3D6-0BE4-BA1B-46BB-0AB537B7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446D3-B242-190C-7C37-5B4B3407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2A2-6D79-42A6-B833-49EC1135D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7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4901-8C52-B183-61F1-529F6A22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FAFB-2BAE-B495-F15F-150A08E53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1920-125E-828C-894E-A4B39BAF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BA5C-A10C-43FB-9563-4FDFFEC3E2F6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37530-33CC-60C8-9D8F-D3326C1F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30C4A-3D59-8D71-374E-7FA389B7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2A2-6D79-42A6-B833-49EC1135D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7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6D54-F46A-1939-2515-602A836C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444E-3EA3-B8D3-7A84-F649F7A3D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53320-B393-B862-4E3C-7D9F1A5B8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6FB07-7730-118A-9811-5C99B918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BA5C-A10C-43FB-9563-4FDFFEC3E2F6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BD6AB-B936-C81F-D549-90107414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65DB7-4B6F-BB4A-FB9A-C95D8B1B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2A2-6D79-42A6-B833-49EC1135D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D981-B408-A775-67F4-3B43492C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2B869-1A75-6404-E4F7-0F441E8C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941ED-235D-1D13-F931-311F0DC92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66226-9E9C-7834-3D9C-3698659B9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A5A3C-1A48-B770-7E7F-606C38A9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781C9-F502-22E4-F1D8-13D80B7B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BA5C-A10C-43FB-9563-4FDFFEC3E2F6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67A47-5769-697D-F75E-CC8445AC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557F4-82A9-71F5-A8BA-5B12B1AC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2A2-6D79-42A6-B833-49EC1135D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29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5FC1-2CA5-1A6E-2223-3004739D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C15C3-4754-43AC-FB59-00E567E7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BA5C-A10C-43FB-9563-4FDFFEC3E2F6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93A6D-FA96-1526-CFEB-3BF8D685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5EF26-E457-404A-5AC3-CA22177E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2A2-6D79-42A6-B833-49EC1135D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3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3BAAF-EADB-0903-4ACE-F1F1AF22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BA5C-A10C-43FB-9563-4FDFFEC3E2F6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3B125-786E-C04E-1C05-37C1955FA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FC5DF-8DC7-B5CF-1C4D-BC56007E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2A2-6D79-42A6-B833-49EC1135D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B8EF-3FE7-BD17-6CAA-F9BF5E6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CE5A2-6D58-ACA7-1BE5-5C7FC61A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6A6DF-EFF3-20AF-94C8-2CB98CD0F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2DF94-E536-5DC9-5282-4A7BDDD9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BA5C-A10C-43FB-9563-4FDFFEC3E2F6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37605-C331-14E4-D90C-B9C8DAD6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8292-9E5D-7740-FE68-F985B783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2A2-6D79-42A6-B833-49EC1135D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4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883F-FBBE-7D2E-7DEE-5539F28F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1DFFA-8F54-9FA6-2DE8-9C1B8675F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4A415-C786-5EB7-AA26-0688B474E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B2C1A-30C7-CCE0-7C90-14580769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BA5C-A10C-43FB-9563-4FDFFEC3E2F6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08942-D3CF-88A3-2914-691FD9A1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58697-0E0F-BEBC-C83E-B6E2B9F6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2A2-6D79-42A6-B833-49EC1135D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95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70C88-7ECF-350F-B7F3-3F377EA7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0E226-2C69-5F27-0BC7-1AAB916BA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BE69E-4608-6959-A8C2-514C3135A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31BA5C-A10C-43FB-9563-4FDFFEC3E2F6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46601-9C9A-4A6F-82DD-6A5634D22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50020-489B-57E7-1B5A-C46B8171B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03C2A2-6D79-42A6-B833-49EC1135D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7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ilding&#10;&#10;AI-generated content may be incorrect.">
            <a:extLst>
              <a:ext uri="{FF2B5EF4-FFF2-40B4-BE49-F238E27FC236}">
                <a16:creationId xmlns:a16="http://schemas.microsoft.com/office/drawing/2014/main" id="{67040EAA-89AF-8286-0CAA-FC4389B79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5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D221C9EA-A6C4-2D65-5235-397ABC767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3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 page&#10;&#10;AI-generated content may be incorrect.">
            <a:extLst>
              <a:ext uri="{FF2B5EF4-FFF2-40B4-BE49-F238E27FC236}">
                <a16:creationId xmlns:a16="http://schemas.microsoft.com/office/drawing/2014/main" id="{1DC210E6-29A9-9B28-0D50-863D24BEC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0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52AAAF3B-DF42-0EE2-E68E-CFF10568B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0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lar puzzle with text in center&#10;&#10;AI-generated content may be incorrect.">
            <a:extLst>
              <a:ext uri="{FF2B5EF4-FFF2-40B4-BE49-F238E27FC236}">
                <a16:creationId xmlns:a16="http://schemas.microsoft.com/office/drawing/2014/main" id="{D332A22A-A187-521A-985C-F501DB47A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0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y diagram&#10;&#10;AI-generated content may be incorrect.">
            <a:extLst>
              <a:ext uri="{FF2B5EF4-FFF2-40B4-BE49-F238E27FC236}">
                <a16:creationId xmlns:a16="http://schemas.microsoft.com/office/drawing/2014/main" id="{B58ED57C-4C81-92E1-49E6-0D966CDB1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30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62FEF0-F16B-54D3-54F9-56156589D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9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F529086D-DDB5-3CED-6A2E-277745435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2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D176C62F-19CA-EC3F-7D28-E0DE28652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8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overnment assembly&#10;&#10;AI-generated content may be incorrect.">
            <a:extLst>
              <a:ext uri="{FF2B5EF4-FFF2-40B4-BE49-F238E27FC236}">
                <a16:creationId xmlns:a16="http://schemas.microsoft.com/office/drawing/2014/main" id="{3BAA31C7-D20C-F8FB-56FB-8E1CA1EB1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8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legislative assembly&#10;&#10;AI-generated content may be incorrect.">
            <a:extLst>
              <a:ext uri="{FF2B5EF4-FFF2-40B4-BE49-F238E27FC236}">
                <a16:creationId xmlns:a16="http://schemas.microsoft.com/office/drawing/2014/main" id="{31EC4C55-C837-33C9-F9C2-A20DCFAA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0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F897E467-469E-C087-5612-2162AEF0E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1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agram&#10;&#10;AI-generated content may be incorrect.">
            <a:extLst>
              <a:ext uri="{FF2B5EF4-FFF2-40B4-BE49-F238E27FC236}">
                <a16:creationId xmlns:a16="http://schemas.microsoft.com/office/drawing/2014/main" id="{E50DE71E-B31E-EF0E-737A-6B85F13E9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6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the legislative council&#10;&#10;AI-generated content may be incorrect.">
            <a:extLst>
              <a:ext uri="{FF2B5EF4-FFF2-40B4-BE49-F238E27FC236}">
                <a16:creationId xmlns:a16="http://schemas.microsoft.com/office/drawing/2014/main" id="{4FC11C85-005F-7342-AD33-428552A1D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1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F442C47E-3886-480A-5169-7051091A0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35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law&#10;&#10;AI-generated content may be incorrect.">
            <a:extLst>
              <a:ext uri="{FF2B5EF4-FFF2-40B4-BE49-F238E27FC236}">
                <a16:creationId xmlns:a16="http://schemas.microsoft.com/office/drawing/2014/main" id="{B6891628-9166-A361-5034-64D465194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06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57F7980F-EA02-284C-9331-373E42516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46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0A9FFAF8-1C37-DA84-E510-155F1D8E9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77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mittee inquiry process&#10;&#10;AI-generated content may be incorrect.">
            <a:extLst>
              <a:ext uri="{FF2B5EF4-FFF2-40B4-BE49-F238E27FC236}">
                <a16:creationId xmlns:a16="http://schemas.microsoft.com/office/drawing/2014/main" id="{F46219F5-DAAD-15D0-2FE1-4C692D374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text&#10;&#10;AI-generated content may be incorrect.">
            <a:extLst>
              <a:ext uri="{FF2B5EF4-FFF2-40B4-BE49-F238E27FC236}">
                <a16:creationId xmlns:a16="http://schemas.microsoft.com/office/drawing/2014/main" id="{F6236436-2790-8D47-1D28-E258E125F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47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&#10;&#10;AI-generated content may be incorrect.">
            <a:extLst>
              <a:ext uri="{FF2B5EF4-FFF2-40B4-BE49-F238E27FC236}">
                <a16:creationId xmlns:a16="http://schemas.microsoft.com/office/drawing/2014/main" id="{A5B0FEFE-A77A-0494-511D-F6EDACF85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21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3D314CE7-5E0F-F20F-8FAF-243BC40C9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0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FB9509E8-ADA3-BC34-A037-1004E5783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45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93F9841-FF5F-337D-48A0-DF28B01B6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44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white box&#10;&#10;AI-generated content may be incorrect.">
            <a:extLst>
              <a:ext uri="{FF2B5EF4-FFF2-40B4-BE49-F238E27FC236}">
                <a16:creationId xmlns:a16="http://schemas.microsoft.com/office/drawing/2014/main" id="{4F51EBC1-6EC6-BD49-95AA-F7C9F7EAD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82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B41B78-123E-12A5-BC1E-00D01EBC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15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ew icons of a voting process&#10;&#10;AI-generated content may be incorrect.">
            <a:extLst>
              <a:ext uri="{FF2B5EF4-FFF2-40B4-BE49-F238E27FC236}">
                <a16:creationId xmlns:a16="http://schemas.microsoft.com/office/drawing/2014/main" id="{D453E98C-E07A-431A-754D-8F0551087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63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D2F7B93-0CF9-9D9B-83D6-1DF43FF2A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tate&#10;&#10;AI-generated content may be incorrect.">
            <a:extLst>
              <a:ext uri="{FF2B5EF4-FFF2-40B4-BE49-F238E27FC236}">
                <a16:creationId xmlns:a16="http://schemas.microsoft.com/office/drawing/2014/main" id="{D7AFD7DD-C2AF-3628-848C-DD5FFCB52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4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various symbols&#10;&#10;AI-generated content may be incorrect.">
            <a:extLst>
              <a:ext uri="{FF2B5EF4-FFF2-40B4-BE49-F238E27FC236}">
                <a16:creationId xmlns:a16="http://schemas.microsoft.com/office/drawing/2014/main" id="{A2E477DD-43E6-5955-369A-7EA1FB62A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overnment system&#10;&#10;AI-generated content may be incorrect.">
            <a:extLst>
              <a:ext uri="{FF2B5EF4-FFF2-40B4-BE49-F238E27FC236}">
                <a16:creationId xmlns:a16="http://schemas.microsoft.com/office/drawing/2014/main" id="{A59FE621-C5C5-955E-B8AA-057355EA8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7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overnment&#10;&#10;AI-generated content may be incorrect.">
            <a:extLst>
              <a:ext uri="{FF2B5EF4-FFF2-40B4-BE49-F238E27FC236}">
                <a16:creationId xmlns:a16="http://schemas.microsoft.com/office/drawing/2014/main" id="{5DB47640-AFE3-6EBB-53F1-741926A54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overnment&#10;&#10;AI-generated content may be incorrect.">
            <a:extLst>
              <a:ext uri="{FF2B5EF4-FFF2-40B4-BE49-F238E27FC236}">
                <a16:creationId xmlns:a16="http://schemas.microsoft.com/office/drawing/2014/main" id="{631FF203-6586-DF65-D95D-05C99EB2A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2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A1A209-2D09-3A1B-13A6-2AC154255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8361405050444698B9DAA4806E4025" ma:contentTypeVersion="26" ma:contentTypeDescription="Create a new document." ma:contentTypeScope="" ma:versionID="ce5ac169346ef1a2346e5681adc35674">
  <xsd:schema xmlns:xsd="http://www.w3.org/2001/XMLSchema" xmlns:xs="http://www.w3.org/2001/XMLSchema" xmlns:p="http://schemas.microsoft.com/office/2006/metadata/properties" xmlns:ns1="http://schemas.microsoft.com/sharepoint/v3" xmlns:ns2="1dbbd805-dc5c-4b69-887c-a132c1389700" xmlns:ns3="da39af72-e28d-4b00-ae84-5af5f18c9689" xmlns:ns4="e2387f99-12d8-4d4d-8e9d-88ecf3c7b58b" targetNamespace="http://schemas.microsoft.com/office/2006/metadata/properties" ma:root="true" ma:fieldsID="7b3346cf1362b7dcdb5f375a9e999295" ns1:_="" ns2:_="" ns3:_="" ns4:_="">
    <xsd:import namespace="http://schemas.microsoft.com/sharepoint/v3"/>
    <xsd:import namespace="1dbbd805-dc5c-4b69-887c-a132c1389700"/>
    <xsd:import namespace="da39af72-e28d-4b00-ae84-5af5f18c9689"/>
    <xsd:import namespace="e2387f99-12d8-4d4d-8e9d-88ecf3c7b5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odifiedby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bd805-dc5c-4b69-887c-a132c13897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odifiedby" ma:index="22" nillable="true" ma:displayName="Modified by" ma:format="Dropdown" ma:list="UserInfo" ma:SharePointGroup="0" ma:internalName="Modifi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2b4d86e-1c47-47bb-9660-90c02fc04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9af72-e28d-4b00-ae84-5af5f18c968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87f99-12d8-4d4d-8e9d-88ecf3c7b58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bf40f89e-2c40-46f9-845c-27898e6e1d16}" ma:internalName="TaxCatchAll" ma:readOnly="false" ma:showField="CatchAllData" ma:web="da39af72-e28d-4b00-ae84-5af5f18c96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bbd805-dc5c-4b69-887c-a132c1389700">
      <Terms xmlns="http://schemas.microsoft.com/office/infopath/2007/PartnerControls"/>
    </lcf76f155ced4ddcb4097134ff3c332f>
    <_ip_UnifiedCompliancePolicyUIAction xmlns="http://schemas.microsoft.com/sharepoint/v3" xsi:nil="true"/>
    <TaxCatchAll xmlns="e2387f99-12d8-4d4d-8e9d-88ecf3c7b58b" xsi:nil="true"/>
    <_ip_UnifiedCompliancePolicyProperties xmlns="http://schemas.microsoft.com/sharepoint/v3" xsi:nil="true"/>
    <Modifiedby xmlns="1dbbd805-dc5c-4b69-887c-a132c1389700">
      <UserInfo>
        <DisplayName/>
        <AccountId xsi:nil="true"/>
        <AccountType/>
      </UserInfo>
    </Modifiedby>
  </documentManagement>
</p:properties>
</file>

<file path=customXml/itemProps1.xml><?xml version="1.0" encoding="utf-8"?>
<ds:datastoreItem xmlns:ds="http://schemas.openxmlformats.org/officeDocument/2006/customXml" ds:itemID="{01A6EA87-983C-40E6-9099-F2923C7107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FC4DF9-1743-4F54-ADA4-9DF301695C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bbd805-dc5c-4b69-887c-a132c1389700"/>
    <ds:schemaRef ds:uri="da39af72-e28d-4b00-ae84-5af5f18c9689"/>
    <ds:schemaRef ds:uri="e2387f99-12d8-4d4d-8e9d-88ecf3c7b5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AD9B83-C2E3-4AE0-959A-0CE97D1C5FDD}">
  <ds:schemaRefs>
    <ds:schemaRef ds:uri="http://schemas.microsoft.com/office/2006/metadata/properties"/>
    <ds:schemaRef ds:uri="http://schemas.microsoft.com/office/infopath/2007/PartnerControls"/>
    <ds:schemaRef ds:uri="1dbbd805-dc5c-4b69-887c-a132c1389700"/>
    <ds:schemaRef ds:uri="http://schemas.microsoft.com/sharepoint/v3"/>
    <ds:schemaRef ds:uri="e2387f99-12d8-4d4d-8e9d-88ecf3c7b58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Parliament of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Narelle Wood</dc:creator>
  <cp:lastModifiedBy>Narelle Wood</cp:lastModifiedBy>
  <cp:revision>1</cp:revision>
  <dcterms:created xsi:type="dcterms:W3CDTF">2025-12-19T06:07:04Z</dcterms:created>
  <dcterms:modified xsi:type="dcterms:W3CDTF">2026-01-18T22:38:45Z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0x010100398361405050444698B9DAA4806E4025</vt:lpwstr>
  </property>
</Properties>
</file>