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53" r:id="rId5"/>
    <p:sldMasterId id="2147483656" r:id="rId6"/>
    <p:sldMasterId id="2147483654" r:id="rId7"/>
    <p:sldMasterId id="2147483660" r:id="rId8"/>
  </p:sldMasterIdLst>
  <p:notesMasterIdLst>
    <p:notesMasterId r:id="rId17"/>
  </p:notesMasterIdLst>
  <p:handoutMasterIdLst>
    <p:handoutMasterId r:id="rId18"/>
  </p:handoutMasterIdLst>
  <p:sldIdLst>
    <p:sldId id="256" r:id="rId9"/>
    <p:sldId id="280" r:id="rId10"/>
    <p:sldId id="279" r:id="rId11"/>
    <p:sldId id="281" r:id="rId12"/>
    <p:sldId id="282" r:id="rId13"/>
    <p:sldId id="290" r:id="rId14"/>
    <p:sldId id="291" r:id="rId15"/>
    <p:sldId id="267" r:id="rId16"/>
  </p:sldIdLst>
  <p:sldSz cx="9144000" cy="5143500" type="screen16x9"/>
  <p:notesSz cx="6807200" cy="9939338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VIC" panose="00000500000000000000" pitchFamily="2" charset="0"/>
      <p:regular r:id="rId23"/>
      <p:bold r:id="rId24"/>
      <p:italic r:id="rId25"/>
      <p:boldItalic r:id="rId26"/>
    </p:embeddedFont>
    <p:embeddedFont>
      <p:font typeface="VIC Light" panose="00000400000000000000" pitchFamily="2" charset="0"/>
      <p:regular r:id="rId27"/>
    </p:embeddedFont>
    <p:embeddedFont>
      <p:font typeface="VIC Light Italic" panose="00000400000000000000" pitchFamily="2" charset="0"/>
      <p:regular r:id="rId28"/>
      <p:italic r:id="rId29"/>
    </p:embeddedFont>
    <p:embeddedFont>
      <p:font typeface="VIC Medium" panose="00000600000000000000" pitchFamily="2" charset="0"/>
      <p:regular r:id="rId30"/>
    </p:embeddedFont>
    <p:embeddedFont>
      <p:font typeface="VIC Medium Italic" panose="00000600000000000000" pitchFamily="2" charset="0"/>
      <p:regular r:id="rId31"/>
      <p:italic r:id="rId32"/>
    </p:embeddedFont>
    <p:embeddedFont>
      <p:font typeface="VIC SemiBold" panose="00000700000000000000" pitchFamily="2" charset="0"/>
      <p:regular r:id="rId33"/>
      <p:bold r:id="rId34"/>
    </p:embeddedFont>
    <p:embeddedFont>
      <p:font typeface="VIC SemiBold Italic" panose="00000700000000000000" pitchFamily="2" charset="0"/>
      <p:bold r:id="rId35"/>
      <p:italic r:id="rId36"/>
      <p:boldItalic r:id="rId37"/>
    </p:embeddedFont>
  </p:embeddedFontLst>
  <p:defaultTextStyle>
    <a:defPPr>
      <a:defRPr lang="en-US"/>
    </a:defPPr>
    <a:lvl1pPr marL="0" algn="l" defTabSz="338622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1pPr>
    <a:lvl2pPr marL="338622" algn="l" defTabSz="338622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2pPr>
    <a:lvl3pPr marL="677243" algn="l" defTabSz="338622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3pPr>
    <a:lvl4pPr marL="1015865" algn="l" defTabSz="338622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4pPr>
    <a:lvl5pPr marL="1354488" algn="l" defTabSz="338622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5pPr>
    <a:lvl6pPr marL="1693109" algn="l" defTabSz="338622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6pPr>
    <a:lvl7pPr marL="2031731" algn="l" defTabSz="338622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7pPr>
    <a:lvl8pPr marL="2370352" algn="l" defTabSz="338622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8pPr>
    <a:lvl9pPr marL="2708974" algn="l" defTabSz="338622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9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1547"/>
    <a:srgbClr val="AF272F"/>
    <a:srgbClr val="00A9E0"/>
    <a:srgbClr val="007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305304-3333-45BA-8C7D-3381A66A6ACC}" v="2" dt="2020-12-11T02:14:24.0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86"/>
    <p:restoredTop sz="59220" autoAdjust="0"/>
  </p:normalViewPr>
  <p:slideViewPr>
    <p:cSldViewPr snapToGrid="0" snapToObjects="1">
      <p:cViewPr varScale="1">
        <p:scale>
          <a:sx n="84" d="100"/>
          <a:sy n="84" d="100"/>
        </p:scale>
        <p:origin x="1914" y="78"/>
      </p:cViewPr>
      <p:guideLst>
        <p:guide orient="horz" pos="1620"/>
        <p:guide pos="291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openxmlformats.org/officeDocument/2006/relationships/viewProps" Target="viewProp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2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customXml" Target="../customXml/item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customXml" Target="../customXml/item4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7C86310-6867-462B-B88C-F54BE52401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869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956AFF-3A04-42ED-9AE2-30340430D9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BA44B732-47BE-4C4F-BD0D-EFC2CBFF8DA5}" type="datetimeFigureOut">
              <a:rPr lang="en-AU" smtClean="0"/>
              <a:t>14/12/2020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2CF501-9FB3-435F-B1FD-5C4255733CD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7"/>
            <a:ext cx="2949786" cy="498692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2E7262-4727-4168-A5DB-56D1D88705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6" cy="498692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1E0F82C1-ECF5-4D04-BD4A-72C4FC61B8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5309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869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982DA708-A912-4C43-97E4-B414A18ED776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1" y="4783306"/>
            <a:ext cx="5445760" cy="3913615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6" cy="498692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8692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F93AFEC0-DC2A-FC49-AFB0-7E69C5102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19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77243" rtl="0" eaLnBrk="1" latinLnBrk="0" hangingPunct="1">
      <a:defRPr sz="888" kern="1200">
        <a:solidFill>
          <a:schemeClr val="tx1"/>
        </a:solidFill>
        <a:latin typeface="+mn-lt"/>
        <a:ea typeface="+mn-ea"/>
        <a:cs typeface="+mn-cs"/>
      </a:defRPr>
    </a:lvl1pPr>
    <a:lvl2pPr marL="338622" algn="l" defTabSz="677243" rtl="0" eaLnBrk="1" latinLnBrk="0" hangingPunct="1">
      <a:defRPr sz="888" kern="1200">
        <a:solidFill>
          <a:schemeClr val="tx1"/>
        </a:solidFill>
        <a:latin typeface="+mn-lt"/>
        <a:ea typeface="+mn-ea"/>
        <a:cs typeface="+mn-cs"/>
      </a:defRPr>
    </a:lvl2pPr>
    <a:lvl3pPr marL="677243" algn="l" defTabSz="677243" rtl="0" eaLnBrk="1" latinLnBrk="0" hangingPunct="1">
      <a:defRPr sz="888" kern="1200">
        <a:solidFill>
          <a:schemeClr val="tx1"/>
        </a:solidFill>
        <a:latin typeface="+mn-lt"/>
        <a:ea typeface="+mn-ea"/>
        <a:cs typeface="+mn-cs"/>
      </a:defRPr>
    </a:lvl3pPr>
    <a:lvl4pPr marL="1015865" algn="l" defTabSz="677243" rtl="0" eaLnBrk="1" latinLnBrk="0" hangingPunct="1">
      <a:defRPr sz="888" kern="1200">
        <a:solidFill>
          <a:schemeClr val="tx1"/>
        </a:solidFill>
        <a:latin typeface="+mn-lt"/>
        <a:ea typeface="+mn-ea"/>
        <a:cs typeface="+mn-cs"/>
      </a:defRPr>
    </a:lvl4pPr>
    <a:lvl5pPr marL="1354488" algn="l" defTabSz="677243" rtl="0" eaLnBrk="1" latinLnBrk="0" hangingPunct="1">
      <a:defRPr sz="888" kern="1200">
        <a:solidFill>
          <a:schemeClr val="tx1"/>
        </a:solidFill>
        <a:latin typeface="+mn-lt"/>
        <a:ea typeface="+mn-ea"/>
        <a:cs typeface="+mn-cs"/>
      </a:defRPr>
    </a:lvl5pPr>
    <a:lvl6pPr marL="1693109" algn="l" defTabSz="677243" rtl="0" eaLnBrk="1" latinLnBrk="0" hangingPunct="1">
      <a:defRPr sz="888" kern="1200">
        <a:solidFill>
          <a:schemeClr val="tx1"/>
        </a:solidFill>
        <a:latin typeface="+mn-lt"/>
        <a:ea typeface="+mn-ea"/>
        <a:cs typeface="+mn-cs"/>
      </a:defRPr>
    </a:lvl6pPr>
    <a:lvl7pPr marL="2031731" algn="l" defTabSz="677243" rtl="0" eaLnBrk="1" latinLnBrk="0" hangingPunct="1">
      <a:defRPr sz="888" kern="1200">
        <a:solidFill>
          <a:schemeClr val="tx1"/>
        </a:solidFill>
        <a:latin typeface="+mn-lt"/>
        <a:ea typeface="+mn-ea"/>
        <a:cs typeface="+mn-cs"/>
      </a:defRPr>
    </a:lvl7pPr>
    <a:lvl8pPr marL="2370352" algn="l" defTabSz="677243" rtl="0" eaLnBrk="1" latinLnBrk="0" hangingPunct="1">
      <a:defRPr sz="888" kern="1200">
        <a:solidFill>
          <a:schemeClr val="tx1"/>
        </a:solidFill>
        <a:latin typeface="+mn-lt"/>
        <a:ea typeface="+mn-ea"/>
        <a:cs typeface="+mn-cs"/>
      </a:defRPr>
    </a:lvl8pPr>
    <a:lvl9pPr marL="2708974" algn="l" defTabSz="677243" rtl="0" eaLnBrk="1" latinLnBrk="0" hangingPunct="1">
      <a:defRPr sz="88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589">
              <a:defRPr/>
            </a:pPr>
            <a:endParaRPr lang="en-AU" sz="1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AFEC0-DC2A-FC49-AFB0-7E69C51024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43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AU" sz="1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AFEC0-DC2A-FC49-AFB0-7E69C51024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16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6121" indent="-286121" fontAlgn="base">
              <a:spcAft>
                <a:spcPts val="1202"/>
              </a:spcAft>
              <a:buFont typeface="Arial" panose="020B0604020202020204" pitchFamily="34" charset="0"/>
              <a:buChar char="•"/>
            </a:pPr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AFEC0-DC2A-FC49-AFB0-7E69C51024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25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6121" indent="-286121" fontAlgn="base">
              <a:spcAft>
                <a:spcPts val="1202"/>
              </a:spcAft>
              <a:buFont typeface="Arial" panose="020B0604020202020204" pitchFamily="34" charset="0"/>
              <a:buChar char="•"/>
            </a:pPr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AFEC0-DC2A-FC49-AFB0-7E69C51024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41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6121" indent="-286121" fontAlgn="base">
              <a:spcAft>
                <a:spcPts val="1202"/>
              </a:spcAft>
              <a:buFont typeface="Arial" panose="020B0604020202020204" pitchFamily="34" charset="0"/>
              <a:buChar char="•"/>
            </a:pPr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AFEC0-DC2A-FC49-AFB0-7E69C51024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01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6121" indent="-286121" fontAlgn="base">
              <a:spcAft>
                <a:spcPts val="1202"/>
              </a:spcAft>
              <a:buFont typeface="Arial" panose="020B0604020202020204" pitchFamily="34" charset="0"/>
              <a:buChar char="•"/>
            </a:pPr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AFEC0-DC2A-FC49-AFB0-7E69C51024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71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6121" indent="-286121" fontAlgn="base">
              <a:spcAft>
                <a:spcPts val="1202"/>
              </a:spcAft>
              <a:buFont typeface="Arial" panose="020B0604020202020204" pitchFamily="34" charset="0"/>
              <a:buChar char="•"/>
            </a:pPr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AFEC0-DC2A-FC49-AFB0-7E69C51024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1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AFEC0-DC2A-FC49-AFB0-7E69C51024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81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5896" y="1084588"/>
            <a:ext cx="4822306" cy="17172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tx1"/>
                </a:solidFill>
                <a:latin typeface="VIC SemiBold Italic" pitchFamily="2" charset="77"/>
              </a:defRPr>
            </a:lvl1pPr>
          </a:lstStyle>
          <a:p>
            <a:r>
              <a:rPr lang="en-US" dirty="0"/>
              <a:t>Main 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35896" y="2801788"/>
            <a:ext cx="4822306" cy="5433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rgbClr val="AF272F"/>
                </a:solidFill>
                <a:latin typeface="VIC Light Italic" pitchFamily="2" charset="77"/>
              </a:defRPr>
            </a:lvl1pPr>
            <a:lvl2pPr marL="574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9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4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8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3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8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22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7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61C9379-202F-4CBA-9586-83A99BCED2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656146" y="4233042"/>
            <a:ext cx="754370" cy="42810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D3311B-0BC1-40D9-A470-7144807535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35894" y="3345101"/>
            <a:ext cx="4822307" cy="745451"/>
          </a:xfrm>
        </p:spPr>
        <p:txBody>
          <a:bodyPr lIns="0">
            <a:normAutofit/>
          </a:bodyPr>
          <a:lstStyle>
            <a:lvl1pPr algn="l"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AU"/>
              <a:t>Author name</a:t>
            </a:r>
          </a:p>
          <a:p>
            <a:pPr lvl="0"/>
            <a:r>
              <a:rPr lang="en-AU"/>
              <a:t>Date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24D0B7B9-4ED1-5C41-BF82-36F575468C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95000"/>
          </a:blip>
          <a:srcRect/>
          <a:stretch/>
        </p:blipFill>
        <p:spPr>
          <a:xfrm>
            <a:off x="0" y="0"/>
            <a:ext cx="4038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44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5896" y="1084588"/>
            <a:ext cx="4822306" cy="17172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  <a:latin typeface="VIC SemiBold Italic" panose="00000700000000000000" pitchFamily="2" charset="0"/>
              </a:defRPr>
            </a:lvl1pPr>
          </a:lstStyle>
          <a:p>
            <a:r>
              <a:rPr lang="en-US"/>
              <a:t>Main 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35896" y="2801788"/>
            <a:ext cx="4822306" cy="5433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VIC Light Italic" panose="00000400000000000000" pitchFamily="2" charset="0"/>
              </a:defRPr>
            </a:lvl1pPr>
            <a:lvl2pPr marL="574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9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4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8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3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8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22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7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61C9379-202F-4CBA-9586-83A99BCED2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5894" y="4233042"/>
            <a:ext cx="1586188" cy="42810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D3311B-0BC1-40D9-A470-7144807535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35894" y="3345101"/>
            <a:ext cx="4822307" cy="745451"/>
          </a:xfrm>
        </p:spPr>
        <p:txBody>
          <a:bodyPr lIns="0">
            <a:normAutofit/>
          </a:bodyPr>
          <a:lstStyle>
            <a:lvl1pPr algn="l"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AU"/>
              <a:t>Author name</a:t>
            </a:r>
          </a:p>
          <a:p>
            <a:pPr lvl="0"/>
            <a:r>
              <a:rPr lang="en-AU"/>
              <a:t>Date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43A9BBD-FCBB-C54F-996A-72BA96342B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241" t="4107" b="13474"/>
          <a:stretch/>
        </p:blipFill>
        <p:spPr>
          <a:xfrm>
            <a:off x="0" y="0"/>
            <a:ext cx="403910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2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5894" y="1835780"/>
            <a:ext cx="4822306" cy="90690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chemeClr val="tx1"/>
                </a:solidFill>
                <a:latin typeface="VIC SemiBold Italic" pitchFamily="2" charset="77"/>
              </a:defRPr>
            </a:lvl1pPr>
          </a:lstStyle>
          <a:p>
            <a:r>
              <a:rPr lang="en-US" dirty="0"/>
              <a:t>Thank you!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81F7B5-EDE6-6548-83A7-70186FF580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656146" y="3723091"/>
            <a:ext cx="754370" cy="42810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749981F-FE0E-9A4A-843C-90321C522E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95000"/>
          </a:blip>
          <a:srcRect/>
          <a:stretch/>
        </p:blipFill>
        <p:spPr>
          <a:xfrm>
            <a:off x="0" y="0"/>
            <a:ext cx="1133420" cy="156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05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5894" y="1835780"/>
            <a:ext cx="4822306" cy="90690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  <a:latin typeface="VIC SemiBold Italic" panose="00000700000000000000" pitchFamily="2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pic>
        <p:nvPicPr>
          <p:cNvPr id="15" name="Picture 21">
            <a:extLst>
              <a:ext uri="{FF2B5EF4-FFF2-40B4-BE49-F238E27FC236}">
                <a16:creationId xmlns:a16="http://schemas.microsoft.com/office/drawing/2014/main" id="{A4B33DD4-157D-4469-814E-B34FFED2E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5894" y="3712426"/>
            <a:ext cx="1586192" cy="4281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82B82A9-C8B4-DA41-9856-9B2ECC853F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6859" r="6826"/>
          <a:stretch/>
        </p:blipFill>
        <p:spPr>
          <a:xfrm flipH="1">
            <a:off x="-1" y="0"/>
            <a:ext cx="1137962" cy="156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28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/Lis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09FD8-A937-4694-9463-55835281A5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6563" y="700089"/>
            <a:ext cx="6473383" cy="425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Contents, lists and overviews</a:t>
            </a:r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0C2E97-F356-4C4D-A2FD-F18ED7055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06563" y="1343025"/>
            <a:ext cx="6473383" cy="3393279"/>
          </a:xfrm>
        </p:spPr>
        <p:txBody>
          <a:bodyPr anchor="t"/>
          <a:lstStyle>
            <a:lvl1pPr>
              <a:defRPr/>
            </a:lvl1pPr>
            <a:lvl2pPr marL="917600" indent="-3429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Test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4DD713D-8424-B34D-955D-6B97757B41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03006" y="-10465"/>
            <a:ext cx="408697" cy="43424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DBD423-9015-674F-9C31-1E8EA0EC5C10}"/>
              </a:ext>
            </a:extLst>
          </p:cNvPr>
          <p:cNvCxnSpPr>
            <a:cxnSpLocks/>
          </p:cNvCxnSpPr>
          <p:nvPr userDrawn="1"/>
        </p:nvCxnSpPr>
        <p:spPr>
          <a:xfrm>
            <a:off x="1707356" y="1125540"/>
            <a:ext cx="6473383" cy="0"/>
          </a:xfrm>
          <a:prstGeom prst="line">
            <a:avLst/>
          </a:prstGeom>
          <a:ln w="1587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425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/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09FD8-A937-4694-9463-55835281A5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6564" y="700089"/>
            <a:ext cx="6473382" cy="425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Contents, lists and overviews</a:t>
            </a:r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0C2E97-F356-4C4D-A2FD-F18ED7055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06563" y="1343025"/>
            <a:ext cx="6473382" cy="3393279"/>
          </a:xfrm>
        </p:spPr>
        <p:txBody>
          <a:bodyPr anchor="t"/>
          <a:lstStyle>
            <a:lvl1pPr>
              <a:buClr>
                <a:schemeClr val="tx2"/>
              </a:buClr>
              <a:defRPr/>
            </a:lvl1pPr>
            <a:lvl2pPr marL="917600" indent="-3429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Test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453BDA-855F-4F4B-A521-9E669B328A0B}"/>
              </a:ext>
            </a:extLst>
          </p:cNvPr>
          <p:cNvCxnSpPr>
            <a:cxnSpLocks/>
          </p:cNvCxnSpPr>
          <p:nvPr userDrawn="1"/>
        </p:nvCxnSpPr>
        <p:spPr>
          <a:xfrm>
            <a:off x="1707356" y="1125540"/>
            <a:ext cx="6473383" cy="0"/>
          </a:xfrm>
          <a:prstGeom prst="line">
            <a:avLst/>
          </a:prstGeom>
          <a:ln w="158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69193C69-AF36-8744-BCDE-E966158F65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02215" y="-10465"/>
            <a:ext cx="408696" cy="43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82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onl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A6DF9-7824-4339-B198-E3AD012D7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2907"/>
            <a:ext cx="6843712" cy="6072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272D15-7611-4CD2-A1FA-C06CD3F38A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1257300"/>
            <a:ext cx="7882746" cy="3492500"/>
          </a:xfrm>
        </p:spPr>
        <p:txBody>
          <a:bodyPr/>
          <a:lstStyle>
            <a:lvl1pPr>
              <a:defRPr b="0" i="0">
                <a:latin typeface="VIC Light Italic" pitchFamily="2" charset="77"/>
              </a:defRPr>
            </a:lvl1pPr>
            <a:lvl2pPr marL="860450" indent="-285750">
              <a:buFontTx/>
              <a:buBlip>
                <a:blip r:embed="rId2"/>
              </a:buBlip>
              <a:defRPr b="0" i="0">
                <a:latin typeface="VIC Light Italic" pitchFamily="2" charset="77"/>
              </a:defRPr>
            </a:lvl2pPr>
            <a:lvl3pPr>
              <a:buFontTx/>
              <a:buBlip>
                <a:blip r:embed="rId2"/>
              </a:buBlip>
              <a:defRPr sz="1400" b="0" i="0">
                <a:latin typeface="VIC Light Italic" pitchFamily="2" charset="77"/>
              </a:defRPr>
            </a:lvl3pPr>
            <a:lvl4pPr marL="2067001" indent="-342900">
              <a:buFontTx/>
              <a:buBlip>
                <a:blip r:embed="rId2"/>
              </a:buBlip>
              <a:defRPr sz="1400" b="0" i="0">
                <a:latin typeface="VIC Light Italic" pitchFamily="2" charset="77"/>
              </a:defRPr>
            </a:lvl4pPr>
            <a:lvl5pPr>
              <a:buFontTx/>
              <a:buBlip>
                <a:blip r:embed="rId2"/>
              </a:buBlip>
              <a:defRPr sz="1400" b="0" i="0">
                <a:latin typeface="VIC Light Italic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1E5EDFF-6FD5-FF43-B28F-1D222E37A2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95000"/>
          </a:blip>
          <a:srcRect/>
          <a:stretch/>
        </p:blipFill>
        <p:spPr>
          <a:xfrm>
            <a:off x="8012624" y="0"/>
            <a:ext cx="1131376" cy="150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16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theme" Target="../theme/theme5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BF20CB82-7350-4C43-952D-430AFC5F567D}"/>
              </a:ext>
            </a:extLst>
          </p:cNvPr>
          <p:cNvSpPr txBox="1">
            <a:spLocks/>
          </p:cNvSpPr>
          <p:nvPr userDrawn="1"/>
        </p:nvSpPr>
        <p:spPr>
          <a:xfrm>
            <a:off x="6705600" y="4919666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338622" rtl="0" eaLnBrk="1" latinLnBrk="0" hangingPunct="1"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8622" algn="l" defTabSz="338622" rtl="0" eaLnBrk="1" latinLnBrk="0" hangingPunct="1"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7243" algn="l" defTabSz="338622" rtl="0" eaLnBrk="1" latinLnBrk="0" hangingPunct="1"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5865" algn="l" defTabSz="338622" rtl="0" eaLnBrk="1" latinLnBrk="0" hangingPunct="1"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4488" algn="l" defTabSz="338622" rtl="0" eaLnBrk="1" latinLnBrk="0" hangingPunct="1"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3109" algn="l" defTabSz="338622" rtl="0" eaLnBrk="1" latinLnBrk="0" hangingPunct="1"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31" algn="l" defTabSz="338622" rtl="0" eaLnBrk="1" latinLnBrk="0" hangingPunct="1"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0352" algn="l" defTabSz="338622" rtl="0" eaLnBrk="1" latinLnBrk="0" hangingPunct="1"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08974" algn="l" defTabSz="338622" rtl="0" eaLnBrk="1" latinLnBrk="0" hangingPunct="1"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52DC61E2-9D77-428F-B453-5837EE75C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Main heading styles</a:t>
            </a:r>
            <a:endParaRPr lang="en-AU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E45D094-D11D-4436-8B0D-A8A73D67E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688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5" r:id="rId3"/>
    <p:sldLayoutId id="2147483668" r:id="rId4"/>
  </p:sldLayoutIdLst>
  <p:hf sldNum="0" hdr="0" ftr="0" dt="0"/>
  <p:txStyles>
    <p:titleStyle>
      <a:lvl1pPr algn="l" defTabSz="5747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VIC SemiBold Italic" pitchFamily="2" charset="77"/>
          <a:ea typeface="+mj-ea"/>
          <a:cs typeface="+mj-cs"/>
        </a:defRPr>
      </a:lvl1pPr>
    </p:titleStyle>
    <p:bodyStyle>
      <a:lvl1pPr marL="0" indent="0" algn="l" defTabSz="574700" rtl="0" eaLnBrk="1" latinLnBrk="0" hangingPunct="1">
        <a:lnSpc>
          <a:spcPct val="150000"/>
        </a:lnSpc>
        <a:spcBef>
          <a:spcPct val="20000"/>
        </a:spcBef>
        <a:buFont typeface="Arial"/>
        <a:buNone/>
        <a:defRPr sz="1800" b="0" i="0" kern="1200">
          <a:solidFill>
            <a:srgbClr val="00A9E0"/>
          </a:solidFill>
          <a:latin typeface="VIC Light Italic" pitchFamily="2" charset="77"/>
          <a:ea typeface="+mn-ea"/>
          <a:cs typeface="+mn-cs"/>
        </a:defRPr>
      </a:lvl1pPr>
      <a:lvl2pPr marL="574700" indent="0" algn="l" defTabSz="5747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VIC SemiBold Italic" panose="00000700000000000000" pitchFamily="2" charset="0"/>
          <a:ea typeface="+mn-ea"/>
          <a:cs typeface="+mn-cs"/>
        </a:defRPr>
      </a:lvl2pPr>
      <a:lvl3pPr marL="1149401" indent="0" algn="l" defTabSz="5747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067001" indent="-342900" algn="l" defTabSz="574700" rtl="0" eaLnBrk="1" latinLnBrk="0" hangingPunct="1">
        <a:lnSpc>
          <a:spcPct val="150000"/>
        </a:lnSpc>
        <a:spcBef>
          <a:spcPct val="20000"/>
        </a:spcBef>
        <a:buFontTx/>
        <a:buBlip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702" indent="-342900" algn="l" defTabSz="574700" rtl="0" eaLnBrk="1" latinLnBrk="0" hangingPunct="1">
        <a:lnSpc>
          <a:spcPct val="150000"/>
        </a:lnSpc>
        <a:spcBef>
          <a:spcPct val="20000"/>
        </a:spcBef>
        <a:buClr>
          <a:schemeClr val="accent1"/>
        </a:buClr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3160852" indent="-287350" algn="l" defTabSz="574700" rtl="0" eaLnBrk="1" latinLnBrk="0" hangingPunct="1">
        <a:spcBef>
          <a:spcPct val="20000"/>
        </a:spcBef>
        <a:buFont typeface="Arial"/>
        <a:buChar char="•"/>
        <a:defRPr sz="2514" kern="1200">
          <a:solidFill>
            <a:schemeClr val="tx1"/>
          </a:solidFill>
          <a:latin typeface="+mn-lt"/>
          <a:ea typeface="+mn-ea"/>
          <a:cs typeface="+mn-cs"/>
        </a:defRPr>
      </a:lvl6pPr>
      <a:lvl7pPr marL="3735553" indent="-287350" algn="l" defTabSz="574700" rtl="0" eaLnBrk="1" latinLnBrk="0" hangingPunct="1">
        <a:spcBef>
          <a:spcPct val="20000"/>
        </a:spcBef>
        <a:buFont typeface="Arial"/>
        <a:buChar char="•"/>
        <a:defRPr sz="2514" kern="1200">
          <a:solidFill>
            <a:schemeClr val="tx1"/>
          </a:solidFill>
          <a:latin typeface="+mn-lt"/>
          <a:ea typeface="+mn-ea"/>
          <a:cs typeface="+mn-cs"/>
        </a:defRPr>
      </a:lvl7pPr>
      <a:lvl8pPr marL="4310253" indent="-287350" algn="l" defTabSz="574700" rtl="0" eaLnBrk="1" latinLnBrk="0" hangingPunct="1">
        <a:spcBef>
          <a:spcPct val="20000"/>
        </a:spcBef>
        <a:buFont typeface="Arial"/>
        <a:buChar char="•"/>
        <a:defRPr sz="2514" kern="1200">
          <a:solidFill>
            <a:schemeClr val="tx1"/>
          </a:solidFill>
          <a:latin typeface="+mn-lt"/>
          <a:ea typeface="+mn-ea"/>
          <a:cs typeface="+mn-cs"/>
        </a:defRPr>
      </a:lvl8pPr>
      <a:lvl9pPr marL="4884953" indent="-287350" algn="l" defTabSz="574700" rtl="0" eaLnBrk="1" latinLnBrk="0" hangingPunct="1">
        <a:spcBef>
          <a:spcPct val="20000"/>
        </a:spcBef>
        <a:buFont typeface="Arial"/>
        <a:buChar char="•"/>
        <a:defRPr sz="25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70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1pPr>
      <a:lvl2pPr marL="574700" algn="l" defTabSz="57470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149401" algn="l" defTabSz="57470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724101" algn="l" defTabSz="57470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298802" algn="l" defTabSz="57470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2873502" algn="l" defTabSz="57470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448202" algn="l" defTabSz="57470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022903" algn="l" defTabSz="57470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597603" algn="l" defTabSz="57470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BF20CB82-7350-4C43-952D-430AFC5F567D}"/>
              </a:ext>
            </a:extLst>
          </p:cNvPr>
          <p:cNvSpPr txBox="1">
            <a:spLocks/>
          </p:cNvSpPr>
          <p:nvPr/>
        </p:nvSpPr>
        <p:spPr>
          <a:xfrm>
            <a:off x="6705600" y="4919666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338622" rtl="0" eaLnBrk="1" latinLnBrk="0" hangingPunct="1"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8622" algn="l" defTabSz="338622" rtl="0" eaLnBrk="1" latinLnBrk="0" hangingPunct="1"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7243" algn="l" defTabSz="338622" rtl="0" eaLnBrk="1" latinLnBrk="0" hangingPunct="1"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5865" algn="l" defTabSz="338622" rtl="0" eaLnBrk="1" latinLnBrk="0" hangingPunct="1"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4488" algn="l" defTabSz="338622" rtl="0" eaLnBrk="1" latinLnBrk="0" hangingPunct="1"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3109" algn="l" defTabSz="338622" rtl="0" eaLnBrk="1" latinLnBrk="0" hangingPunct="1"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31" algn="l" defTabSz="338622" rtl="0" eaLnBrk="1" latinLnBrk="0" hangingPunct="1"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0352" algn="l" defTabSz="338622" rtl="0" eaLnBrk="1" latinLnBrk="0" hangingPunct="1"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08974" algn="l" defTabSz="338622" rtl="0" eaLnBrk="1" latinLnBrk="0" hangingPunct="1"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52DC61E2-9D77-428F-B453-5837EE75C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355" y="673964"/>
            <a:ext cx="5531063" cy="451576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/>
              <a:t>Contents, lists and overviews</a:t>
            </a:r>
            <a:endParaRPr lang="en-AU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E45D094-D11D-4436-8B0D-A8A73D67E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7356" y="1370013"/>
            <a:ext cx="5064919" cy="3262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Only two text styles, this one</a:t>
            </a:r>
          </a:p>
          <a:p>
            <a:pPr lvl="1"/>
            <a:r>
              <a:rPr lang="en-US" dirty="0"/>
              <a:t>And this one</a:t>
            </a:r>
            <a:endParaRPr lang="en-AU" dirty="0"/>
          </a:p>
          <a:p>
            <a:pPr lvl="2"/>
            <a:r>
              <a:rPr lang="en-AU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Too many levels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410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9" r:id="rId2"/>
  </p:sldLayoutIdLst>
  <p:hf sldNum="0" hdr="0" ftr="0" dt="0"/>
  <p:txStyles>
    <p:titleStyle>
      <a:lvl1pPr algn="l" defTabSz="574700" rtl="0" eaLnBrk="1" latinLnBrk="0" hangingPunct="1">
        <a:spcBef>
          <a:spcPct val="0"/>
        </a:spcBef>
        <a:buNone/>
        <a:defRPr sz="2000" kern="1200" baseline="0">
          <a:solidFill>
            <a:schemeClr val="tx1"/>
          </a:solidFill>
          <a:latin typeface="VIC SemiBold Italic" panose="00000700000000000000" pitchFamily="2" charset="0"/>
          <a:ea typeface="+mj-ea"/>
          <a:cs typeface="+mj-cs"/>
        </a:defRPr>
      </a:lvl1pPr>
    </p:titleStyle>
    <p:bodyStyle>
      <a:lvl1pPr marL="342900" indent="-342900" algn="l" defTabSz="574700" rtl="0" eaLnBrk="1" latinLnBrk="0" hangingPunct="1">
        <a:lnSpc>
          <a:spcPct val="150000"/>
        </a:lnSpc>
        <a:spcBef>
          <a:spcPct val="20000"/>
        </a:spcBef>
        <a:buClr>
          <a:schemeClr val="accent1"/>
        </a:buClr>
        <a:buFont typeface="+mj-lt"/>
        <a:buAutoNum type="arabicPeriod"/>
        <a:defRPr sz="1800" b="0" i="0" kern="1200">
          <a:solidFill>
            <a:schemeClr val="tx1"/>
          </a:solidFill>
          <a:latin typeface="VIC Light Italic" pitchFamily="2" charset="77"/>
          <a:ea typeface="+mn-ea"/>
          <a:cs typeface="+mn-cs"/>
        </a:defRPr>
      </a:lvl1pPr>
      <a:lvl2pPr marL="917600" indent="-342900" algn="l" defTabSz="574700" rtl="0" eaLnBrk="1" latinLnBrk="0" hangingPunct="1">
        <a:lnSpc>
          <a:spcPct val="150000"/>
        </a:lnSpc>
        <a:spcBef>
          <a:spcPct val="20000"/>
        </a:spcBef>
        <a:buClr>
          <a:schemeClr val="accent1"/>
        </a:buClr>
        <a:buFontTx/>
        <a:buBlip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</a:buBlip>
        <a:defRPr sz="1800" b="0" i="0" kern="1200">
          <a:solidFill>
            <a:schemeClr val="tx2"/>
          </a:solidFill>
          <a:latin typeface="VIC Light Italic" pitchFamily="2" charset="77"/>
          <a:ea typeface="+mn-ea"/>
          <a:cs typeface="+mn-cs"/>
        </a:defRPr>
      </a:lvl2pPr>
      <a:lvl3pPr marL="1149401" indent="0" algn="l" defTabSz="5747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None/>
        <a:defRPr sz="1800" b="0" i="0" kern="1200">
          <a:solidFill>
            <a:schemeClr val="tx2"/>
          </a:solidFill>
          <a:latin typeface="VIC Light Italic" pitchFamily="2" charset="77"/>
          <a:ea typeface="+mn-ea"/>
          <a:cs typeface="+mn-cs"/>
        </a:defRPr>
      </a:lvl3pPr>
      <a:lvl4pPr marL="1724101" indent="0" algn="l" defTabSz="574700" rtl="0" eaLnBrk="1" latinLnBrk="0" hangingPunct="1">
        <a:lnSpc>
          <a:spcPct val="100000"/>
        </a:lnSpc>
        <a:spcBef>
          <a:spcPct val="20000"/>
        </a:spcBef>
        <a:buFont typeface="+mj-lt"/>
        <a:buNone/>
        <a:defRPr sz="1800" b="0" i="0" kern="1200">
          <a:solidFill>
            <a:schemeClr val="tx2"/>
          </a:solidFill>
          <a:latin typeface="VIC Light Italic" pitchFamily="2" charset="77"/>
          <a:ea typeface="+mn-ea"/>
          <a:cs typeface="+mn-cs"/>
        </a:defRPr>
      </a:lvl4pPr>
      <a:lvl5pPr marL="2298802" indent="0" algn="l" defTabSz="5747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+mj-lt"/>
        <a:buNone/>
        <a:defRPr sz="1800" b="0" i="0" kern="1200">
          <a:solidFill>
            <a:schemeClr val="tx2"/>
          </a:solidFill>
          <a:latin typeface="VIC Light Italic" pitchFamily="2" charset="77"/>
          <a:ea typeface="+mn-ea"/>
          <a:cs typeface="+mn-cs"/>
        </a:defRPr>
      </a:lvl5pPr>
      <a:lvl6pPr marL="2873502" indent="0" algn="l" defTabSz="574700" rtl="0" eaLnBrk="1" latinLnBrk="0" hangingPunct="1">
        <a:lnSpc>
          <a:spcPct val="100000"/>
        </a:lnSpc>
        <a:spcBef>
          <a:spcPct val="20000"/>
        </a:spcBef>
        <a:buFont typeface="+mj-lt"/>
        <a:buNone/>
        <a:defRPr sz="1800" b="0" i="0" kern="1200">
          <a:solidFill>
            <a:schemeClr val="tx2"/>
          </a:solidFill>
          <a:latin typeface="VIC Light Italic" pitchFamily="2" charset="77"/>
          <a:ea typeface="+mn-ea"/>
          <a:cs typeface="+mn-cs"/>
        </a:defRPr>
      </a:lvl6pPr>
      <a:lvl7pPr marL="3448203" indent="0" algn="l" defTabSz="574700" rtl="0" eaLnBrk="1" latinLnBrk="0" hangingPunct="1">
        <a:lnSpc>
          <a:spcPct val="100000"/>
        </a:lnSpc>
        <a:spcBef>
          <a:spcPct val="20000"/>
        </a:spcBef>
        <a:buFont typeface="+mj-lt"/>
        <a:buNone/>
        <a:defRPr sz="1800" b="0" i="0" kern="1200">
          <a:solidFill>
            <a:schemeClr val="tx2"/>
          </a:solidFill>
          <a:latin typeface="VIC Light Italic" pitchFamily="2" charset="77"/>
          <a:ea typeface="+mn-ea"/>
          <a:cs typeface="+mn-cs"/>
        </a:defRPr>
      </a:lvl7pPr>
      <a:lvl8pPr marL="4310253" indent="-287350" algn="l" defTabSz="574700" rtl="0" eaLnBrk="1" latinLnBrk="0" hangingPunct="1">
        <a:spcBef>
          <a:spcPct val="20000"/>
        </a:spcBef>
        <a:buFont typeface="Arial"/>
        <a:buChar char="•"/>
        <a:defRPr sz="2514" kern="1200">
          <a:solidFill>
            <a:schemeClr val="tx1"/>
          </a:solidFill>
          <a:latin typeface="+mn-lt"/>
          <a:ea typeface="+mn-ea"/>
          <a:cs typeface="+mn-cs"/>
        </a:defRPr>
      </a:lvl8pPr>
      <a:lvl9pPr marL="4884953" indent="-287350" algn="l" defTabSz="574700" rtl="0" eaLnBrk="1" latinLnBrk="0" hangingPunct="1">
        <a:spcBef>
          <a:spcPct val="20000"/>
        </a:spcBef>
        <a:buFont typeface="Arial"/>
        <a:buChar char="•"/>
        <a:defRPr sz="25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70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1pPr>
      <a:lvl2pPr marL="574700" algn="l" defTabSz="57470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149401" algn="l" defTabSz="57470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724101" algn="l" defTabSz="57470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298802" algn="l" defTabSz="57470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2873502" algn="l" defTabSz="57470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448202" algn="l" defTabSz="57470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022903" algn="l" defTabSz="57470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597603" algn="l" defTabSz="57470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BF20CB82-7350-4C43-952D-430AFC5F567D}"/>
              </a:ext>
            </a:extLst>
          </p:cNvPr>
          <p:cNvSpPr txBox="1">
            <a:spLocks/>
          </p:cNvSpPr>
          <p:nvPr/>
        </p:nvSpPr>
        <p:spPr>
          <a:xfrm>
            <a:off x="6705600" y="4919666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338622" rtl="0" eaLnBrk="1" latinLnBrk="0" hangingPunct="1"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8622" algn="l" defTabSz="338622" rtl="0" eaLnBrk="1" latinLnBrk="0" hangingPunct="1"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7243" algn="l" defTabSz="338622" rtl="0" eaLnBrk="1" latinLnBrk="0" hangingPunct="1"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5865" algn="l" defTabSz="338622" rtl="0" eaLnBrk="1" latinLnBrk="0" hangingPunct="1"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4488" algn="l" defTabSz="338622" rtl="0" eaLnBrk="1" latinLnBrk="0" hangingPunct="1"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3109" algn="l" defTabSz="338622" rtl="0" eaLnBrk="1" latinLnBrk="0" hangingPunct="1"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31" algn="l" defTabSz="338622" rtl="0" eaLnBrk="1" latinLnBrk="0" hangingPunct="1"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0352" algn="l" defTabSz="338622" rtl="0" eaLnBrk="1" latinLnBrk="0" hangingPunct="1"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08974" algn="l" defTabSz="338622" rtl="0" eaLnBrk="1" latinLnBrk="0" hangingPunct="1"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52DC61E2-9D77-428F-B453-5837EE75C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288" y="648258"/>
            <a:ext cx="7528062" cy="6482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Key point</a:t>
            </a:r>
            <a:endParaRPr lang="en-AU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E45D094-D11D-4436-8B0D-A8A73D67E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7288" y="1471613"/>
            <a:ext cx="7528062" cy="325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51252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5747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VIC Medium Italic" panose="00000600000000000000" pitchFamily="2" charset="0"/>
          <a:ea typeface="+mj-ea"/>
          <a:cs typeface="+mj-cs"/>
        </a:defRPr>
      </a:lvl1pPr>
    </p:titleStyle>
    <p:bodyStyle>
      <a:lvl1pPr marL="0" indent="0" algn="l" defTabSz="574700" rtl="0" eaLnBrk="1" latinLnBrk="0" hangingPunct="1">
        <a:lnSpc>
          <a:spcPct val="150000"/>
        </a:lnSpc>
        <a:spcBef>
          <a:spcPct val="20000"/>
        </a:spcBef>
        <a:buFont typeface="Arial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5747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301" indent="-342900" algn="l" defTabSz="574700" rtl="0" eaLnBrk="1" latinLnBrk="0" hangingPunct="1">
        <a:lnSpc>
          <a:spcPct val="150000"/>
        </a:lnSpc>
        <a:spcBef>
          <a:spcPct val="20000"/>
        </a:spcBef>
        <a:buFontTx/>
        <a:buBlip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181301" indent="-457200" algn="l" defTabSz="574700" rtl="0" eaLnBrk="1" latinLnBrk="0" hangingPunct="1">
        <a:lnSpc>
          <a:spcPct val="150000"/>
        </a:lnSpc>
        <a:spcBef>
          <a:spcPct val="20000"/>
        </a:spcBef>
        <a:buClr>
          <a:schemeClr val="accent1"/>
        </a:buClr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702" indent="-342900" algn="l" defTabSz="574700" rtl="0" eaLnBrk="1" latinLnBrk="0" hangingPunct="1">
        <a:lnSpc>
          <a:spcPct val="150000"/>
        </a:lnSpc>
        <a:spcBef>
          <a:spcPct val="20000"/>
        </a:spcBef>
        <a:buClr>
          <a:schemeClr val="accent1"/>
        </a:buClr>
        <a:buFont typeface="+mj-lt"/>
        <a:buAutoNum type="romanL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3160852" indent="-287350" algn="l" defTabSz="574700" rtl="0" eaLnBrk="1" latinLnBrk="0" hangingPunct="1">
        <a:spcBef>
          <a:spcPct val="20000"/>
        </a:spcBef>
        <a:buFont typeface="Arial"/>
        <a:buChar char="•"/>
        <a:defRPr sz="2514" kern="1200">
          <a:solidFill>
            <a:schemeClr val="tx1"/>
          </a:solidFill>
          <a:latin typeface="+mn-lt"/>
          <a:ea typeface="+mn-ea"/>
          <a:cs typeface="+mn-cs"/>
        </a:defRPr>
      </a:lvl6pPr>
      <a:lvl7pPr marL="3735553" indent="-287350" algn="l" defTabSz="574700" rtl="0" eaLnBrk="1" latinLnBrk="0" hangingPunct="1">
        <a:spcBef>
          <a:spcPct val="20000"/>
        </a:spcBef>
        <a:buFont typeface="Arial"/>
        <a:buChar char="•"/>
        <a:defRPr sz="2514" kern="1200">
          <a:solidFill>
            <a:schemeClr val="tx1"/>
          </a:solidFill>
          <a:latin typeface="+mn-lt"/>
          <a:ea typeface="+mn-ea"/>
          <a:cs typeface="+mn-cs"/>
        </a:defRPr>
      </a:lvl7pPr>
      <a:lvl8pPr marL="4310253" indent="-287350" algn="l" defTabSz="574700" rtl="0" eaLnBrk="1" latinLnBrk="0" hangingPunct="1">
        <a:spcBef>
          <a:spcPct val="20000"/>
        </a:spcBef>
        <a:buFont typeface="Arial"/>
        <a:buChar char="•"/>
        <a:defRPr sz="2514" kern="1200">
          <a:solidFill>
            <a:schemeClr val="tx1"/>
          </a:solidFill>
          <a:latin typeface="+mn-lt"/>
          <a:ea typeface="+mn-ea"/>
          <a:cs typeface="+mn-cs"/>
        </a:defRPr>
      </a:lvl8pPr>
      <a:lvl9pPr marL="4884953" indent="-287350" algn="l" defTabSz="574700" rtl="0" eaLnBrk="1" latinLnBrk="0" hangingPunct="1">
        <a:spcBef>
          <a:spcPct val="20000"/>
        </a:spcBef>
        <a:buFont typeface="Arial"/>
        <a:buChar char="•"/>
        <a:defRPr sz="25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70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1pPr>
      <a:lvl2pPr marL="574700" algn="l" defTabSz="57470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149401" algn="l" defTabSz="57470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724101" algn="l" defTabSz="57470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298802" algn="l" defTabSz="57470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2873502" algn="l" defTabSz="57470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448202" algn="l" defTabSz="57470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022903" algn="l" defTabSz="57470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597603" algn="l" defTabSz="57470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BF20CB82-7350-4C43-952D-430AFC5F567D}"/>
              </a:ext>
            </a:extLst>
          </p:cNvPr>
          <p:cNvSpPr txBox="1">
            <a:spLocks/>
          </p:cNvSpPr>
          <p:nvPr/>
        </p:nvSpPr>
        <p:spPr>
          <a:xfrm>
            <a:off x="6705600" y="4919666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338622" rtl="0" eaLnBrk="1" latinLnBrk="0" hangingPunct="1"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8622" algn="l" defTabSz="338622" rtl="0" eaLnBrk="1" latinLnBrk="0" hangingPunct="1"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7243" algn="l" defTabSz="338622" rtl="0" eaLnBrk="1" latinLnBrk="0" hangingPunct="1"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5865" algn="l" defTabSz="338622" rtl="0" eaLnBrk="1" latinLnBrk="0" hangingPunct="1"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4488" algn="l" defTabSz="338622" rtl="0" eaLnBrk="1" latinLnBrk="0" hangingPunct="1"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3109" algn="l" defTabSz="338622" rtl="0" eaLnBrk="1" latinLnBrk="0" hangingPunct="1"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31" algn="l" defTabSz="338622" rtl="0" eaLnBrk="1" latinLnBrk="0" hangingPunct="1"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0352" algn="l" defTabSz="338622" rtl="0" eaLnBrk="1" latinLnBrk="0" hangingPunct="1"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08974" algn="l" defTabSz="338622" rtl="0" eaLnBrk="1" latinLnBrk="0" hangingPunct="1"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52DC61E2-9D77-428F-B453-5837EE75C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2907"/>
            <a:ext cx="6836568" cy="6072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Heading in content-heavy slide</a:t>
            </a:r>
            <a:endParaRPr lang="en-AU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E45D094-D11D-4436-8B0D-A8A73D67E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135856"/>
            <a:ext cx="7882746" cy="3614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Regular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3460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lvl1pPr algn="l" defTabSz="574700" rtl="0" eaLnBrk="1" latinLnBrk="0" hangingPunct="1">
        <a:spcBef>
          <a:spcPct val="0"/>
        </a:spcBef>
        <a:buNone/>
        <a:defRPr sz="2000" b="0" i="0" kern="1200">
          <a:solidFill>
            <a:schemeClr val="tx1"/>
          </a:solidFill>
          <a:latin typeface="VIC Medium Italic" pitchFamily="2" charset="77"/>
          <a:ea typeface="+mj-ea"/>
          <a:cs typeface="+mj-cs"/>
        </a:defRPr>
      </a:lvl1pPr>
    </p:titleStyle>
    <p:bodyStyle>
      <a:lvl1pPr marL="0" indent="0" algn="l" defTabSz="574700" rtl="0" eaLnBrk="1" latinLnBrk="0" hangingPunct="1">
        <a:lnSpc>
          <a:spcPct val="100000"/>
        </a:lnSpc>
        <a:spcBef>
          <a:spcPct val="20000"/>
        </a:spcBef>
        <a:buFont typeface="Arial"/>
        <a:buNone/>
        <a:defRPr sz="1400" b="0" i="0" kern="1200">
          <a:solidFill>
            <a:schemeClr val="tx2"/>
          </a:solidFill>
          <a:latin typeface="VIC Light Italic" pitchFamily="2" charset="77"/>
          <a:ea typeface="+mn-ea"/>
          <a:cs typeface="+mn-cs"/>
        </a:defRPr>
      </a:lvl1pPr>
      <a:lvl2pPr marL="860450" indent="-285750" algn="l" defTabSz="574700" rtl="0" eaLnBrk="1" latinLnBrk="0" hangingPunct="1">
        <a:lnSpc>
          <a:spcPct val="100000"/>
        </a:lnSpc>
        <a:spcBef>
          <a:spcPct val="20000"/>
        </a:spcBef>
        <a:buFontTx/>
        <a:buBlip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</a:buBlip>
        <a:defRPr sz="1400" b="0" i="0" kern="1200">
          <a:solidFill>
            <a:schemeClr val="tx2"/>
          </a:solidFill>
          <a:latin typeface="VIC Light Italic" pitchFamily="2" charset="77"/>
          <a:ea typeface="+mn-ea"/>
          <a:cs typeface="+mn-cs"/>
        </a:defRPr>
      </a:lvl2pPr>
      <a:lvl3pPr marL="1435151" indent="-285750" algn="l" defTabSz="5747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+mj-lt"/>
        <a:buAutoNum type="arabicPeriod"/>
        <a:defRPr sz="1400" b="0" i="0" kern="1200">
          <a:solidFill>
            <a:schemeClr val="tx2"/>
          </a:solidFill>
          <a:latin typeface="VIC Light Italic" pitchFamily="2" charset="77"/>
          <a:ea typeface="+mn-ea"/>
          <a:cs typeface="+mn-cs"/>
        </a:defRPr>
      </a:lvl3pPr>
      <a:lvl4pPr marL="2067001" indent="-342900" algn="l" defTabSz="574700" rtl="0" eaLnBrk="1" latinLnBrk="0" hangingPunct="1">
        <a:lnSpc>
          <a:spcPct val="100000"/>
        </a:lnSpc>
        <a:spcBef>
          <a:spcPct val="20000"/>
        </a:spcBef>
        <a:buFontTx/>
        <a:buBlip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702" indent="-342900" algn="l" defTabSz="5747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+mj-lt"/>
        <a:buAutoNum type="arabi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3160852" indent="-287350" algn="l" defTabSz="574700" rtl="0" eaLnBrk="1" latinLnBrk="0" hangingPunct="1">
        <a:spcBef>
          <a:spcPct val="20000"/>
        </a:spcBef>
        <a:buFont typeface="Arial"/>
        <a:buChar char="•"/>
        <a:defRPr sz="2514" kern="1200">
          <a:solidFill>
            <a:schemeClr val="tx1"/>
          </a:solidFill>
          <a:latin typeface="+mn-lt"/>
          <a:ea typeface="+mn-ea"/>
          <a:cs typeface="+mn-cs"/>
        </a:defRPr>
      </a:lvl6pPr>
      <a:lvl7pPr marL="3735553" indent="-287350" algn="l" defTabSz="574700" rtl="0" eaLnBrk="1" latinLnBrk="0" hangingPunct="1">
        <a:spcBef>
          <a:spcPct val="20000"/>
        </a:spcBef>
        <a:buFont typeface="Arial"/>
        <a:buChar char="•"/>
        <a:defRPr sz="2514" kern="1200">
          <a:solidFill>
            <a:schemeClr val="tx1"/>
          </a:solidFill>
          <a:latin typeface="+mn-lt"/>
          <a:ea typeface="+mn-ea"/>
          <a:cs typeface="+mn-cs"/>
        </a:defRPr>
      </a:lvl7pPr>
      <a:lvl8pPr marL="4310253" indent="-287350" algn="l" defTabSz="574700" rtl="0" eaLnBrk="1" latinLnBrk="0" hangingPunct="1">
        <a:spcBef>
          <a:spcPct val="20000"/>
        </a:spcBef>
        <a:buFont typeface="Arial"/>
        <a:buChar char="•"/>
        <a:defRPr sz="2514" kern="1200">
          <a:solidFill>
            <a:schemeClr val="tx1"/>
          </a:solidFill>
          <a:latin typeface="+mn-lt"/>
          <a:ea typeface="+mn-ea"/>
          <a:cs typeface="+mn-cs"/>
        </a:defRPr>
      </a:lvl8pPr>
      <a:lvl9pPr marL="4884953" indent="-287350" algn="l" defTabSz="574700" rtl="0" eaLnBrk="1" latinLnBrk="0" hangingPunct="1">
        <a:spcBef>
          <a:spcPct val="20000"/>
        </a:spcBef>
        <a:buFont typeface="Arial"/>
        <a:buChar char="•"/>
        <a:defRPr sz="25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70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1pPr>
      <a:lvl2pPr marL="574700" algn="l" defTabSz="57470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149401" algn="l" defTabSz="57470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724101" algn="l" defTabSz="57470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298802" algn="l" defTabSz="57470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2873502" algn="l" defTabSz="57470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448202" algn="l" defTabSz="57470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022903" algn="l" defTabSz="57470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597603" algn="l" defTabSz="57470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BF20CB82-7350-4C43-952D-430AFC5F567D}"/>
              </a:ext>
            </a:extLst>
          </p:cNvPr>
          <p:cNvSpPr txBox="1">
            <a:spLocks/>
          </p:cNvSpPr>
          <p:nvPr/>
        </p:nvSpPr>
        <p:spPr>
          <a:xfrm>
            <a:off x="6705600" y="4919666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338622" rtl="0" eaLnBrk="1" latinLnBrk="0" hangingPunct="1"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8622" algn="l" defTabSz="338622" rtl="0" eaLnBrk="1" latinLnBrk="0" hangingPunct="1"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7243" algn="l" defTabSz="338622" rtl="0" eaLnBrk="1" latinLnBrk="0" hangingPunct="1"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5865" algn="l" defTabSz="338622" rtl="0" eaLnBrk="1" latinLnBrk="0" hangingPunct="1"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4488" algn="l" defTabSz="338622" rtl="0" eaLnBrk="1" latinLnBrk="0" hangingPunct="1"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3109" algn="l" defTabSz="338622" rtl="0" eaLnBrk="1" latinLnBrk="0" hangingPunct="1"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31" algn="l" defTabSz="338622" rtl="0" eaLnBrk="1" latinLnBrk="0" hangingPunct="1"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0352" algn="l" defTabSz="338622" rtl="0" eaLnBrk="1" latinLnBrk="0" hangingPunct="1"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08974" algn="l" defTabSz="338622" rtl="0" eaLnBrk="1" latinLnBrk="0" hangingPunct="1"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E45D094-D11D-4436-8B0D-A8A73D67E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8694" y="1135856"/>
            <a:ext cx="7193756" cy="3614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Regular text for captions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67630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5747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VIC Medium Italic" panose="00000600000000000000" pitchFamily="2" charset="0"/>
          <a:ea typeface="+mj-ea"/>
          <a:cs typeface="+mj-cs"/>
        </a:defRPr>
      </a:lvl1pPr>
    </p:titleStyle>
    <p:bodyStyle>
      <a:lvl1pPr marL="0" indent="0" algn="l" defTabSz="574700" rtl="0" eaLnBrk="1" latinLnBrk="0" hangingPunct="1">
        <a:lnSpc>
          <a:spcPct val="100000"/>
        </a:lnSpc>
        <a:spcBef>
          <a:spcPct val="20000"/>
        </a:spcBef>
        <a:buFont typeface="Arial"/>
        <a:buNone/>
        <a:defRPr sz="1000" kern="1200">
          <a:solidFill>
            <a:schemeClr val="tx2"/>
          </a:solidFill>
          <a:latin typeface="+mn-lt"/>
          <a:ea typeface="+mn-ea"/>
          <a:cs typeface="+mn-cs"/>
        </a:defRPr>
      </a:lvl1pPr>
      <a:lvl2pPr marL="574700" indent="0" algn="l" defTabSz="5747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None/>
        <a:defRPr sz="1000" kern="1200">
          <a:solidFill>
            <a:schemeClr val="tx2"/>
          </a:solidFill>
          <a:latin typeface="+mn-lt"/>
          <a:ea typeface="+mn-ea"/>
          <a:cs typeface="+mn-cs"/>
        </a:defRPr>
      </a:lvl2pPr>
      <a:lvl3pPr marL="1435151" indent="-285750" algn="l" defTabSz="574700" rtl="0" eaLnBrk="1" latinLnBrk="0" hangingPunct="1">
        <a:lnSpc>
          <a:spcPct val="100000"/>
        </a:lnSpc>
        <a:spcBef>
          <a:spcPct val="20000"/>
        </a:spcBef>
        <a:buFontTx/>
        <a:buBlip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</a:buBlip>
        <a:defRPr sz="1000" kern="1200">
          <a:solidFill>
            <a:schemeClr val="tx2"/>
          </a:solidFill>
          <a:latin typeface="+mn-lt"/>
          <a:ea typeface="+mn-ea"/>
          <a:cs typeface="+mn-cs"/>
        </a:defRPr>
      </a:lvl3pPr>
      <a:lvl4pPr marL="2067001" indent="-342900" algn="l" defTabSz="574700" rtl="0" eaLnBrk="1" latinLnBrk="0" hangingPunct="1">
        <a:lnSpc>
          <a:spcPct val="100000"/>
        </a:lnSpc>
        <a:spcBef>
          <a:spcPct val="20000"/>
        </a:spcBef>
        <a:buFontTx/>
        <a:buBlip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</a:buBlip>
        <a:defRPr sz="1000" kern="1200">
          <a:solidFill>
            <a:schemeClr val="tx2"/>
          </a:solidFill>
          <a:latin typeface="+mn-lt"/>
          <a:ea typeface="+mn-ea"/>
          <a:cs typeface="+mn-cs"/>
        </a:defRPr>
      </a:lvl4pPr>
      <a:lvl5pPr marL="2641702" indent="-342900" algn="l" defTabSz="5747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+mj-lt"/>
        <a:buAutoNum type="arabicPeriod"/>
        <a:defRPr sz="1000" kern="1200">
          <a:solidFill>
            <a:schemeClr val="tx2"/>
          </a:solidFill>
          <a:latin typeface="+mn-lt"/>
          <a:ea typeface="+mn-ea"/>
          <a:cs typeface="+mn-cs"/>
        </a:defRPr>
      </a:lvl5pPr>
      <a:lvl6pPr marL="3160852" indent="-287350" algn="l" defTabSz="574700" rtl="0" eaLnBrk="1" latinLnBrk="0" hangingPunct="1">
        <a:spcBef>
          <a:spcPct val="20000"/>
        </a:spcBef>
        <a:buFont typeface="Arial"/>
        <a:buChar char="•"/>
        <a:defRPr sz="2514" kern="1200">
          <a:solidFill>
            <a:schemeClr val="tx1"/>
          </a:solidFill>
          <a:latin typeface="+mn-lt"/>
          <a:ea typeface="+mn-ea"/>
          <a:cs typeface="+mn-cs"/>
        </a:defRPr>
      </a:lvl6pPr>
      <a:lvl7pPr marL="3735553" indent="-287350" algn="l" defTabSz="574700" rtl="0" eaLnBrk="1" latinLnBrk="0" hangingPunct="1">
        <a:spcBef>
          <a:spcPct val="20000"/>
        </a:spcBef>
        <a:buFont typeface="Arial"/>
        <a:buChar char="•"/>
        <a:defRPr sz="2514" kern="1200">
          <a:solidFill>
            <a:schemeClr val="tx1"/>
          </a:solidFill>
          <a:latin typeface="+mn-lt"/>
          <a:ea typeface="+mn-ea"/>
          <a:cs typeface="+mn-cs"/>
        </a:defRPr>
      </a:lvl7pPr>
      <a:lvl8pPr marL="4310253" indent="-287350" algn="l" defTabSz="574700" rtl="0" eaLnBrk="1" latinLnBrk="0" hangingPunct="1">
        <a:spcBef>
          <a:spcPct val="20000"/>
        </a:spcBef>
        <a:buFont typeface="Arial"/>
        <a:buChar char="•"/>
        <a:defRPr sz="2514" kern="1200">
          <a:solidFill>
            <a:schemeClr val="tx1"/>
          </a:solidFill>
          <a:latin typeface="+mn-lt"/>
          <a:ea typeface="+mn-ea"/>
          <a:cs typeface="+mn-cs"/>
        </a:defRPr>
      </a:lvl8pPr>
      <a:lvl9pPr marL="4884953" indent="-287350" algn="l" defTabSz="574700" rtl="0" eaLnBrk="1" latinLnBrk="0" hangingPunct="1">
        <a:spcBef>
          <a:spcPct val="20000"/>
        </a:spcBef>
        <a:buFont typeface="Arial"/>
        <a:buChar char="•"/>
        <a:defRPr sz="25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70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1pPr>
      <a:lvl2pPr marL="574700" algn="l" defTabSz="57470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149401" algn="l" defTabSz="57470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724101" algn="l" defTabSz="57470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298802" algn="l" defTabSz="57470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2873502" algn="l" defTabSz="57470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448202" algn="l" defTabSz="57470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022903" algn="l" defTabSz="57470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597603" algn="l" defTabSz="574700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2.emf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1A455-E48F-45E6-944F-BBC7F415F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5896" y="881381"/>
            <a:ext cx="4822306" cy="1717200"/>
          </a:xfrm>
        </p:spPr>
        <p:txBody>
          <a:bodyPr>
            <a:normAutofit/>
          </a:bodyPr>
          <a:lstStyle/>
          <a:p>
            <a:r>
              <a:rPr lang="en-AU" sz="1800" dirty="0">
                <a:latin typeface="+mj-lt"/>
              </a:rPr>
              <a:t>2020-21 Public Accounts and Estimates Committee</a:t>
            </a:r>
            <a:br>
              <a:rPr lang="en-AU" sz="1800" dirty="0">
                <a:latin typeface="+mj-lt"/>
              </a:rPr>
            </a:br>
            <a:r>
              <a:rPr lang="en-AU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Budget Estimates Hearing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9E0AE588-8F29-044C-871B-5E05DC4C7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5895" y="2801788"/>
            <a:ext cx="5118637" cy="848114"/>
          </a:xfrm>
        </p:spPr>
        <p:txBody>
          <a:bodyPr>
            <a:normAutofit/>
          </a:bodyPr>
          <a:lstStyle/>
          <a:p>
            <a:r>
              <a:rPr lang="en-US" dirty="0">
                <a:latin typeface="VIC Light" pitchFamily="2" charset="77"/>
              </a:rPr>
              <a:t>The Hon. Jill Hennessy MP</a:t>
            </a:r>
          </a:p>
          <a:p>
            <a:r>
              <a:rPr lang="en-US" dirty="0">
                <a:latin typeface="VIC Light" pitchFamily="2" charset="77"/>
              </a:rPr>
              <a:t>Attorney-General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D3692-10E0-4453-ADD2-99527AEFCB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894" y="3649902"/>
            <a:ext cx="4822307" cy="320965"/>
          </a:xfrm>
        </p:spPr>
        <p:txBody>
          <a:bodyPr>
            <a:normAutofit/>
          </a:bodyPr>
          <a:lstStyle/>
          <a:p>
            <a:r>
              <a:rPr lang="en-AU" sz="1100" b="1" dirty="0">
                <a:latin typeface="VIC Light Italic" pitchFamily="2" charset="77"/>
              </a:rPr>
              <a:t>Tuesday 15 December 2020</a:t>
            </a:r>
          </a:p>
        </p:txBody>
      </p:sp>
    </p:spTree>
    <p:extLst>
      <p:ext uri="{BB962C8B-B14F-4D97-AF65-F5344CB8AC3E}">
        <p14:creationId xmlns:p14="http://schemas.microsoft.com/office/powerpoint/2010/main" val="2859431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573E2B-7ECA-4103-B0CB-253DFAF5C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6299"/>
            <a:ext cx="5371317" cy="82812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rgbClr val="AF272F"/>
                </a:solidFill>
                <a:latin typeface="VIC Medium" pitchFamily="2" charset="77"/>
                <a:ea typeface="+mn-ea"/>
                <a:cs typeface="+mn-cs"/>
              </a:rPr>
              <a:t>2020-21 PAEC Hearings: </a:t>
            </a:r>
            <a:r>
              <a:rPr lang="en-US" sz="1400" dirty="0">
                <a:solidFill>
                  <a:srgbClr val="AF272F"/>
                </a:solidFill>
                <a:latin typeface="VIC Light" pitchFamily="2" charset="77"/>
                <a:ea typeface="+mn-ea"/>
                <a:cs typeface="+mn-cs"/>
              </a:rPr>
              <a:t>Attorney-General</a:t>
            </a:r>
            <a:br>
              <a:rPr lang="en-US" sz="1400" dirty="0">
                <a:solidFill>
                  <a:srgbClr val="AF272F"/>
                </a:solidFill>
                <a:latin typeface="VIC Light" pitchFamily="2" charset="77"/>
                <a:ea typeface="+mn-ea"/>
                <a:cs typeface="+mn-cs"/>
              </a:rPr>
            </a:br>
            <a:br>
              <a:rPr lang="en-AU" sz="1400" dirty="0">
                <a:solidFill>
                  <a:srgbClr val="AF272F"/>
                </a:solidFill>
                <a:latin typeface="VIC Medium" pitchFamily="2" charset="77"/>
                <a:ea typeface="+mn-ea"/>
                <a:cs typeface="+mn-cs"/>
              </a:rPr>
            </a:br>
            <a:r>
              <a:rPr lang="en-AU" dirty="0">
                <a:latin typeface="VIC Medium" pitchFamily="2" charset="77"/>
              </a:rPr>
              <a:t>2018 Election Commitments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869CFE-9D90-4055-BE84-FDEAF113FF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1" y="1193587"/>
            <a:ext cx="5185995" cy="3006942"/>
          </a:xfrm>
        </p:spPr>
        <p:txBody>
          <a:bodyPr>
            <a:normAutofit/>
          </a:bodyPr>
          <a:lstStyle/>
          <a:p>
            <a:pPr marL="49213" lvl="1" indent="0">
              <a:lnSpc>
                <a:spcPct val="110000"/>
              </a:lnSpc>
              <a:spcAft>
                <a:spcPts val="600"/>
              </a:spcAft>
              <a:buNone/>
              <a:defRPr/>
            </a:pPr>
            <a:r>
              <a:rPr lang="en-GB" altLang="en-US" sz="1200" dirty="0">
                <a:latin typeface="VIC Medium" pitchFamily="2" charset="77"/>
              </a:rPr>
              <a:t>The Victorian Government is getting on with its key election commitments, including:</a:t>
            </a:r>
          </a:p>
          <a:p>
            <a:pPr marL="360363" lvl="1" indent="-311150">
              <a:spcAft>
                <a:spcPts val="600"/>
              </a:spcAft>
              <a:defRPr/>
            </a:pPr>
            <a:r>
              <a:rPr lang="en-GB" altLang="en-US" sz="1200" dirty="0">
                <a:latin typeface="VIC Light" pitchFamily="2" charset="77"/>
              </a:rPr>
              <a:t>Rebuilding Bendigo Law Courts</a:t>
            </a:r>
          </a:p>
          <a:p>
            <a:pPr marL="360363" lvl="1" indent="-311150">
              <a:spcAft>
                <a:spcPts val="600"/>
              </a:spcAft>
              <a:defRPr/>
            </a:pPr>
            <a:r>
              <a:rPr lang="en-GB" altLang="en-US" sz="1200" dirty="0">
                <a:latin typeface="VIC Light" pitchFamily="2" charset="77"/>
              </a:rPr>
              <a:t>Criminalising wage theft</a:t>
            </a:r>
          </a:p>
          <a:p>
            <a:pPr marL="360363" lvl="1" indent="-311150">
              <a:spcAft>
                <a:spcPts val="600"/>
              </a:spcAft>
              <a:defRPr/>
            </a:pPr>
            <a:r>
              <a:rPr lang="en-GB" altLang="en-US" sz="1200" dirty="0">
                <a:latin typeface="VIC Light" pitchFamily="2" charset="77"/>
              </a:rPr>
              <a:t>Introducing new workplace manslaughter offences</a:t>
            </a:r>
          </a:p>
          <a:p>
            <a:pPr marL="360363" lvl="1" indent="-311150">
              <a:spcAft>
                <a:spcPts val="600"/>
              </a:spcAft>
              <a:defRPr/>
            </a:pPr>
            <a:r>
              <a:rPr lang="en-AU" altLang="en-US" sz="1200" dirty="0">
                <a:latin typeface="VIC Light" pitchFamily="2" charset="77"/>
              </a:rPr>
              <a:t>Introducing a new ‘homicide by firearm’ offence</a:t>
            </a:r>
            <a:endParaRPr lang="en-GB" altLang="en-US" sz="1200" dirty="0">
              <a:latin typeface="VIC Light" pitchFamily="2" charset="77"/>
            </a:endParaRPr>
          </a:p>
        </p:txBody>
      </p:sp>
      <p:pic>
        <p:nvPicPr>
          <p:cNvPr id="7" name="Picture 6" descr="A large brick building&#10;&#10;Description automatically generated">
            <a:extLst>
              <a:ext uri="{FF2B5EF4-FFF2-40B4-BE49-F238E27FC236}">
                <a16:creationId xmlns:a16="http://schemas.microsoft.com/office/drawing/2014/main" id="{659042E6-840B-7649-A977-1524A8ED0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67" y="3127989"/>
            <a:ext cx="2930068" cy="1465034"/>
          </a:xfrm>
          <a:prstGeom prst="rect">
            <a:avLst/>
          </a:prstGeom>
        </p:spPr>
      </p:pic>
      <p:pic>
        <p:nvPicPr>
          <p:cNvPr id="3" name="Picture 2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623B39C6-63E8-9E4D-8721-E042D036E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3551" y="3127989"/>
            <a:ext cx="2930068" cy="1465034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95E24FC-3E14-3F4D-BE92-24930F66C71D}"/>
              </a:ext>
            </a:extLst>
          </p:cNvPr>
          <p:cNvSpPr txBox="1">
            <a:spLocks/>
          </p:cNvSpPr>
          <p:nvPr/>
        </p:nvSpPr>
        <p:spPr>
          <a:xfrm>
            <a:off x="683411" y="4695136"/>
            <a:ext cx="3992680" cy="32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5747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2"/>
                </a:solidFill>
                <a:latin typeface="VIC Light Italic" pitchFamily="2" charset="77"/>
                <a:ea typeface="+mn-ea"/>
                <a:cs typeface="+mn-cs"/>
              </a:defRPr>
            </a:lvl1pPr>
            <a:lvl2pPr marL="860450" indent="-285750" algn="l" defTabSz="5747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Blip>
                <a:blip r:embed="rId5"/>
              </a:buBlip>
              <a:defRPr sz="1400" b="0" i="0" kern="1200">
                <a:solidFill>
                  <a:schemeClr val="tx2"/>
                </a:solidFill>
                <a:latin typeface="VIC Light Italic" pitchFamily="2" charset="77"/>
                <a:ea typeface="+mn-ea"/>
                <a:cs typeface="+mn-cs"/>
              </a:defRPr>
            </a:lvl2pPr>
            <a:lvl3pPr marL="1435151" indent="-285750" algn="l" defTabSz="5747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Tx/>
              <a:buBlip>
                <a:blip r:embed="rId5"/>
              </a:buBlip>
              <a:defRPr sz="1400" b="0" i="0" kern="1200">
                <a:solidFill>
                  <a:schemeClr val="tx2"/>
                </a:solidFill>
                <a:latin typeface="VIC Light Italic" pitchFamily="2" charset="77"/>
                <a:ea typeface="+mn-ea"/>
                <a:cs typeface="+mn-cs"/>
              </a:defRPr>
            </a:lvl3pPr>
            <a:lvl4pPr marL="2067001" indent="-342900" algn="l" defTabSz="5747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Blip>
                <a:blip r:embed="rId5"/>
              </a:buBlip>
              <a:defRPr sz="1400" b="0" i="0" kern="1200">
                <a:solidFill>
                  <a:schemeClr val="tx1"/>
                </a:solidFill>
                <a:latin typeface="VIC Light Italic" pitchFamily="2" charset="77"/>
                <a:ea typeface="+mn-ea"/>
                <a:cs typeface="+mn-cs"/>
              </a:defRPr>
            </a:lvl4pPr>
            <a:lvl5pPr marL="2641702" indent="-342900" algn="l" defTabSz="5747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Tx/>
              <a:buBlip>
                <a:blip r:embed="rId5"/>
              </a:buBlip>
              <a:defRPr sz="1400" b="0" i="0" kern="1200">
                <a:solidFill>
                  <a:schemeClr val="tx1"/>
                </a:solidFill>
                <a:latin typeface="VIC Light Italic" pitchFamily="2" charset="77"/>
                <a:ea typeface="+mn-ea"/>
                <a:cs typeface="+mn-cs"/>
              </a:defRPr>
            </a:lvl5pPr>
            <a:lvl6pPr marL="3160852" indent="-287350" algn="l" defTabSz="574700" rtl="0" eaLnBrk="1" latinLnBrk="0" hangingPunct="1">
              <a:spcBef>
                <a:spcPct val="20000"/>
              </a:spcBef>
              <a:buFont typeface="Arial"/>
              <a:buChar char="•"/>
              <a:defRPr sz="25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35553" indent="-287350" algn="l" defTabSz="574700" rtl="0" eaLnBrk="1" latinLnBrk="0" hangingPunct="1">
              <a:spcBef>
                <a:spcPct val="20000"/>
              </a:spcBef>
              <a:buFont typeface="Arial"/>
              <a:buChar char="•"/>
              <a:defRPr sz="25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10253" indent="-287350" algn="l" defTabSz="574700" rtl="0" eaLnBrk="1" latinLnBrk="0" hangingPunct="1">
              <a:spcBef>
                <a:spcPct val="20000"/>
              </a:spcBef>
              <a:buFont typeface="Arial"/>
              <a:buChar char="•"/>
              <a:defRPr sz="25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4953" indent="-287350" algn="l" defTabSz="574700" rtl="0" eaLnBrk="1" latinLnBrk="0" hangingPunct="1">
              <a:spcBef>
                <a:spcPct val="20000"/>
              </a:spcBef>
              <a:buFont typeface="Arial"/>
              <a:buChar char="•"/>
              <a:defRPr sz="25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213" lvl="1" indent="0">
              <a:lnSpc>
                <a:spcPct val="110000"/>
              </a:lnSpc>
              <a:buFontTx/>
              <a:buNone/>
              <a:defRPr/>
            </a:pPr>
            <a:r>
              <a:rPr lang="en-GB" altLang="en-US" sz="1200" i="1" dirty="0">
                <a:latin typeface="VIC" pitchFamily="2" charset="77"/>
              </a:rPr>
              <a:t>Bendigo Law Courts</a:t>
            </a:r>
          </a:p>
        </p:txBody>
      </p:sp>
    </p:spTree>
    <p:extLst>
      <p:ext uri="{BB962C8B-B14F-4D97-AF65-F5344CB8AC3E}">
        <p14:creationId xmlns:p14="http://schemas.microsoft.com/office/powerpoint/2010/main" val="257120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573E2B-7ECA-4103-B0CB-253DFAF5C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6299"/>
            <a:ext cx="5371317" cy="82812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rgbClr val="AF272F"/>
                </a:solidFill>
                <a:latin typeface="VIC Medium" pitchFamily="2" charset="77"/>
                <a:ea typeface="+mn-ea"/>
                <a:cs typeface="+mn-cs"/>
              </a:rPr>
              <a:t>2020-21 PAEC Hearings: </a:t>
            </a:r>
            <a:r>
              <a:rPr lang="en-US" sz="1400" dirty="0">
                <a:solidFill>
                  <a:srgbClr val="AF272F"/>
                </a:solidFill>
                <a:latin typeface="VIC Light" pitchFamily="2" charset="77"/>
                <a:ea typeface="+mn-ea"/>
                <a:cs typeface="+mn-cs"/>
              </a:rPr>
              <a:t>Attorney-General</a:t>
            </a:r>
            <a:br>
              <a:rPr lang="en-US" sz="1400" dirty="0">
                <a:solidFill>
                  <a:srgbClr val="AF272F"/>
                </a:solidFill>
                <a:latin typeface="VIC Light" pitchFamily="2" charset="77"/>
                <a:ea typeface="+mn-ea"/>
                <a:cs typeface="+mn-cs"/>
              </a:rPr>
            </a:br>
            <a:br>
              <a:rPr lang="en-AU" sz="1400" dirty="0">
                <a:solidFill>
                  <a:srgbClr val="AF272F"/>
                </a:solidFill>
                <a:latin typeface="VIC Medium" pitchFamily="2" charset="77"/>
                <a:ea typeface="+mn-ea"/>
                <a:cs typeface="+mn-cs"/>
              </a:rPr>
            </a:br>
            <a:r>
              <a:rPr lang="en-AU" dirty="0">
                <a:latin typeface="VIC Medium" pitchFamily="2" charset="77"/>
              </a:rPr>
              <a:t>2020-21 Budget Initiatives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869CFE-9D90-4055-BE84-FDEAF113FF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1164084"/>
            <a:ext cx="3992680" cy="324129"/>
          </a:xfrm>
        </p:spPr>
        <p:txBody>
          <a:bodyPr>
            <a:normAutofit/>
          </a:bodyPr>
          <a:lstStyle/>
          <a:p>
            <a:pPr marL="49213" lvl="1" indent="0">
              <a:lnSpc>
                <a:spcPct val="110000"/>
              </a:lnSpc>
              <a:buNone/>
              <a:defRPr/>
            </a:pPr>
            <a:r>
              <a:rPr lang="en-GB" altLang="en-US" sz="1200" dirty="0">
                <a:latin typeface="VIC Medium" pitchFamily="2" charset="77"/>
              </a:rPr>
              <a:t>Output initiatives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B27DC3A-9700-0846-B63F-CF5D1E4C6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038207"/>
              </p:ext>
            </p:extLst>
          </p:nvPr>
        </p:nvGraphicFramePr>
        <p:xfrm>
          <a:off x="628650" y="1559725"/>
          <a:ext cx="7774406" cy="331704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02322">
                  <a:extLst>
                    <a:ext uri="{9D8B030D-6E8A-4147-A177-3AD203B41FA5}">
                      <a16:colId xmlns:a16="http://schemas.microsoft.com/office/drawing/2014/main" val="2243870943"/>
                    </a:ext>
                  </a:extLst>
                </a:gridCol>
                <a:gridCol w="1334650">
                  <a:extLst>
                    <a:ext uri="{9D8B030D-6E8A-4147-A177-3AD203B41FA5}">
                      <a16:colId xmlns:a16="http://schemas.microsoft.com/office/drawing/2014/main" val="4087272480"/>
                    </a:ext>
                  </a:extLst>
                </a:gridCol>
                <a:gridCol w="5437434">
                  <a:extLst>
                    <a:ext uri="{9D8B030D-6E8A-4147-A177-3AD203B41FA5}">
                      <a16:colId xmlns:a16="http://schemas.microsoft.com/office/drawing/2014/main" val="1497656366"/>
                    </a:ext>
                  </a:extLst>
                </a:gridCol>
              </a:tblGrid>
              <a:tr h="681863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solidFill>
                      <a:srgbClr val="AF272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i="0">
                          <a:latin typeface="VIC" pitchFamily="2" charset="77"/>
                        </a:rPr>
                        <a:t>$43.6 </a:t>
                      </a:r>
                      <a:r>
                        <a:rPr lang="en-US" b="1" i="0" dirty="0">
                          <a:latin typeface="VIC" pitchFamily="2" charset="77"/>
                        </a:rPr>
                        <a:t>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74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0" i="0" kern="1200" dirty="0">
                          <a:solidFill>
                            <a:schemeClr val="dk1"/>
                          </a:solidFill>
                          <a:latin typeface="VIC" pitchFamily="2" charset="77"/>
                          <a:ea typeface="+mn-ea"/>
                          <a:cs typeface="+mn-cs"/>
                        </a:rPr>
                        <a:t>building capacity in our justice system and helping to reduce delays caused by coronavirus (COVID‑19) 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latin typeface="VIC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F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634142"/>
                  </a:ext>
                </a:extLst>
              </a:tr>
              <a:tr h="5748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AF272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i="0" dirty="0">
                          <a:latin typeface="VIC" pitchFamily="2" charset="77"/>
                        </a:rPr>
                        <a:t>$8.3 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74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0" i="0" kern="1200" dirty="0">
                          <a:solidFill>
                            <a:schemeClr val="dk1"/>
                          </a:solidFill>
                          <a:latin typeface="VIC" pitchFamily="2" charset="77"/>
                          <a:ea typeface="+mn-ea"/>
                          <a:cs typeface="+mn-cs"/>
                        </a:rPr>
                        <a:t>additional legal assistance services and information and communications technology upgrades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F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221080"/>
                  </a:ext>
                </a:extLst>
              </a:tr>
              <a:tr h="5748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AF272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i="0" dirty="0">
                          <a:latin typeface="VIC" pitchFamily="2" charset="77"/>
                        </a:rPr>
                        <a:t>$5.9 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74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0" i="0" kern="1200" dirty="0">
                          <a:solidFill>
                            <a:schemeClr val="dk1"/>
                          </a:solidFill>
                          <a:latin typeface="VIC" pitchFamily="2" charset="77"/>
                          <a:ea typeface="+mn-ea"/>
                          <a:cs typeface="+mn-cs"/>
                        </a:rPr>
                        <a:t>delivering forensic medical services to police and courts 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latin typeface="VIC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F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423518"/>
                  </a:ext>
                </a:extLst>
              </a:tr>
              <a:tr h="6818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AF272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i="0" dirty="0">
                          <a:latin typeface="VIC" pitchFamily="2" charset="77"/>
                        </a:rPr>
                        <a:t>$5.8 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74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0" i="0" kern="1200" dirty="0">
                          <a:solidFill>
                            <a:schemeClr val="dk1"/>
                          </a:solidFill>
                          <a:latin typeface="VIC" pitchFamily="2" charset="77"/>
                          <a:ea typeface="+mn-ea"/>
                          <a:cs typeface="+mn-cs"/>
                        </a:rPr>
                        <a:t>Royal Commission into the Management of Police Informants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F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38778"/>
                  </a:ext>
                </a:extLst>
              </a:tr>
              <a:tr h="80356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F272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i="0" dirty="0">
                          <a:latin typeface="VIC" pitchFamily="2" charset="77"/>
                        </a:rPr>
                        <a:t>$3.9 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F272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74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0" i="0" kern="1200" dirty="0">
                          <a:solidFill>
                            <a:schemeClr val="dk1"/>
                          </a:solidFill>
                          <a:latin typeface="VIC" pitchFamily="2" charset="77"/>
                          <a:ea typeface="+mn-ea"/>
                          <a:cs typeface="+mn-cs"/>
                        </a:rPr>
                        <a:t>ensuring young and disadvantaged Victorians have access to community legal services 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latin typeface="VIC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F272F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051161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59E95687-7131-6244-A37E-CA3EA0E5B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35" y="2378794"/>
            <a:ext cx="674462" cy="6204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3E5004-2A47-F740-913A-21B11DCA1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378" y="4121994"/>
            <a:ext cx="589127" cy="5891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C70CEDA-73E5-AC40-ADAA-7C887822A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587" y="3229189"/>
            <a:ext cx="608882" cy="650874"/>
          </a:xfrm>
          <a:prstGeom prst="rect">
            <a:avLst/>
          </a:prstGeom>
        </p:spPr>
      </p:pic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605291-933F-744E-8E93-9C069BD5CE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378" y="1647437"/>
            <a:ext cx="616091" cy="61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19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573E2B-7ECA-4103-B0CB-253DFAF5C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6299"/>
            <a:ext cx="5371317" cy="82812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rgbClr val="AF272F"/>
                </a:solidFill>
                <a:latin typeface="VIC Medium" pitchFamily="2" charset="77"/>
                <a:ea typeface="+mn-ea"/>
                <a:cs typeface="+mn-cs"/>
              </a:rPr>
              <a:t>2020-21 PAEC Hearings: </a:t>
            </a:r>
            <a:r>
              <a:rPr lang="en-US" sz="1400" dirty="0">
                <a:solidFill>
                  <a:srgbClr val="AF272F"/>
                </a:solidFill>
                <a:latin typeface="VIC Light" pitchFamily="2" charset="77"/>
                <a:ea typeface="+mn-ea"/>
                <a:cs typeface="+mn-cs"/>
              </a:rPr>
              <a:t>Attorney-General</a:t>
            </a:r>
            <a:br>
              <a:rPr lang="en-US" sz="1400" dirty="0">
                <a:solidFill>
                  <a:srgbClr val="AF272F"/>
                </a:solidFill>
                <a:latin typeface="VIC Light" pitchFamily="2" charset="77"/>
                <a:ea typeface="+mn-ea"/>
                <a:cs typeface="+mn-cs"/>
              </a:rPr>
            </a:br>
            <a:br>
              <a:rPr lang="en-AU" sz="1400" dirty="0">
                <a:solidFill>
                  <a:srgbClr val="AF272F"/>
                </a:solidFill>
                <a:latin typeface="VIC Medium" pitchFamily="2" charset="77"/>
                <a:ea typeface="+mn-ea"/>
                <a:cs typeface="+mn-cs"/>
              </a:rPr>
            </a:br>
            <a:r>
              <a:rPr lang="en-AU" dirty="0">
                <a:latin typeface="VIC Medium" pitchFamily="2" charset="77"/>
              </a:rPr>
              <a:t>2020-21 Budget Initiatives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869CFE-9D90-4055-BE84-FDEAF113FF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1150930"/>
            <a:ext cx="3992680" cy="324129"/>
          </a:xfrm>
        </p:spPr>
        <p:txBody>
          <a:bodyPr>
            <a:normAutofit/>
          </a:bodyPr>
          <a:lstStyle/>
          <a:p>
            <a:pPr marL="49213" lvl="1" indent="0">
              <a:lnSpc>
                <a:spcPct val="110000"/>
              </a:lnSpc>
              <a:buNone/>
              <a:defRPr/>
            </a:pPr>
            <a:r>
              <a:rPr lang="en-GB" altLang="en-US" sz="1200" dirty="0">
                <a:latin typeface="VIC Medium" pitchFamily="2" charset="77"/>
              </a:rPr>
              <a:t>Output initiatives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B27DC3A-9700-0846-B63F-CF5D1E4C6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755158"/>
              </p:ext>
            </p:extLst>
          </p:nvPr>
        </p:nvGraphicFramePr>
        <p:xfrm>
          <a:off x="628650" y="1526237"/>
          <a:ext cx="7774406" cy="119885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02322">
                  <a:extLst>
                    <a:ext uri="{9D8B030D-6E8A-4147-A177-3AD203B41FA5}">
                      <a16:colId xmlns:a16="http://schemas.microsoft.com/office/drawing/2014/main" val="2243870943"/>
                    </a:ext>
                  </a:extLst>
                </a:gridCol>
                <a:gridCol w="1315428">
                  <a:extLst>
                    <a:ext uri="{9D8B030D-6E8A-4147-A177-3AD203B41FA5}">
                      <a16:colId xmlns:a16="http://schemas.microsoft.com/office/drawing/2014/main" val="4087272480"/>
                    </a:ext>
                  </a:extLst>
                </a:gridCol>
                <a:gridCol w="5456656">
                  <a:extLst>
                    <a:ext uri="{9D8B030D-6E8A-4147-A177-3AD203B41FA5}">
                      <a16:colId xmlns:a16="http://schemas.microsoft.com/office/drawing/2014/main" val="1497656366"/>
                    </a:ext>
                  </a:extLst>
                </a:gridCol>
              </a:tblGrid>
              <a:tr h="650458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solidFill>
                      <a:srgbClr val="AF272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i="0" dirty="0">
                          <a:latin typeface="VIC" pitchFamily="2" charset="77"/>
                        </a:rPr>
                        <a:t>$3.0 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AU" sz="1200" dirty="0">
                          <a:latin typeface="VIC Medium" panose="00000600000000000000" pitchFamily="2" charset="0"/>
                        </a:rPr>
                        <a:t>supporting community legal centres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F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634142"/>
                  </a:ext>
                </a:extLst>
              </a:tr>
              <a:tr h="548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AF272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i="0" dirty="0">
                          <a:latin typeface="VIC" pitchFamily="2" charset="77"/>
                        </a:rPr>
                        <a:t>$2.5 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74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>
                          <a:latin typeface="VIC Medium" panose="00000600000000000000" pitchFamily="2" charset="0"/>
                        </a:rPr>
                        <a:t>continuation funding for the Office of the Public Advocate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F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221080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94DCBDB6-979B-0F46-A032-2065658E4E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863639"/>
              </p:ext>
            </p:extLst>
          </p:nvPr>
        </p:nvGraphicFramePr>
        <p:xfrm>
          <a:off x="628650" y="3175481"/>
          <a:ext cx="7774406" cy="137135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02322">
                  <a:extLst>
                    <a:ext uri="{9D8B030D-6E8A-4147-A177-3AD203B41FA5}">
                      <a16:colId xmlns:a16="http://schemas.microsoft.com/office/drawing/2014/main" val="2243870943"/>
                    </a:ext>
                  </a:extLst>
                </a:gridCol>
                <a:gridCol w="1315428">
                  <a:extLst>
                    <a:ext uri="{9D8B030D-6E8A-4147-A177-3AD203B41FA5}">
                      <a16:colId xmlns:a16="http://schemas.microsoft.com/office/drawing/2014/main" val="4087272480"/>
                    </a:ext>
                  </a:extLst>
                </a:gridCol>
                <a:gridCol w="5456656">
                  <a:extLst>
                    <a:ext uri="{9D8B030D-6E8A-4147-A177-3AD203B41FA5}">
                      <a16:colId xmlns:a16="http://schemas.microsoft.com/office/drawing/2014/main" val="1497656366"/>
                    </a:ext>
                  </a:extLst>
                </a:gridCol>
              </a:tblGrid>
              <a:tr h="650458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solidFill>
                      <a:srgbClr val="AF272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i="0" dirty="0">
                          <a:latin typeface="VIC" pitchFamily="2" charset="77"/>
                        </a:rPr>
                        <a:t>$20.2 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defRPr/>
                      </a:pPr>
                      <a:r>
                        <a:rPr lang="en-AU" altLang="en-US" sz="1200" dirty="0">
                          <a:latin typeface="VIC Medium" panose="00000600000000000000" pitchFamily="2" charset="0"/>
                          <a:ea typeface="VIC Medium" panose="00000600000000000000" pitchFamily="2" charset="0"/>
                          <a:cs typeface="VIC Medium" panose="00000600000000000000" pitchFamily="2" charset="0"/>
                        </a:rPr>
                        <a:t>over two years for enabling economic recovery and development through Traditional Owners’ Corporations, including: </a:t>
                      </a:r>
                    </a:p>
                    <a:p>
                      <a:pPr marL="171450" lvl="0" indent="-17145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AU" altLang="en-US" sz="1200" dirty="0">
                          <a:latin typeface="VIC Medium" panose="00000600000000000000" pitchFamily="2" charset="0"/>
                          <a:ea typeface="VIC Medium" panose="00000600000000000000" pitchFamily="2" charset="0"/>
                          <a:cs typeface="VIC Medium" panose="00000600000000000000" pitchFamily="2" charset="0"/>
                        </a:rPr>
                        <a:t>$11.3 million – </a:t>
                      </a:r>
                      <a:r>
                        <a:rPr lang="en-AU" altLang="en-US" sz="1200" dirty="0" err="1">
                          <a:latin typeface="VIC Medium" panose="00000600000000000000" pitchFamily="2" charset="0"/>
                          <a:ea typeface="VIC Medium" panose="00000600000000000000" pitchFamily="2" charset="0"/>
                          <a:cs typeface="VIC Medium" panose="00000600000000000000" pitchFamily="2" charset="0"/>
                        </a:rPr>
                        <a:t>Dja</a:t>
                      </a:r>
                      <a:r>
                        <a:rPr lang="en-AU" altLang="en-US" sz="1200" dirty="0">
                          <a:latin typeface="VIC Medium" panose="00000600000000000000" pitchFamily="2" charset="0"/>
                          <a:ea typeface="VIC Medium" panose="00000600000000000000" pitchFamily="2" charset="0"/>
                          <a:cs typeface="VIC Medium" panose="00000600000000000000" pitchFamily="2" charset="0"/>
                        </a:rPr>
                        <a:t> </a:t>
                      </a:r>
                      <a:r>
                        <a:rPr lang="en-AU" altLang="en-US" sz="1200" dirty="0" err="1">
                          <a:latin typeface="VIC Medium" panose="00000600000000000000" pitchFamily="2" charset="0"/>
                          <a:ea typeface="VIC Medium" panose="00000600000000000000" pitchFamily="2" charset="0"/>
                          <a:cs typeface="VIC Medium" panose="00000600000000000000" pitchFamily="2" charset="0"/>
                        </a:rPr>
                        <a:t>Dja</a:t>
                      </a:r>
                      <a:r>
                        <a:rPr lang="en-AU" altLang="en-US" sz="1200" dirty="0">
                          <a:latin typeface="VIC Medium" panose="00000600000000000000" pitchFamily="2" charset="0"/>
                          <a:ea typeface="VIC Medium" panose="00000600000000000000" pitchFamily="2" charset="0"/>
                          <a:cs typeface="VIC Medium" panose="00000600000000000000" pitchFamily="2" charset="0"/>
                        </a:rPr>
                        <a:t> Wurrung Clans Aboriginal Corporation </a:t>
                      </a:r>
                    </a:p>
                    <a:p>
                      <a:pPr marL="171450" lvl="0" indent="-17145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AU" altLang="en-US" sz="1200" dirty="0">
                          <a:latin typeface="VIC Medium" panose="00000600000000000000" pitchFamily="2" charset="0"/>
                          <a:ea typeface="VIC Medium" panose="00000600000000000000" pitchFamily="2" charset="0"/>
                          <a:cs typeface="VIC Medium" panose="00000600000000000000" pitchFamily="2" charset="0"/>
                        </a:rPr>
                        <a:t>$8.9 million – Traditional Owner corporations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F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634142"/>
                  </a:ext>
                </a:extLst>
              </a:tr>
              <a:tr h="548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AF272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i="0" dirty="0">
                          <a:latin typeface="VIC" pitchFamily="2" charset="77"/>
                        </a:rPr>
                        <a:t>$25.1 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74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altLang="en-US" sz="1200" dirty="0">
                          <a:latin typeface="VIC Medium" panose="00000600000000000000" pitchFamily="2" charset="0"/>
                          <a:ea typeface="VIC Medium" panose="00000600000000000000" pitchFamily="2" charset="0"/>
                          <a:cs typeface="VIC Medium" panose="00000600000000000000" pitchFamily="2" charset="0"/>
                        </a:rPr>
                        <a:t>to progress agreements under the </a:t>
                      </a:r>
                      <a:r>
                        <a:rPr lang="en-AU" altLang="en-US" sz="1200" b="0" i="1" dirty="0">
                          <a:latin typeface="VIC Medium" pitchFamily="2" charset="77"/>
                          <a:ea typeface="VIC Medium" panose="00000600000000000000" pitchFamily="2" charset="0"/>
                          <a:cs typeface="VIC Medium" panose="00000600000000000000" pitchFamily="2" charset="0"/>
                        </a:rPr>
                        <a:t>Traditional Owner Settlement Act 2010</a:t>
                      </a:r>
                      <a:endParaRPr lang="en-AU" sz="1200" b="0" i="1" kern="1200" dirty="0">
                        <a:solidFill>
                          <a:schemeClr val="dk1"/>
                        </a:solidFill>
                        <a:latin typeface="VIC Medium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F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221080"/>
                  </a:ext>
                </a:extLst>
              </a:tr>
            </a:tbl>
          </a:graphicData>
        </a:graphic>
      </p:graphicFrame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9B5001FD-D2A4-CA49-822C-44CEBDEE2F2D}"/>
              </a:ext>
            </a:extLst>
          </p:cNvPr>
          <p:cNvSpPr txBox="1">
            <a:spLocks/>
          </p:cNvSpPr>
          <p:nvPr/>
        </p:nvSpPr>
        <p:spPr>
          <a:xfrm>
            <a:off x="628650" y="2838868"/>
            <a:ext cx="3992680" cy="32412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5747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2"/>
                </a:solidFill>
                <a:latin typeface="VIC Light Italic" pitchFamily="2" charset="77"/>
                <a:ea typeface="+mn-ea"/>
                <a:cs typeface="+mn-cs"/>
              </a:defRPr>
            </a:lvl1pPr>
            <a:lvl2pPr marL="860450" indent="-285750" algn="l" defTabSz="5747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Blip>
                <a:blip r:embed="rId3"/>
              </a:buBlip>
              <a:defRPr sz="1400" b="0" i="0" kern="1200">
                <a:solidFill>
                  <a:schemeClr val="tx2"/>
                </a:solidFill>
                <a:latin typeface="VIC Light Italic" pitchFamily="2" charset="77"/>
                <a:ea typeface="+mn-ea"/>
                <a:cs typeface="+mn-cs"/>
              </a:defRPr>
            </a:lvl2pPr>
            <a:lvl3pPr marL="1435151" indent="-285750" algn="l" defTabSz="5747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Tx/>
              <a:buBlip>
                <a:blip r:embed="rId3"/>
              </a:buBlip>
              <a:defRPr sz="1400" b="0" i="0" kern="1200">
                <a:solidFill>
                  <a:schemeClr val="tx2"/>
                </a:solidFill>
                <a:latin typeface="VIC Light Italic" pitchFamily="2" charset="77"/>
                <a:ea typeface="+mn-ea"/>
                <a:cs typeface="+mn-cs"/>
              </a:defRPr>
            </a:lvl3pPr>
            <a:lvl4pPr marL="2067001" indent="-342900" algn="l" defTabSz="5747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Blip>
                <a:blip r:embed="rId3"/>
              </a:buBlip>
              <a:defRPr sz="1400" b="0" i="0" kern="1200">
                <a:solidFill>
                  <a:schemeClr val="tx1"/>
                </a:solidFill>
                <a:latin typeface="VIC Light Italic" pitchFamily="2" charset="77"/>
                <a:ea typeface="+mn-ea"/>
                <a:cs typeface="+mn-cs"/>
              </a:defRPr>
            </a:lvl4pPr>
            <a:lvl5pPr marL="2641702" indent="-342900" algn="l" defTabSz="5747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Tx/>
              <a:buBlip>
                <a:blip r:embed="rId3"/>
              </a:buBlip>
              <a:defRPr sz="1400" b="0" i="0" kern="1200">
                <a:solidFill>
                  <a:schemeClr val="tx1"/>
                </a:solidFill>
                <a:latin typeface="VIC Light Italic" pitchFamily="2" charset="77"/>
                <a:ea typeface="+mn-ea"/>
                <a:cs typeface="+mn-cs"/>
              </a:defRPr>
            </a:lvl5pPr>
            <a:lvl6pPr marL="3160852" indent="-287350" algn="l" defTabSz="574700" rtl="0" eaLnBrk="1" latinLnBrk="0" hangingPunct="1">
              <a:spcBef>
                <a:spcPct val="20000"/>
              </a:spcBef>
              <a:buFont typeface="Arial"/>
              <a:buChar char="•"/>
              <a:defRPr sz="25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35553" indent="-287350" algn="l" defTabSz="574700" rtl="0" eaLnBrk="1" latinLnBrk="0" hangingPunct="1">
              <a:spcBef>
                <a:spcPct val="20000"/>
              </a:spcBef>
              <a:buFont typeface="Arial"/>
              <a:buChar char="•"/>
              <a:defRPr sz="25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10253" indent="-287350" algn="l" defTabSz="574700" rtl="0" eaLnBrk="1" latinLnBrk="0" hangingPunct="1">
              <a:spcBef>
                <a:spcPct val="20000"/>
              </a:spcBef>
              <a:buFont typeface="Arial"/>
              <a:buChar char="•"/>
              <a:defRPr sz="25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4953" indent="-287350" algn="l" defTabSz="574700" rtl="0" eaLnBrk="1" latinLnBrk="0" hangingPunct="1">
              <a:spcBef>
                <a:spcPct val="20000"/>
              </a:spcBef>
              <a:buFont typeface="Arial"/>
              <a:buChar char="•"/>
              <a:defRPr sz="25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altLang="en-US" sz="1800" i="1" dirty="0">
                <a:latin typeface="VIC" pitchFamily="2" charset="77"/>
                <a:ea typeface="VIC Medium" panose="00000600000000000000" pitchFamily="2" charset="0"/>
                <a:cs typeface="VIC Medium" panose="00000600000000000000" pitchFamily="2" charset="0"/>
              </a:rPr>
              <a:t>Whole of government – Aboriginal Affairs – BP3 </a:t>
            </a:r>
            <a:r>
              <a:rPr lang="en-AU" altLang="en-US" sz="1800" i="1" dirty="0" err="1">
                <a:latin typeface="VIC" pitchFamily="2" charset="77"/>
                <a:ea typeface="VIC Medium" panose="00000600000000000000" pitchFamily="2" charset="0"/>
                <a:cs typeface="VIC Medium" panose="00000600000000000000" pitchFamily="2" charset="0"/>
              </a:rPr>
              <a:t>pg</a:t>
            </a:r>
            <a:r>
              <a:rPr lang="en-AU" altLang="en-US" sz="1800" i="1" dirty="0">
                <a:latin typeface="VIC" pitchFamily="2" charset="77"/>
                <a:ea typeface="VIC Medium" panose="00000600000000000000" pitchFamily="2" charset="0"/>
                <a:cs typeface="VIC Medium" panose="00000600000000000000" pitchFamily="2" charset="0"/>
              </a:rPr>
              <a:t> 10.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B23BB9F-41DB-1E4F-AB8A-8EAFFA2D5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105" y="1795138"/>
            <a:ext cx="674462" cy="620452"/>
          </a:xfrm>
          <a:prstGeom prst="rect">
            <a:avLst/>
          </a:prstGeom>
        </p:spPr>
      </p:pic>
      <p:pic>
        <p:nvPicPr>
          <p:cNvPr id="36" name="Picture 35" descr="A picture containing keyboard&#10;&#10;Description automatically generated">
            <a:extLst>
              <a:ext uri="{FF2B5EF4-FFF2-40B4-BE49-F238E27FC236}">
                <a16:creationId xmlns:a16="http://schemas.microsoft.com/office/drawing/2014/main" id="{045A233D-B2D0-634E-ABB6-93EF320AF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432" y="3486260"/>
            <a:ext cx="559807" cy="74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85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573E2B-7ECA-4103-B0CB-253DFAF5C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6299"/>
            <a:ext cx="5371317" cy="82812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rgbClr val="AF272F"/>
                </a:solidFill>
                <a:latin typeface="VIC Medium" pitchFamily="2" charset="77"/>
                <a:ea typeface="+mn-ea"/>
                <a:cs typeface="+mn-cs"/>
              </a:rPr>
              <a:t>2020-21 PAEC Hearings: </a:t>
            </a:r>
            <a:r>
              <a:rPr lang="en-US" sz="1400" dirty="0">
                <a:solidFill>
                  <a:srgbClr val="AF272F"/>
                </a:solidFill>
                <a:latin typeface="VIC Light" pitchFamily="2" charset="77"/>
                <a:ea typeface="+mn-ea"/>
                <a:cs typeface="+mn-cs"/>
              </a:rPr>
              <a:t>Attorney-General</a:t>
            </a:r>
            <a:br>
              <a:rPr lang="en-US" sz="1400" dirty="0">
                <a:solidFill>
                  <a:srgbClr val="AF272F"/>
                </a:solidFill>
                <a:latin typeface="VIC Light" pitchFamily="2" charset="77"/>
                <a:ea typeface="+mn-ea"/>
                <a:cs typeface="+mn-cs"/>
              </a:rPr>
            </a:br>
            <a:br>
              <a:rPr lang="en-AU" sz="1400" dirty="0">
                <a:solidFill>
                  <a:srgbClr val="AF272F"/>
                </a:solidFill>
                <a:latin typeface="VIC Medium" pitchFamily="2" charset="77"/>
                <a:ea typeface="+mn-ea"/>
                <a:cs typeface="+mn-cs"/>
              </a:rPr>
            </a:br>
            <a:r>
              <a:rPr lang="en-AU" dirty="0">
                <a:latin typeface="VIC Medium" pitchFamily="2" charset="77"/>
              </a:rPr>
              <a:t>2020-21 Budget Initiatives</a:t>
            </a:r>
          </a:p>
        </p:txBody>
      </p:sp>
      <p:pic>
        <p:nvPicPr>
          <p:cNvPr id="32" name="Picture 31" descr="A large room&#10;&#10;Description automatically generated">
            <a:extLst>
              <a:ext uri="{FF2B5EF4-FFF2-40B4-BE49-F238E27FC236}">
                <a16:creationId xmlns:a16="http://schemas.microsoft.com/office/drawing/2014/main" id="{64D8B6C1-89A8-0A41-BD1F-CD97DCB94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924460"/>
            <a:ext cx="2666343" cy="1777561"/>
          </a:xfrm>
          <a:prstGeom prst="rect">
            <a:avLst/>
          </a:prstGeom>
        </p:spPr>
      </p:pic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EE5F89EB-A665-6C4C-A01B-4BB243A51F7E}"/>
              </a:ext>
            </a:extLst>
          </p:cNvPr>
          <p:cNvSpPr txBox="1">
            <a:spLocks/>
          </p:cNvSpPr>
          <p:nvPr/>
        </p:nvSpPr>
        <p:spPr>
          <a:xfrm>
            <a:off x="628650" y="1150930"/>
            <a:ext cx="3992680" cy="32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5747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2"/>
                </a:solidFill>
                <a:latin typeface="VIC Light Italic" pitchFamily="2" charset="77"/>
                <a:ea typeface="+mn-ea"/>
                <a:cs typeface="+mn-cs"/>
              </a:defRPr>
            </a:lvl1pPr>
            <a:lvl2pPr marL="860450" indent="-285750" algn="l" defTabSz="5747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Blip>
                <a:blip r:embed="rId4"/>
              </a:buBlip>
              <a:defRPr sz="1400" b="0" i="0" kern="1200">
                <a:solidFill>
                  <a:schemeClr val="tx2"/>
                </a:solidFill>
                <a:latin typeface="VIC Light Italic" pitchFamily="2" charset="77"/>
                <a:ea typeface="+mn-ea"/>
                <a:cs typeface="+mn-cs"/>
              </a:defRPr>
            </a:lvl2pPr>
            <a:lvl3pPr marL="1435151" indent="-285750" algn="l" defTabSz="5747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Tx/>
              <a:buBlip>
                <a:blip r:embed="rId4"/>
              </a:buBlip>
              <a:defRPr sz="1400" b="0" i="0" kern="1200">
                <a:solidFill>
                  <a:schemeClr val="tx2"/>
                </a:solidFill>
                <a:latin typeface="VIC Light Italic" pitchFamily="2" charset="77"/>
                <a:ea typeface="+mn-ea"/>
                <a:cs typeface="+mn-cs"/>
              </a:defRPr>
            </a:lvl3pPr>
            <a:lvl4pPr marL="2067001" indent="-342900" algn="l" defTabSz="5747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Blip>
                <a:blip r:embed="rId4"/>
              </a:buBlip>
              <a:defRPr sz="1400" b="0" i="0" kern="1200">
                <a:solidFill>
                  <a:schemeClr val="tx1"/>
                </a:solidFill>
                <a:latin typeface="VIC Light Italic" pitchFamily="2" charset="77"/>
                <a:ea typeface="+mn-ea"/>
                <a:cs typeface="+mn-cs"/>
              </a:defRPr>
            </a:lvl4pPr>
            <a:lvl5pPr marL="2641702" indent="-342900" algn="l" defTabSz="5747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Tx/>
              <a:buBlip>
                <a:blip r:embed="rId4"/>
              </a:buBlip>
              <a:defRPr sz="1400" b="0" i="0" kern="1200">
                <a:solidFill>
                  <a:schemeClr val="tx1"/>
                </a:solidFill>
                <a:latin typeface="VIC Light Italic" pitchFamily="2" charset="77"/>
                <a:ea typeface="+mn-ea"/>
                <a:cs typeface="+mn-cs"/>
              </a:defRPr>
            </a:lvl5pPr>
            <a:lvl6pPr marL="3160852" indent="-287350" algn="l" defTabSz="574700" rtl="0" eaLnBrk="1" latinLnBrk="0" hangingPunct="1">
              <a:spcBef>
                <a:spcPct val="20000"/>
              </a:spcBef>
              <a:buFont typeface="Arial"/>
              <a:buChar char="•"/>
              <a:defRPr sz="25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35553" indent="-287350" algn="l" defTabSz="574700" rtl="0" eaLnBrk="1" latinLnBrk="0" hangingPunct="1">
              <a:spcBef>
                <a:spcPct val="20000"/>
              </a:spcBef>
              <a:buFont typeface="Arial"/>
              <a:buChar char="•"/>
              <a:defRPr sz="25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10253" indent="-287350" algn="l" defTabSz="574700" rtl="0" eaLnBrk="1" latinLnBrk="0" hangingPunct="1">
              <a:spcBef>
                <a:spcPct val="20000"/>
              </a:spcBef>
              <a:buFont typeface="Arial"/>
              <a:buChar char="•"/>
              <a:defRPr sz="25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4953" indent="-287350" algn="l" defTabSz="574700" rtl="0" eaLnBrk="1" latinLnBrk="0" hangingPunct="1">
              <a:spcBef>
                <a:spcPct val="20000"/>
              </a:spcBef>
              <a:buFont typeface="Arial"/>
              <a:buChar char="•"/>
              <a:defRPr sz="25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213" lvl="1" indent="0">
              <a:lnSpc>
                <a:spcPct val="110000"/>
              </a:lnSpc>
              <a:buFontTx/>
              <a:buNone/>
              <a:defRPr/>
            </a:pPr>
            <a:r>
              <a:rPr lang="en-GB" altLang="en-US" sz="1200" dirty="0">
                <a:latin typeface="VIC Medium" pitchFamily="2" charset="77"/>
              </a:rPr>
              <a:t>Court Services Victoria – output initiatives</a:t>
            </a: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2D27651E-28FE-B341-85FA-0D8C73A58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709787"/>
              </p:ext>
            </p:extLst>
          </p:nvPr>
        </p:nvGraphicFramePr>
        <p:xfrm>
          <a:off x="628650" y="1509303"/>
          <a:ext cx="7774406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02322">
                  <a:extLst>
                    <a:ext uri="{9D8B030D-6E8A-4147-A177-3AD203B41FA5}">
                      <a16:colId xmlns:a16="http://schemas.microsoft.com/office/drawing/2014/main" val="2243870943"/>
                    </a:ext>
                  </a:extLst>
                </a:gridCol>
                <a:gridCol w="1315428">
                  <a:extLst>
                    <a:ext uri="{9D8B030D-6E8A-4147-A177-3AD203B41FA5}">
                      <a16:colId xmlns:a16="http://schemas.microsoft.com/office/drawing/2014/main" val="4087272480"/>
                    </a:ext>
                  </a:extLst>
                </a:gridCol>
                <a:gridCol w="5456656">
                  <a:extLst>
                    <a:ext uri="{9D8B030D-6E8A-4147-A177-3AD203B41FA5}">
                      <a16:colId xmlns:a16="http://schemas.microsoft.com/office/drawing/2014/main" val="1497656366"/>
                    </a:ext>
                  </a:extLst>
                </a:gridCol>
              </a:tblGrid>
              <a:tr h="6504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solidFill>
                      <a:srgbClr val="AF272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i="0" dirty="0">
                          <a:latin typeface="VIC" pitchFamily="2" charset="77"/>
                        </a:rPr>
                        <a:t>$28.3 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en-AU" altLang="en-US" sz="1200" dirty="0">
                          <a:latin typeface="VIC Medium" pitchFamily="2" charset="77"/>
                        </a:rPr>
                        <a:t>in output funding which includes: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altLang="en-US" sz="1200" dirty="0">
                          <a:latin typeface="VIC Medium" pitchFamily="2" charset="77"/>
                        </a:rPr>
                        <a:t>$8.8 million for Sunshine Law Courts Redevelopment;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altLang="en-US" sz="1200">
                          <a:latin typeface="VIC Medium" pitchFamily="2" charset="77"/>
                        </a:rPr>
                        <a:t>$8.2 </a:t>
                      </a:r>
                      <a:r>
                        <a:rPr lang="en-AU" altLang="en-US" sz="1200" dirty="0">
                          <a:latin typeface="VIC Medium" pitchFamily="2" charset="77"/>
                        </a:rPr>
                        <a:t>million for Court response to coronavirus (COVID‑19);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altLang="en-US" sz="1200" dirty="0">
                          <a:latin typeface="VIC Medium" pitchFamily="2" charset="77"/>
                        </a:rPr>
                        <a:t>$3.5 million for Implementing youth control orders and intensive bail orders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F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634142"/>
                  </a:ext>
                </a:extLst>
              </a:tr>
            </a:tbl>
          </a:graphicData>
        </a:graphic>
      </p:graphicFrame>
      <p:pic>
        <p:nvPicPr>
          <p:cNvPr id="39" name="Picture 38">
            <a:extLst>
              <a:ext uri="{FF2B5EF4-FFF2-40B4-BE49-F238E27FC236}">
                <a16:creationId xmlns:a16="http://schemas.microsoft.com/office/drawing/2014/main" id="{C5A902A6-838B-E546-A494-59CB012392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105" y="1693540"/>
            <a:ext cx="674462" cy="620452"/>
          </a:xfrm>
          <a:prstGeom prst="rect">
            <a:avLst/>
          </a:prstGeom>
        </p:spPr>
      </p:pic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F9D2C18E-8777-984A-9B42-4E40E9BD7017}"/>
              </a:ext>
            </a:extLst>
          </p:cNvPr>
          <p:cNvSpPr txBox="1">
            <a:spLocks/>
          </p:cNvSpPr>
          <p:nvPr/>
        </p:nvSpPr>
        <p:spPr>
          <a:xfrm>
            <a:off x="628650" y="4776384"/>
            <a:ext cx="3992680" cy="32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5747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2"/>
                </a:solidFill>
                <a:latin typeface="VIC Light Italic" pitchFamily="2" charset="77"/>
                <a:ea typeface="+mn-ea"/>
                <a:cs typeface="+mn-cs"/>
              </a:defRPr>
            </a:lvl1pPr>
            <a:lvl2pPr marL="860450" indent="-285750" algn="l" defTabSz="5747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Blip>
                <a:blip r:embed="rId4"/>
              </a:buBlip>
              <a:defRPr sz="1400" b="0" i="0" kern="1200">
                <a:solidFill>
                  <a:schemeClr val="tx2"/>
                </a:solidFill>
                <a:latin typeface="VIC Light Italic" pitchFamily="2" charset="77"/>
                <a:ea typeface="+mn-ea"/>
                <a:cs typeface="+mn-cs"/>
              </a:defRPr>
            </a:lvl2pPr>
            <a:lvl3pPr marL="1435151" indent="-285750" algn="l" defTabSz="5747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Tx/>
              <a:buBlip>
                <a:blip r:embed="rId4"/>
              </a:buBlip>
              <a:defRPr sz="1400" b="0" i="0" kern="1200">
                <a:solidFill>
                  <a:schemeClr val="tx2"/>
                </a:solidFill>
                <a:latin typeface="VIC Light Italic" pitchFamily="2" charset="77"/>
                <a:ea typeface="+mn-ea"/>
                <a:cs typeface="+mn-cs"/>
              </a:defRPr>
            </a:lvl3pPr>
            <a:lvl4pPr marL="2067001" indent="-342900" algn="l" defTabSz="5747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Blip>
                <a:blip r:embed="rId4"/>
              </a:buBlip>
              <a:defRPr sz="1400" b="0" i="0" kern="1200">
                <a:solidFill>
                  <a:schemeClr val="tx1"/>
                </a:solidFill>
                <a:latin typeface="VIC Light Italic" pitchFamily="2" charset="77"/>
                <a:ea typeface="+mn-ea"/>
                <a:cs typeface="+mn-cs"/>
              </a:defRPr>
            </a:lvl4pPr>
            <a:lvl5pPr marL="2641702" indent="-342900" algn="l" defTabSz="5747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Tx/>
              <a:buBlip>
                <a:blip r:embed="rId4"/>
              </a:buBlip>
              <a:defRPr sz="1400" b="0" i="0" kern="1200">
                <a:solidFill>
                  <a:schemeClr val="tx1"/>
                </a:solidFill>
                <a:latin typeface="VIC Light Italic" pitchFamily="2" charset="77"/>
                <a:ea typeface="+mn-ea"/>
                <a:cs typeface="+mn-cs"/>
              </a:defRPr>
            </a:lvl5pPr>
            <a:lvl6pPr marL="3160852" indent="-287350" algn="l" defTabSz="574700" rtl="0" eaLnBrk="1" latinLnBrk="0" hangingPunct="1">
              <a:spcBef>
                <a:spcPct val="20000"/>
              </a:spcBef>
              <a:buFont typeface="Arial"/>
              <a:buChar char="•"/>
              <a:defRPr sz="25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35553" indent="-287350" algn="l" defTabSz="574700" rtl="0" eaLnBrk="1" latinLnBrk="0" hangingPunct="1">
              <a:spcBef>
                <a:spcPct val="20000"/>
              </a:spcBef>
              <a:buFont typeface="Arial"/>
              <a:buChar char="•"/>
              <a:defRPr sz="25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10253" indent="-287350" algn="l" defTabSz="574700" rtl="0" eaLnBrk="1" latinLnBrk="0" hangingPunct="1">
              <a:spcBef>
                <a:spcPct val="20000"/>
              </a:spcBef>
              <a:buFont typeface="Arial"/>
              <a:buChar char="•"/>
              <a:defRPr sz="25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4953" indent="-287350" algn="l" defTabSz="574700" rtl="0" eaLnBrk="1" latinLnBrk="0" hangingPunct="1">
              <a:spcBef>
                <a:spcPct val="20000"/>
              </a:spcBef>
              <a:buFont typeface="Arial"/>
              <a:buChar char="•"/>
              <a:defRPr sz="25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213" lvl="1" indent="0">
              <a:lnSpc>
                <a:spcPct val="110000"/>
              </a:lnSpc>
              <a:buFontTx/>
              <a:buNone/>
              <a:defRPr/>
            </a:pPr>
            <a:r>
              <a:rPr lang="en-GB" altLang="en-US" sz="1200" i="1" dirty="0">
                <a:latin typeface="VIC" pitchFamily="2" charset="77"/>
              </a:rPr>
              <a:t>Sunshine Law Courts</a:t>
            </a:r>
          </a:p>
        </p:txBody>
      </p:sp>
      <p:pic>
        <p:nvPicPr>
          <p:cNvPr id="6" name="Picture 5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226D86BB-D64B-324B-8085-772C65E87B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9041" y="2924459"/>
            <a:ext cx="2666879" cy="17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38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573E2B-7ECA-4103-B0CB-253DFAF5C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6299"/>
            <a:ext cx="5371317" cy="82812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rgbClr val="AF272F"/>
                </a:solidFill>
                <a:latin typeface="VIC Medium" pitchFamily="2" charset="77"/>
                <a:ea typeface="+mn-ea"/>
                <a:cs typeface="+mn-cs"/>
              </a:rPr>
              <a:t>2020-21 PAEC Hearings: </a:t>
            </a:r>
            <a:r>
              <a:rPr lang="en-US" sz="1400" dirty="0">
                <a:solidFill>
                  <a:srgbClr val="AF272F"/>
                </a:solidFill>
                <a:latin typeface="VIC Light" pitchFamily="2" charset="77"/>
                <a:ea typeface="+mn-ea"/>
                <a:cs typeface="+mn-cs"/>
              </a:rPr>
              <a:t>Attorney-General</a:t>
            </a:r>
            <a:br>
              <a:rPr lang="en-US" sz="1400" dirty="0">
                <a:solidFill>
                  <a:srgbClr val="AF272F"/>
                </a:solidFill>
                <a:latin typeface="VIC Light" pitchFamily="2" charset="77"/>
                <a:ea typeface="+mn-ea"/>
                <a:cs typeface="+mn-cs"/>
              </a:rPr>
            </a:br>
            <a:br>
              <a:rPr lang="en-AU" sz="1400" dirty="0">
                <a:solidFill>
                  <a:srgbClr val="AF272F"/>
                </a:solidFill>
                <a:latin typeface="VIC Medium" pitchFamily="2" charset="77"/>
                <a:ea typeface="+mn-ea"/>
                <a:cs typeface="+mn-cs"/>
              </a:rPr>
            </a:br>
            <a:r>
              <a:rPr lang="en-AU" dirty="0">
                <a:latin typeface="VIC Medium" pitchFamily="2" charset="77"/>
              </a:rPr>
              <a:t>2020-21 Budget Initiatives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869CFE-9D90-4055-BE84-FDEAF113FF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95478" y="1073531"/>
            <a:ext cx="3992680" cy="324129"/>
          </a:xfrm>
        </p:spPr>
        <p:txBody>
          <a:bodyPr>
            <a:normAutofit fontScale="55000" lnSpcReduction="20000"/>
          </a:bodyPr>
          <a:lstStyle/>
          <a:p>
            <a:pPr marL="49213" lvl="1" indent="0">
              <a:lnSpc>
                <a:spcPct val="110000"/>
              </a:lnSpc>
              <a:buNone/>
              <a:defRPr/>
            </a:pPr>
            <a:r>
              <a:rPr lang="en-GB" altLang="en-US" sz="1200" dirty="0">
                <a:latin typeface="VIC Medium Italic" pitchFamily="2" charset="77"/>
              </a:rPr>
              <a:t>Court Services Victoria</a:t>
            </a:r>
          </a:p>
          <a:p>
            <a:pPr marL="49213" lvl="1" indent="0">
              <a:lnSpc>
                <a:spcPct val="110000"/>
              </a:lnSpc>
              <a:buNone/>
              <a:defRPr/>
            </a:pPr>
            <a:r>
              <a:rPr lang="en-GB" altLang="en-US" sz="1200" dirty="0">
                <a:latin typeface="VIC Medium Italic" pitchFamily="2" charset="77"/>
              </a:rPr>
              <a:t>Output initiatives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EE5F89EB-A665-6C4C-A01B-4BB243A51F7E}"/>
              </a:ext>
            </a:extLst>
          </p:cNvPr>
          <p:cNvSpPr txBox="1">
            <a:spLocks/>
          </p:cNvSpPr>
          <p:nvPr/>
        </p:nvSpPr>
        <p:spPr>
          <a:xfrm>
            <a:off x="628650" y="1150930"/>
            <a:ext cx="3992680" cy="32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5747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2"/>
                </a:solidFill>
                <a:latin typeface="VIC Light Italic" pitchFamily="2" charset="77"/>
                <a:ea typeface="+mn-ea"/>
                <a:cs typeface="+mn-cs"/>
              </a:defRPr>
            </a:lvl1pPr>
            <a:lvl2pPr marL="860450" indent="-285750" algn="l" defTabSz="5747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Blip>
                <a:blip r:embed="rId3"/>
              </a:buBlip>
              <a:defRPr sz="1400" b="0" i="0" kern="1200">
                <a:solidFill>
                  <a:schemeClr val="tx2"/>
                </a:solidFill>
                <a:latin typeface="VIC Light Italic" pitchFamily="2" charset="77"/>
                <a:ea typeface="+mn-ea"/>
                <a:cs typeface="+mn-cs"/>
              </a:defRPr>
            </a:lvl2pPr>
            <a:lvl3pPr marL="1435151" indent="-285750" algn="l" defTabSz="5747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Tx/>
              <a:buBlip>
                <a:blip r:embed="rId3"/>
              </a:buBlip>
              <a:defRPr sz="1400" b="0" i="0" kern="1200">
                <a:solidFill>
                  <a:schemeClr val="tx2"/>
                </a:solidFill>
                <a:latin typeface="VIC Light Italic" pitchFamily="2" charset="77"/>
                <a:ea typeface="+mn-ea"/>
                <a:cs typeface="+mn-cs"/>
              </a:defRPr>
            </a:lvl3pPr>
            <a:lvl4pPr marL="2067001" indent="-342900" algn="l" defTabSz="5747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Blip>
                <a:blip r:embed="rId3"/>
              </a:buBlip>
              <a:defRPr sz="1400" b="0" i="0" kern="1200">
                <a:solidFill>
                  <a:schemeClr val="tx1"/>
                </a:solidFill>
                <a:latin typeface="VIC Light Italic" pitchFamily="2" charset="77"/>
                <a:ea typeface="+mn-ea"/>
                <a:cs typeface="+mn-cs"/>
              </a:defRPr>
            </a:lvl4pPr>
            <a:lvl5pPr marL="2641702" indent="-342900" algn="l" defTabSz="5747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Tx/>
              <a:buBlip>
                <a:blip r:embed="rId3"/>
              </a:buBlip>
              <a:defRPr sz="1400" b="0" i="0" kern="1200">
                <a:solidFill>
                  <a:schemeClr val="tx1"/>
                </a:solidFill>
                <a:latin typeface="VIC Light Italic" pitchFamily="2" charset="77"/>
                <a:ea typeface="+mn-ea"/>
                <a:cs typeface="+mn-cs"/>
              </a:defRPr>
            </a:lvl5pPr>
            <a:lvl6pPr marL="3160852" indent="-287350" algn="l" defTabSz="574700" rtl="0" eaLnBrk="1" latinLnBrk="0" hangingPunct="1">
              <a:spcBef>
                <a:spcPct val="20000"/>
              </a:spcBef>
              <a:buFont typeface="Arial"/>
              <a:buChar char="•"/>
              <a:defRPr sz="25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35553" indent="-287350" algn="l" defTabSz="574700" rtl="0" eaLnBrk="1" latinLnBrk="0" hangingPunct="1">
              <a:spcBef>
                <a:spcPct val="20000"/>
              </a:spcBef>
              <a:buFont typeface="Arial"/>
              <a:buChar char="•"/>
              <a:defRPr sz="25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10253" indent="-287350" algn="l" defTabSz="574700" rtl="0" eaLnBrk="1" latinLnBrk="0" hangingPunct="1">
              <a:spcBef>
                <a:spcPct val="20000"/>
              </a:spcBef>
              <a:buFont typeface="Arial"/>
              <a:buChar char="•"/>
              <a:defRPr sz="25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4953" indent="-287350" algn="l" defTabSz="574700" rtl="0" eaLnBrk="1" latinLnBrk="0" hangingPunct="1">
              <a:spcBef>
                <a:spcPct val="20000"/>
              </a:spcBef>
              <a:buFont typeface="Arial"/>
              <a:buChar char="•"/>
              <a:defRPr sz="25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213" lvl="1" indent="0">
              <a:lnSpc>
                <a:spcPct val="110000"/>
              </a:lnSpc>
              <a:buFontTx/>
              <a:buNone/>
              <a:defRPr/>
            </a:pPr>
            <a:r>
              <a:rPr lang="en-GB" altLang="en-US" sz="1200" dirty="0">
                <a:latin typeface="VIC Medium" pitchFamily="2" charset="77"/>
              </a:rPr>
              <a:t>Court Services Victoria – asset initiatives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5A902A6-838B-E546-A494-59CB01239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105" y="1693540"/>
            <a:ext cx="674462" cy="620452"/>
          </a:xfrm>
          <a:prstGeom prst="rect">
            <a:avLst/>
          </a:prstGeom>
        </p:spPr>
      </p:pic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F9D2C18E-8777-984A-9B42-4E40E9BD7017}"/>
              </a:ext>
            </a:extLst>
          </p:cNvPr>
          <p:cNvSpPr txBox="1">
            <a:spLocks/>
          </p:cNvSpPr>
          <p:nvPr/>
        </p:nvSpPr>
        <p:spPr>
          <a:xfrm>
            <a:off x="628650" y="4776384"/>
            <a:ext cx="3992680" cy="32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5747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2"/>
                </a:solidFill>
                <a:latin typeface="VIC Light Italic" pitchFamily="2" charset="77"/>
                <a:ea typeface="+mn-ea"/>
                <a:cs typeface="+mn-cs"/>
              </a:defRPr>
            </a:lvl1pPr>
            <a:lvl2pPr marL="860450" indent="-285750" algn="l" defTabSz="5747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Blip>
                <a:blip r:embed="rId3"/>
              </a:buBlip>
              <a:defRPr sz="1400" b="0" i="0" kern="1200">
                <a:solidFill>
                  <a:schemeClr val="tx2"/>
                </a:solidFill>
                <a:latin typeface="VIC Light Italic" pitchFamily="2" charset="77"/>
                <a:ea typeface="+mn-ea"/>
                <a:cs typeface="+mn-cs"/>
              </a:defRPr>
            </a:lvl2pPr>
            <a:lvl3pPr marL="1435151" indent="-285750" algn="l" defTabSz="5747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Tx/>
              <a:buBlip>
                <a:blip r:embed="rId3"/>
              </a:buBlip>
              <a:defRPr sz="1400" b="0" i="0" kern="1200">
                <a:solidFill>
                  <a:schemeClr val="tx2"/>
                </a:solidFill>
                <a:latin typeface="VIC Light Italic" pitchFamily="2" charset="77"/>
                <a:ea typeface="+mn-ea"/>
                <a:cs typeface="+mn-cs"/>
              </a:defRPr>
            </a:lvl3pPr>
            <a:lvl4pPr marL="2067001" indent="-342900" algn="l" defTabSz="5747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Blip>
                <a:blip r:embed="rId3"/>
              </a:buBlip>
              <a:defRPr sz="1400" b="0" i="0" kern="1200">
                <a:solidFill>
                  <a:schemeClr val="tx1"/>
                </a:solidFill>
                <a:latin typeface="VIC Light Italic" pitchFamily="2" charset="77"/>
                <a:ea typeface="+mn-ea"/>
                <a:cs typeface="+mn-cs"/>
              </a:defRPr>
            </a:lvl4pPr>
            <a:lvl5pPr marL="2641702" indent="-342900" algn="l" defTabSz="5747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Tx/>
              <a:buBlip>
                <a:blip r:embed="rId3"/>
              </a:buBlip>
              <a:defRPr sz="1400" b="0" i="0" kern="1200">
                <a:solidFill>
                  <a:schemeClr val="tx1"/>
                </a:solidFill>
                <a:latin typeface="VIC Light Italic" pitchFamily="2" charset="77"/>
                <a:ea typeface="+mn-ea"/>
                <a:cs typeface="+mn-cs"/>
              </a:defRPr>
            </a:lvl5pPr>
            <a:lvl6pPr marL="3160852" indent="-287350" algn="l" defTabSz="574700" rtl="0" eaLnBrk="1" latinLnBrk="0" hangingPunct="1">
              <a:spcBef>
                <a:spcPct val="20000"/>
              </a:spcBef>
              <a:buFont typeface="Arial"/>
              <a:buChar char="•"/>
              <a:defRPr sz="25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35553" indent="-287350" algn="l" defTabSz="574700" rtl="0" eaLnBrk="1" latinLnBrk="0" hangingPunct="1">
              <a:spcBef>
                <a:spcPct val="20000"/>
              </a:spcBef>
              <a:buFont typeface="Arial"/>
              <a:buChar char="•"/>
              <a:defRPr sz="25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10253" indent="-287350" algn="l" defTabSz="574700" rtl="0" eaLnBrk="1" latinLnBrk="0" hangingPunct="1">
              <a:spcBef>
                <a:spcPct val="20000"/>
              </a:spcBef>
              <a:buFont typeface="Arial"/>
              <a:buChar char="•"/>
              <a:defRPr sz="25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4953" indent="-287350" algn="l" defTabSz="574700" rtl="0" eaLnBrk="1" latinLnBrk="0" hangingPunct="1">
              <a:spcBef>
                <a:spcPct val="20000"/>
              </a:spcBef>
              <a:buFont typeface="Arial"/>
              <a:buChar char="•"/>
              <a:defRPr sz="25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213" lvl="1" indent="0">
              <a:lnSpc>
                <a:spcPct val="110000"/>
              </a:lnSpc>
              <a:buFontTx/>
              <a:buNone/>
              <a:defRPr/>
            </a:pPr>
            <a:r>
              <a:rPr lang="en-GB" altLang="en-US" sz="1200" i="1" dirty="0">
                <a:latin typeface="VIC" pitchFamily="2" charset="77"/>
              </a:rPr>
              <a:t>New Wyndham Law Court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BE8FD8D3-11B1-8741-B11F-4D09746565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201705"/>
              </p:ext>
            </p:extLst>
          </p:nvPr>
        </p:nvGraphicFramePr>
        <p:xfrm>
          <a:off x="628650" y="1595667"/>
          <a:ext cx="7774406" cy="822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02322">
                  <a:extLst>
                    <a:ext uri="{9D8B030D-6E8A-4147-A177-3AD203B41FA5}">
                      <a16:colId xmlns:a16="http://schemas.microsoft.com/office/drawing/2014/main" val="2243870943"/>
                    </a:ext>
                  </a:extLst>
                </a:gridCol>
                <a:gridCol w="1349295">
                  <a:extLst>
                    <a:ext uri="{9D8B030D-6E8A-4147-A177-3AD203B41FA5}">
                      <a16:colId xmlns:a16="http://schemas.microsoft.com/office/drawing/2014/main" val="4087272480"/>
                    </a:ext>
                  </a:extLst>
                </a:gridCol>
                <a:gridCol w="5422789">
                  <a:extLst>
                    <a:ext uri="{9D8B030D-6E8A-4147-A177-3AD203B41FA5}">
                      <a16:colId xmlns:a16="http://schemas.microsoft.com/office/drawing/2014/main" val="1497656366"/>
                    </a:ext>
                  </a:extLst>
                </a:gridCol>
              </a:tblGrid>
              <a:tr h="6504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solidFill>
                      <a:srgbClr val="AF272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i="0" dirty="0">
                          <a:latin typeface="VIC" pitchFamily="2" charset="77"/>
                        </a:rPr>
                        <a:t>$311.8 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buFont typeface="Arial" panose="020B0604020202020204" pitchFamily="34" charset="0"/>
                        <a:buNone/>
                      </a:pPr>
                      <a:r>
                        <a:rPr lang="en-AU" altLang="en-US" sz="1200" dirty="0">
                          <a:latin typeface="VIC Medium" pitchFamily="2" charset="77"/>
                          <a:ea typeface="VIC Medium" pitchFamily="2" charset="77"/>
                          <a:cs typeface="VIC Medium" pitchFamily="2" charset="77"/>
                        </a:rPr>
                        <a:t>in asset funding which includes:</a:t>
                      </a:r>
                    </a:p>
                    <a:p>
                      <a:pPr marL="171450" indent="-171450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en-AU" altLang="en-US" sz="1200" dirty="0">
                          <a:latin typeface="VIC Medium" pitchFamily="2" charset="77"/>
                          <a:ea typeface="VIC Medium" pitchFamily="2" charset="77"/>
                          <a:cs typeface="VIC Medium" pitchFamily="2" charset="77"/>
                        </a:rPr>
                        <a:t>$271.1 million for New Wyndham Law Court;</a:t>
                      </a:r>
                    </a:p>
                    <a:p>
                      <a:pPr marL="171450" indent="-171450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en-AU" altLang="en-US" sz="1200" dirty="0">
                          <a:latin typeface="VIC Medium" pitchFamily="2" charset="77"/>
                          <a:ea typeface="VIC Medium" pitchFamily="2" charset="77"/>
                          <a:cs typeface="VIC Medium" pitchFamily="2" charset="77"/>
                        </a:rPr>
                        <a:t>$16.3 million for Sunshine Law Courts Redevelopment;</a:t>
                      </a:r>
                    </a:p>
                    <a:p>
                      <a:pPr marL="171450" indent="-171450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en-AU" altLang="en-US" sz="1200" dirty="0">
                          <a:latin typeface="VIC Medium" pitchFamily="2" charset="77"/>
                          <a:ea typeface="VIC Medium" pitchFamily="2" charset="77"/>
                          <a:cs typeface="VIC Medium" pitchFamily="2" charset="77"/>
                        </a:rPr>
                        <a:t>$12.5 million for Court response to coronavirus (COVID‑19)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F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634142"/>
                  </a:ext>
                </a:extLst>
              </a:tr>
            </a:tbl>
          </a:graphicData>
        </a:graphic>
      </p:graphicFrame>
      <p:pic>
        <p:nvPicPr>
          <p:cNvPr id="33" name="Picture 32" descr="A group of people walking down a street next to a building&#10;&#10;Description automatically generated">
            <a:extLst>
              <a:ext uri="{FF2B5EF4-FFF2-40B4-BE49-F238E27FC236}">
                <a16:creationId xmlns:a16="http://schemas.microsoft.com/office/drawing/2014/main" id="{82389DCC-09FA-FD44-BFB0-6600128F0C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2845990"/>
            <a:ext cx="2347806" cy="1818330"/>
          </a:xfrm>
          <a:prstGeom prst="rect">
            <a:avLst/>
          </a:prstGeom>
        </p:spPr>
      </p:pic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C711D0B1-6BEB-D64E-8A8B-54D90A7C2D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1135" y="2831857"/>
            <a:ext cx="2347806" cy="18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31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573E2B-7ECA-4103-B0CB-253DFAF5C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6299"/>
            <a:ext cx="5371317" cy="82812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rgbClr val="AF272F"/>
                </a:solidFill>
                <a:latin typeface="VIC Medium" pitchFamily="2" charset="77"/>
                <a:ea typeface="+mn-ea"/>
                <a:cs typeface="+mn-cs"/>
              </a:rPr>
              <a:t>2020-21 PAEC Hearings: </a:t>
            </a:r>
            <a:r>
              <a:rPr lang="en-US" sz="1400" dirty="0">
                <a:solidFill>
                  <a:srgbClr val="AF272F"/>
                </a:solidFill>
                <a:latin typeface="VIC Light" pitchFamily="2" charset="77"/>
                <a:ea typeface="+mn-ea"/>
                <a:cs typeface="+mn-cs"/>
              </a:rPr>
              <a:t>Attorney-General</a:t>
            </a:r>
            <a:br>
              <a:rPr lang="en-US" sz="1400" dirty="0">
                <a:solidFill>
                  <a:srgbClr val="AF272F"/>
                </a:solidFill>
                <a:latin typeface="VIC Light" pitchFamily="2" charset="77"/>
                <a:ea typeface="+mn-ea"/>
                <a:cs typeface="+mn-cs"/>
              </a:rPr>
            </a:br>
            <a:br>
              <a:rPr lang="en-AU" sz="1400" dirty="0">
                <a:solidFill>
                  <a:srgbClr val="AF272F"/>
                </a:solidFill>
                <a:latin typeface="VIC Medium" pitchFamily="2" charset="77"/>
                <a:ea typeface="+mn-ea"/>
                <a:cs typeface="+mn-cs"/>
              </a:rPr>
            </a:br>
            <a:r>
              <a:rPr lang="en-AU" dirty="0">
                <a:latin typeface="VIC Medium" pitchFamily="2" charset="77"/>
              </a:rPr>
              <a:t>2020-21 Budget Initiatives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9431ED7-CD9F-5A47-988B-FE864D1B7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64670">
            <a:off x="805492" y="2144533"/>
            <a:ext cx="593788" cy="593788"/>
          </a:xfrm>
          <a:prstGeom prst="rect">
            <a:avLst/>
          </a:prstGeom>
        </p:spPr>
      </p:pic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EE5F89EB-A665-6C4C-A01B-4BB243A51F7E}"/>
              </a:ext>
            </a:extLst>
          </p:cNvPr>
          <p:cNvSpPr txBox="1">
            <a:spLocks/>
          </p:cNvSpPr>
          <p:nvPr/>
        </p:nvSpPr>
        <p:spPr>
          <a:xfrm>
            <a:off x="628649" y="1150930"/>
            <a:ext cx="7465483" cy="32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5747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2"/>
                </a:solidFill>
                <a:latin typeface="VIC Light Italic" pitchFamily="2" charset="77"/>
                <a:ea typeface="+mn-ea"/>
                <a:cs typeface="+mn-cs"/>
              </a:defRPr>
            </a:lvl1pPr>
            <a:lvl2pPr marL="860450" indent="-285750" algn="l" defTabSz="5747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Blip>
                <a:blip r:embed="rId4"/>
              </a:buBlip>
              <a:defRPr sz="1400" b="0" i="0" kern="1200">
                <a:solidFill>
                  <a:schemeClr val="tx2"/>
                </a:solidFill>
                <a:latin typeface="VIC Light Italic" pitchFamily="2" charset="77"/>
                <a:ea typeface="+mn-ea"/>
                <a:cs typeface="+mn-cs"/>
              </a:defRPr>
            </a:lvl2pPr>
            <a:lvl3pPr marL="1435151" indent="-285750" algn="l" defTabSz="5747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Tx/>
              <a:buBlip>
                <a:blip r:embed="rId4"/>
              </a:buBlip>
              <a:defRPr sz="1400" b="0" i="0" kern="1200">
                <a:solidFill>
                  <a:schemeClr val="tx2"/>
                </a:solidFill>
                <a:latin typeface="VIC Light Italic" pitchFamily="2" charset="77"/>
                <a:ea typeface="+mn-ea"/>
                <a:cs typeface="+mn-cs"/>
              </a:defRPr>
            </a:lvl3pPr>
            <a:lvl4pPr marL="2067001" indent="-342900" algn="l" defTabSz="5747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Blip>
                <a:blip r:embed="rId4"/>
              </a:buBlip>
              <a:defRPr sz="1400" b="0" i="0" kern="1200">
                <a:solidFill>
                  <a:schemeClr val="tx1"/>
                </a:solidFill>
                <a:latin typeface="VIC Light Italic" pitchFamily="2" charset="77"/>
                <a:ea typeface="+mn-ea"/>
                <a:cs typeface="+mn-cs"/>
              </a:defRPr>
            </a:lvl4pPr>
            <a:lvl5pPr marL="2641702" indent="-342900" algn="l" defTabSz="5747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Tx/>
              <a:buBlip>
                <a:blip r:embed="rId4"/>
              </a:buBlip>
              <a:defRPr sz="1400" b="0" i="0" kern="1200">
                <a:solidFill>
                  <a:schemeClr val="tx1"/>
                </a:solidFill>
                <a:latin typeface="VIC Light Italic" pitchFamily="2" charset="77"/>
                <a:ea typeface="+mn-ea"/>
                <a:cs typeface="+mn-cs"/>
              </a:defRPr>
            </a:lvl5pPr>
            <a:lvl6pPr marL="3160852" indent="-287350" algn="l" defTabSz="574700" rtl="0" eaLnBrk="1" latinLnBrk="0" hangingPunct="1">
              <a:spcBef>
                <a:spcPct val="20000"/>
              </a:spcBef>
              <a:buFont typeface="Arial"/>
              <a:buChar char="•"/>
              <a:defRPr sz="25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35553" indent="-287350" algn="l" defTabSz="574700" rtl="0" eaLnBrk="1" latinLnBrk="0" hangingPunct="1">
              <a:spcBef>
                <a:spcPct val="20000"/>
              </a:spcBef>
              <a:buFont typeface="Arial"/>
              <a:buChar char="•"/>
              <a:defRPr sz="25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10253" indent="-287350" algn="l" defTabSz="574700" rtl="0" eaLnBrk="1" latinLnBrk="0" hangingPunct="1">
              <a:spcBef>
                <a:spcPct val="20000"/>
              </a:spcBef>
              <a:buFont typeface="Arial"/>
              <a:buChar char="•"/>
              <a:defRPr sz="25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4953" indent="-287350" algn="l" defTabSz="574700" rtl="0" eaLnBrk="1" latinLnBrk="0" hangingPunct="1">
              <a:spcBef>
                <a:spcPct val="20000"/>
              </a:spcBef>
              <a:buFont typeface="Arial"/>
              <a:buChar char="•"/>
              <a:defRPr sz="25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213" lvl="1" indent="0">
              <a:lnSpc>
                <a:spcPct val="110000"/>
              </a:lnSpc>
              <a:buNone/>
              <a:defRPr/>
            </a:pPr>
            <a:r>
              <a:rPr lang="en-AU" sz="1200" dirty="0">
                <a:latin typeface="VIC Medium" pitchFamily="2" charset="77"/>
              </a:rPr>
              <a:t>Independent</a:t>
            </a:r>
            <a:r>
              <a:rPr lang="en-AU" sz="1200" b="1" dirty="0">
                <a:latin typeface="VIC Medium" panose="00000600000000000000" pitchFamily="2" charset="0"/>
              </a:rPr>
              <a:t> </a:t>
            </a:r>
            <a:r>
              <a:rPr lang="en-AU" sz="1200" dirty="0">
                <a:latin typeface="VIC Medium" pitchFamily="2" charset="77"/>
              </a:rPr>
              <a:t>integrity</a:t>
            </a:r>
            <a:r>
              <a:rPr lang="en-AU" sz="1200" b="1" dirty="0">
                <a:latin typeface="VIC Medium" panose="00000600000000000000" pitchFamily="2" charset="0"/>
              </a:rPr>
              <a:t> </a:t>
            </a:r>
            <a:r>
              <a:rPr lang="en-AU" sz="1200" dirty="0">
                <a:latin typeface="VIC Medium" pitchFamily="2" charset="77"/>
              </a:rPr>
              <a:t>bodies</a:t>
            </a:r>
            <a:r>
              <a:rPr lang="en-AU" sz="1200" b="1" dirty="0">
                <a:latin typeface="VIC Medium" panose="00000600000000000000" pitchFamily="2" charset="0"/>
              </a:rPr>
              <a:t> – </a:t>
            </a:r>
            <a:r>
              <a:rPr lang="en-AU" sz="1200" dirty="0">
                <a:latin typeface="VIC Medium" pitchFamily="2" charset="77"/>
              </a:rPr>
              <a:t>under</a:t>
            </a:r>
            <a:r>
              <a:rPr lang="en-AU" sz="1200" b="1" dirty="0">
                <a:latin typeface="VIC Medium" panose="00000600000000000000" pitchFamily="2" charset="0"/>
              </a:rPr>
              <a:t> </a:t>
            </a:r>
            <a:r>
              <a:rPr lang="en-AU" sz="1200" dirty="0">
                <a:latin typeface="VIC Medium" pitchFamily="2" charset="77"/>
              </a:rPr>
              <a:t>Parliament</a:t>
            </a:r>
          </a:p>
          <a:p>
            <a:pPr marL="49213" lvl="1" indent="0">
              <a:lnSpc>
                <a:spcPct val="110000"/>
              </a:lnSpc>
              <a:buFontTx/>
              <a:buNone/>
              <a:defRPr/>
            </a:pPr>
            <a:endParaRPr lang="en-GB" altLang="en-US" sz="1200" dirty="0">
              <a:latin typeface="VIC Medium" pitchFamily="2" charset="77"/>
            </a:endParaRP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7480B33F-EB41-EB4D-93BF-B1A6D6B82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55577"/>
              </p:ext>
            </p:extLst>
          </p:nvPr>
        </p:nvGraphicFramePr>
        <p:xfrm>
          <a:off x="628649" y="1572296"/>
          <a:ext cx="8052771" cy="153535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38210">
                  <a:extLst>
                    <a:ext uri="{9D8B030D-6E8A-4147-A177-3AD203B41FA5}">
                      <a16:colId xmlns:a16="http://schemas.microsoft.com/office/drawing/2014/main" val="2243870943"/>
                    </a:ext>
                  </a:extLst>
                </a:gridCol>
                <a:gridCol w="1316920">
                  <a:extLst>
                    <a:ext uri="{9D8B030D-6E8A-4147-A177-3AD203B41FA5}">
                      <a16:colId xmlns:a16="http://schemas.microsoft.com/office/drawing/2014/main" val="4087272480"/>
                    </a:ext>
                  </a:extLst>
                </a:gridCol>
                <a:gridCol w="5697641">
                  <a:extLst>
                    <a:ext uri="{9D8B030D-6E8A-4147-A177-3AD203B41FA5}">
                      <a16:colId xmlns:a16="http://schemas.microsoft.com/office/drawing/2014/main" val="1497656366"/>
                    </a:ext>
                  </a:extLst>
                </a:gridCol>
              </a:tblGrid>
              <a:tr h="856546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solidFill>
                      <a:srgbClr val="AF272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i="0" dirty="0">
                          <a:latin typeface="VIC" pitchFamily="2" charset="77"/>
                        </a:rPr>
                        <a:t>$36.5 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F272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en-AU" altLang="en-US" sz="1200" dirty="0">
                          <a:latin typeface="VIC Medium" pitchFamily="2" charset="77"/>
                        </a:rPr>
                        <a:t>in output initiatives which includes: </a:t>
                      </a:r>
                    </a:p>
                    <a:p>
                      <a:pPr marL="171450" indent="-17145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AU" altLang="en-US" sz="1200" dirty="0">
                          <a:latin typeface="VIC Medium" panose="00000600000000000000" pitchFamily="2" charset="0"/>
                          <a:ea typeface="VIC Medium" panose="00000600000000000000" pitchFamily="2" charset="0"/>
                          <a:cs typeface="VIC Medium" panose="00000600000000000000" pitchFamily="2" charset="0"/>
                        </a:rPr>
                        <a:t>$27.1 million funding for IBAC: Meeting demand and community expectations;	</a:t>
                      </a:r>
                    </a:p>
                    <a:p>
                      <a:pPr marL="171450" indent="-17145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AU" altLang="en-US" sz="1200" dirty="0">
                          <a:latin typeface="VIC Medium" panose="00000600000000000000" pitchFamily="2" charset="0"/>
                          <a:ea typeface="VIC Medium" panose="00000600000000000000" pitchFamily="2" charset="0"/>
                          <a:cs typeface="VIC Medium" panose="00000600000000000000" pitchFamily="2" charset="0"/>
                        </a:rPr>
                        <a:t>$6.3 million for Funding for Victorian Inspectorate; and	</a:t>
                      </a:r>
                    </a:p>
                    <a:p>
                      <a:pPr marL="171450" indent="-17145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AU" altLang="en-US" sz="1200" dirty="0">
                          <a:latin typeface="VIC Medium" panose="00000600000000000000" pitchFamily="2" charset="0"/>
                          <a:ea typeface="VIC Medium" panose="00000600000000000000" pitchFamily="2" charset="0"/>
                          <a:cs typeface="VIC Medium" panose="00000600000000000000" pitchFamily="2" charset="0"/>
                        </a:rPr>
                        <a:t>$3.1 million for Securing a sustainable Ombudsman for Victorians</a:t>
                      </a:r>
                      <a:endParaRPr lang="en-AU" altLang="en-US" sz="1200" dirty="0">
                        <a:latin typeface="VIC Medium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F272F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634142"/>
                  </a:ext>
                </a:extLst>
              </a:tr>
              <a:tr h="52951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solidFill>
                      <a:srgbClr val="AF272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272F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396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654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A960481-B74A-49C0-B947-7D18AB37CC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1800" dirty="0">
                <a:latin typeface="VIC SemiBold" pitchFamily="2" charset="77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05646557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ustom 1">
      <a:majorFont>
        <a:latin typeface="VIC SemiBold"/>
        <a:ea typeface=""/>
        <a:cs typeface=""/>
      </a:majorFont>
      <a:minorFont>
        <a:latin typeface="V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2A93E93-ACFF-0246-B949-DC01BD1FBB09}" vid="{73E23A2D-6623-0B4C-8C46-FE3A1279A3CC}"/>
    </a:ext>
  </a:extLst>
</a:theme>
</file>

<file path=ppt/theme/theme2.xml><?xml version="1.0" encoding="utf-8"?>
<a:theme xmlns:a="http://schemas.openxmlformats.org/drawingml/2006/main" name="Lists">
  <a:themeElements>
    <a:clrScheme name="DJCS 2020">
      <a:dk1>
        <a:srgbClr val="52565A"/>
      </a:dk1>
      <a:lt1>
        <a:srgbClr val="FFFFFF"/>
      </a:lt1>
      <a:dk2>
        <a:srgbClr val="000000"/>
      </a:dk2>
      <a:lt2>
        <a:srgbClr val="FFFFFF"/>
      </a:lt2>
      <a:accent1>
        <a:srgbClr val="0090DA"/>
      </a:accent1>
      <a:accent2>
        <a:srgbClr val="71C5E8"/>
      </a:accent2>
      <a:accent3>
        <a:srgbClr val="D9D9D6"/>
      </a:accent3>
      <a:accent4>
        <a:srgbClr val="52565A"/>
      </a:accent4>
      <a:accent5>
        <a:srgbClr val="000000"/>
      </a:accent5>
      <a:accent6>
        <a:srgbClr val="FFFFFF"/>
      </a:accent6>
      <a:hlink>
        <a:srgbClr val="0090DA"/>
      </a:hlink>
      <a:folHlink>
        <a:srgbClr val="52565A"/>
      </a:folHlink>
    </a:clrScheme>
    <a:fontScheme name="Custom 1">
      <a:majorFont>
        <a:latin typeface="VIC SemiBold"/>
        <a:ea typeface=""/>
        <a:cs typeface=""/>
      </a:majorFont>
      <a:minorFont>
        <a:latin typeface="V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JCS" id="{882CF46B-269C-415E-994C-BD0690CC5DF9}" vid="{4F0F3FFE-1168-41FC-8D32-3A3780B8418F}"/>
    </a:ext>
  </a:extLst>
</a:theme>
</file>

<file path=ppt/theme/theme3.xml><?xml version="1.0" encoding="utf-8"?>
<a:theme xmlns:a="http://schemas.openxmlformats.org/drawingml/2006/main" name="Key point">
  <a:themeElements>
    <a:clrScheme name="DJCS 2020">
      <a:dk1>
        <a:srgbClr val="52565A"/>
      </a:dk1>
      <a:lt1>
        <a:srgbClr val="FFFFFF"/>
      </a:lt1>
      <a:dk2>
        <a:srgbClr val="000000"/>
      </a:dk2>
      <a:lt2>
        <a:srgbClr val="FFFFFF"/>
      </a:lt2>
      <a:accent1>
        <a:srgbClr val="0090DA"/>
      </a:accent1>
      <a:accent2>
        <a:srgbClr val="71C5E8"/>
      </a:accent2>
      <a:accent3>
        <a:srgbClr val="D9D9D6"/>
      </a:accent3>
      <a:accent4>
        <a:srgbClr val="52565A"/>
      </a:accent4>
      <a:accent5>
        <a:srgbClr val="000000"/>
      </a:accent5>
      <a:accent6>
        <a:srgbClr val="FFFFFF"/>
      </a:accent6>
      <a:hlink>
        <a:srgbClr val="0090DA"/>
      </a:hlink>
      <a:folHlink>
        <a:srgbClr val="52565A"/>
      </a:folHlink>
    </a:clrScheme>
    <a:fontScheme name="Custom 1">
      <a:majorFont>
        <a:latin typeface="VIC SemiBold"/>
        <a:ea typeface=""/>
        <a:cs typeface=""/>
      </a:majorFont>
      <a:minorFont>
        <a:latin typeface="V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JCS" id="{882CF46B-269C-415E-994C-BD0690CC5DF9}" vid="{4F0F3FFE-1168-41FC-8D32-3A3780B8418F}"/>
    </a:ext>
  </a:extLst>
</a:theme>
</file>

<file path=ppt/theme/theme4.xml><?xml version="1.0" encoding="utf-8"?>
<a:theme xmlns:a="http://schemas.openxmlformats.org/drawingml/2006/main" name="Text-heavy">
  <a:themeElements>
    <a:clrScheme name="DJCS 2020">
      <a:dk1>
        <a:srgbClr val="52565A"/>
      </a:dk1>
      <a:lt1>
        <a:srgbClr val="FFFFFF"/>
      </a:lt1>
      <a:dk2>
        <a:srgbClr val="000000"/>
      </a:dk2>
      <a:lt2>
        <a:srgbClr val="FFFFFF"/>
      </a:lt2>
      <a:accent1>
        <a:srgbClr val="0090DA"/>
      </a:accent1>
      <a:accent2>
        <a:srgbClr val="71C5E8"/>
      </a:accent2>
      <a:accent3>
        <a:srgbClr val="D9D9D6"/>
      </a:accent3>
      <a:accent4>
        <a:srgbClr val="52565A"/>
      </a:accent4>
      <a:accent5>
        <a:srgbClr val="000000"/>
      </a:accent5>
      <a:accent6>
        <a:srgbClr val="FFFFFF"/>
      </a:accent6>
      <a:hlink>
        <a:srgbClr val="0090DA"/>
      </a:hlink>
      <a:folHlink>
        <a:srgbClr val="52565A"/>
      </a:folHlink>
    </a:clrScheme>
    <a:fontScheme name="Custom 1">
      <a:majorFont>
        <a:latin typeface="VIC SemiBold"/>
        <a:ea typeface=""/>
        <a:cs typeface=""/>
      </a:majorFont>
      <a:minorFont>
        <a:latin typeface="V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JCS" id="{882CF46B-269C-415E-994C-BD0690CC5DF9}" vid="{4F0F3FFE-1168-41FC-8D32-3A3780B8418F}"/>
    </a:ext>
  </a:extLst>
</a:theme>
</file>

<file path=ppt/theme/theme5.xml><?xml version="1.0" encoding="utf-8"?>
<a:theme xmlns:a="http://schemas.openxmlformats.org/drawingml/2006/main" name="Images">
  <a:themeElements>
    <a:clrScheme name="DJCS 2020">
      <a:dk1>
        <a:srgbClr val="52565A"/>
      </a:dk1>
      <a:lt1>
        <a:srgbClr val="FFFFFF"/>
      </a:lt1>
      <a:dk2>
        <a:srgbClr val="000000"/>
      </a:dk2>
      <a:lt2>
        <a:srgbClr val="FFFFFF"/>
      </a:lt2>
      <a:accent1>
        <a:srgbClr val="0090DA"/>
      </a:accent1>
      <a:accent2>
        <a:srgbClr val="71C5E8"/>
      </a:accent2>
      <a:accent3>
        <a:srgbClr val="D9D9D6"/>
      </a:accent3>
      <a:accent4>
        <a:srgbClr val="52565A"/>
      </a:accent4>
      <a:accent5>
        <a:srgbClr val="000000"/>
      </a:accent5>
      <a:accent6>
        <a:srgbClr val="FFFFFF"/>
      </a:accent6>
      <a:hlink>
        <a:srgbClr val="0090DA"/>
      </a:hlink>
      <a:folHlink>
        <a:srgbClr val="52565A"/>
      </a:folHlink>
    </a:clrScheme>
    <a:fontScheme name="Custom 1">
      <a:majorFont>
        <a:latin typeface="VIC SemiBold"/>
        <a:ea typeface=""/>
        <a:cs typeface=""/>
      </a:majorFont>
      <a:minorFont>
        <a:latin typeface="V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JCS" id="{882CF46B-269C-415E-994C-BD0690CC5DF9}" vid="{4F0F3FFE-1168-41FC-8D32-3A3780B8418F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usiness_x005f_x0020_Identifier xmlns="46c61757-ad04-49d5-a16a-4020ae46aeb3">2255</Business_x005f_x0020_Identifier>
    <Witness_x005f_x0020_Id xmlns="46c61757-ad04-49d5-a16a-4020ae46aeb3">3366</Witness_x005f_x0020_Id>
    <Committee_x0020_Start_x0020_Date xmlns="46c61757-ad04-49d5-a16a-4020ae46aeb3">1992-11-10T00:00:00+00:00</Committee_x0020_Start_x0020_Date>
    <PublishStatus xmlns="46c61757-ad04-49d5-a16a-4020ae46aeb3">Published</PublishStatus>
    <Committee_x0020_End_x0020_Date xmlns="46c61757-ad04-49d5-a16a-4020ae46aeb3" xsi:nil="true"/>
    <a559cadfb9a242f5b73f63650095a147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Statutory</TermName>
          <TermId xmlns="http://schemas.microsoft.com/office/infopath/2007/PartnerControls">552b84c6-df74-430a-9a48-041db974cef7</TermId>
        </TermInfo>
      </Terms>
    </a559cadfb9a242f5b73f63650095a147>
    <g6a0eebaf0724e87b07e787b0a6687af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Public Accounts and Estimates Committee</TermName>
          <TermId xmlns="http://schemas.microsoft.com/office/infopath/2007/PartnerControls">9ef73017-2d70-4947-8d4e-f8dcfd4e6934</TermId>
        </TermInfo>
      </Terms>
    </g6a0eebaf0724e87b07e787b0a6687af>
    <m3eeb9610e9c4640880ac1fecc69d01a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Legislative Assembly</TermName>
          <TermId xmlns="http://schemas.microsoft.com/office/infopath/2007/PartnerControls">6c673155-7d05-493d-b777-dc8304e4811b</TermId>
        </TermInfo>
      </Terms>
    </m3eeb9610e9c4640880ac1fecc69d01a>
    <Committee_x0020_Inquiry_x0020_Start_x0020_Date xmlns="46c61757-ad04-49d5-a16a-4020ae46aeb3">2020-01-10T00:00:00+00:00</Committee_x0020_Inquiry_x0020_Start_x0020_Date>
    <Committee_x0020_Inquiry_x0020_End_x0020_Date xmlns="46c61757-ad04-49d5-a16a-4020ae46aeb3">2021-10-28T00:00:00+00:00</Committee_x0020_Inquiry_x0020_End_x0020_Date>
    <TaxCatchAll xmlns="46c61757-ad04-49d5-a16a-4020ae46aeb3">
      <Value>200</Value>
      <Value>29</Value>
      <Value>86</Value>
      <Value>1</Value>
    </TaxCatchAll>
    <pf0be3ffd4e84049b08b651cf27bfd30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Inquiry into the 2020-21 Budget Estimates</TermName>
          <TermId xmlns="http://schemas.microsoft.com/office/infopath/2007/PartnerControls">ef7d8af4-6cc2-48b3-afff-ff2ceb76808b</TermId>
        </TermInfo>
      </Terms>
    </pf0be3ffd4e84049b08b651cf27bfd30>
    <DocumentKey xmlns="46c61757-ad04-49d5-a16a-4020ae46aeb3">witness-transcripts</DocumentKey>
    <MemberTaxHTField0 xmlns="474608a7-2664-4535-a61f-476faaff3ffa">
      <Terms xmlns="http://schemas.microsoft.com/office/infopath/2007/PartnerControls"/>
    </MemberTaxHTField0>
    <_dlc_DocId xmlns="474608a7-2664-4535-a61f-476faaff3ffa">VVDXTQS57MP7-629319645-1950</_dlc_DocId>
    <_dlc_DocIdUrl xmlns="474608a7-2664-4535-a61f-476faaff3ffa">
      <Url>https://pims-docs.parliament.vic.gov.au/ladocs/_layouts/15/DocIdRedir.aspx?ID=VVDXTQS57MP7-629319645-1950</Url>
      <Description>VVDXTQS57MP7-629319645-1950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ommittee Transcript Document" ma:contentTypeID="0x010100A6113086DC73B842B7D060591F1D1F2D0202003599A398073C574BBC5E7AB74D88AA51" ma:contentTypeVersion="25" ma:contentTypeDescription="Create a new document." ma:contentTypeScope="" ma:versionID="b7d2ffab65b8f55bd8c9de337be7d409">
  <xsd:schema xmlns:xsd="http://www.w3.org/2001/XMLSchema" xmlns:xs="http://www.w3.org/2001/XMLSchema" xmlns:p="http://schemas.microsoft.com/office/2006/metadata/properties" xmlns:ns2="46c61757-ad04-49d5-a16a-4020ae46aeb3" xmlns:ns3="474608a7-2664-4535-a61f-476faaff3ffa" targetNamespace="http://schemas.microsoft.com/office/2006/metadata/properties" ma:root="true" ma:fieldsID="782d1071733146b16537bca7c82528ed" ns2:_="" ns3:_="">
    <xsd:import namespace="46c61757-ad04-49d5-a16a-4020ae46aeb3"/>
    <xsd:import namespace="474608a7-2664-4535-a61f-476faaff3ffa"/>
    <xsd:element name="properties">
      <xsd:complexType>
        <xsd:sequence>
          <xsd:element name="documentManagement">
            <xsd:complexType>
              <xsd:all>
                <xsd:element ref="ns2:Business_x005f_x0020_Identifier" minOccurs="0"/>
                <xsd:element ref="ns2:m3eeb9610e9c4640880ac1fecc69d01a" minOccurs="0"/>
                <xsd:element ref="ns2:TaxCatchAll" minOccurs="0"/>
                <xsd:element ref="ns2:TaxCatchAllLabel" minOccurs="0"/>
                <xsd:element ref="ns2:Committee_x0020_Start_x0020_Date" minOccurs="0"/>
                <xsd:element ref="ns2:Committee_x0020_End_x0020_Date" minOccurs="0"/>
                <xsd:element ref="ns2:DocumentKey" minOccurs="0"/>
                <xsd:element ref="ns2:PublishStatus" minOccurs="0"/>
                <xsd:element ref="ns2:Committee_x0020_Inquiry_x0020_Start_x0020_Date" minOccurs="0"/>
                <xsd:element ref="ns2:Committee_x0020_Inquiry_x0020_End_x0020_Date" minOccurs="0"/>
                <xsd:element ref="ns3:MemberTaxHTField0" minOccurs="0"/>
                <xsd:element ref="ns2:Witness_x005f_x0020_Id" minOccurs="0"/>
                <xsd:element ref="ns2:g6a0eebaf0724e87b07e787b0a6687af" minOccurs="0"/>
                <xsd:element ref="ns2:a559cadfb9a242f5b73f63650095a147" minOccurs="0"/>
                <xsd:element ref="ns2:pf0be3ffd4e84049b08b651cf27bfd30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c61757-ad04-49d5-a16a-4020ae46aeb3" elementFormDefault="qualified">
    <xsd:import namespace="http://schemas.microsoft.com/office/2006/documentManagement/types"/>
    <xsd:import namespace="http://schemas.microsoft.com/office/infopath/2007/PartnerControls"/>
    <xsd:element name="Business_x005f_x0020_Identifier" ma:index="8" nillable="true" ma:displayName="Business Identifier" ma:indexed="true" ma:internalName="Business_x0020_Identifier" ma:readOnly="false">
      <xsd:simpleType>
        <xsd:restriction base="dms:Text"/>
      </xsd:simpleType>
    </xsd:element>
    <xsd:element name="m3eeb9610e9c4640880ac1fecc69d01a" ma:index="9" nillable="true" ma:taxonomy="true" ma:internalName="m3eeb9610e9c4640880ac1fecc69d01a" ma:taxonomyFieldName="House" ma:displayName="House" ma:indexed="true" ma:fieldId="{63eeb961-0e9c-4640-880a-c1fecc69d01a}" ma:sspId="64323c1c-cbf1-4b15-a593-91e189a21d22" ma:termSetId="57944e1a-04b1-4712-99d3-3d76444853b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4ce210bc-c733-4398-bbee-f8201098da96}" ma:internalName="TaxCatchAll" ma:showField="CatchAllData" ma:web="474608a7-2664-4535-a61f-476faaff3f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4ce210bc-c733-4398-bbee-f8201098da96}" ma:internalName="TaxCatchAllLabel" ma:readOnly="true" ma:showField="CatchAllDataLabel" ma:web="474608a7-2664-4535-a61f-476faaff3f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mmittee_x0020_Start_x0020_Date" ma:index="13" nillable="true" ma:displayName="Committee Start Date" ma:format="DateOnly" ma:indexed="true" ma:internalName="Committee_x0020_Start_x0020_Date">
      <xsd:simpleType>
        <xsd:restriction base="dms:DateTime"/>
      </xsd:simpleType>
    </xsd:element>
    <xsd:element name="Committee_x0020_End_x0020_Date" ma:index="14" nillable="true" ma:displayName="Committee End Date" ma:format="DateOnly" ma:indexed="true" ma:internalName="Committee_x0020_End_x0020_Date">
      <xsd:simpleType>
        <xsd:restriction base="dms:DateTime"/>
      </xsd:simpleType>
    </xsd:element>
    <xsd:element name="DocumentKey" ma:index="15" nillable="true" ma:displayName="Document Key" ma:indexed="true" ma:internalName="DocumentKey">
      <xsd:simpleType>
        <xsd:restriction base="dms:Choice">
          <xsd:enumeration value="thumbnail"/>
          <xsd:enumeration value="photo"/>
          <xsd:enumeration value="attachment"/>
          <xsd:enumeration value="inaugural-speech"/>
          <xsd:enumeration value="digests"/>
          <xsd:enumeration value="minute-extracts"/>
          <xsd:enumeration value="introductory-document"/>
          <xsd:enumeration value="resolution-document"/>
          <xsd:enumeration value="terms-of-reference"/>
          <xsd:enumeration value="submissions"/>
          <xsd:enumeration value="transcripts"/>
          <xsd:enumeration value="schedule"/>
          <xsd:enumeration value="witness-transcripts"/>
          <xsd:enumeration value="reports-and-gov-responses"/>
          <xsd:enumeration value="other-documents"/>
          <xsd:enumeration value="attachments"/>
          <xsd:enumeration value="proof"/>
          <xsd:enumeration value="revised"/>
          <xsd:enumeration value="corrected"/>
          <xsd:enumeration value="question"/>
          <xsd:enumeration value="answer"/>
          <xsd:enumeration value="tabled-document"/>
          <xsd:enumeration value="not-tabled-document-la"/>
          <xsd:enumeration value="not-tabled-document-lc"/>
          <xsd:enumeration value="not-tabled-document-dispute"/>
          <xsd:enumeration value="petition-response"/>
        </xsd:restriction>
      </xsd:simpleType>
    </xsd:element>
    <xsd:element name="PublishStatus" ma:index="16" nillable="true" ma:displayName="Publish Status" ma:internalName="PublishStatus">
      <xsd:simpleType>
        <xsd:restriction base="dms:Choice">
          <xsd:enumeration value="Draft"/>
          <xsd:enumeration value="Published"/>
        </xsd:restriction>
      </xsd:simpleType>
    </xsd:element>
    <xsd:element name="Committee_x0020_Inquiry_x0020_Start_x0020_Date" ma:index="17" nillable="true" ma:displayName="Committee Inquiry Start Date" ma:format="DateOnly" ma:indexed="true" ma:internalName="Committee_x0020_Inquiry_x0020_Start_x0020_Date">
      <xsd:simpleType>
        <xsd:restriction base="dms:DateTime"/>
      </xsd:simpleType>
    </xsd:element>
    <xsd:element name="Committee_x0020_Inquiry_x0020_End_x0020_Date" ma:index="18" nillable="true" ma:displayName="Committee Inquiry End Date" ma:format="DateOnly" ma:indexed="true" ma:internalName="Committee_x0020_Inquiry_x0020_End_x0020_Date">
      <xsd:simpleType>
        <xsd:restriction base="dms:DateTime"/>
      </xsd:simpleType>
    </xsd:element>
    <xsd:element name="Witness_x005f_x0020_Id" ma:index="21" nillable="true" ma:displayName="Witness Id" ma:internalName="Witness_x0020_Id">
      <xsd:simpleType>
        <xsd:restriction base="dms:Text"/>
      </xsd:simpleType>
    </xsd:element>
    <xsd:element name="g6a0eebaf0724e87b07e787b0a6687af" ma:index="22" nillable="true" ma:taxonomy="true" ma:internalName="g6a0eebaf0724e87b07e787b0a6687af" ma:taxonomyFieldName="Committee" ma:displayName="Committee" ma:indexed="true" ma:fieldId="{06a0eeba-f072-4e87-b07e-787b0a6687af}" ma:sspId="64323c1c-cbf1-4b15-a593-91e189a21d22" ma:termSetId="b4046d15-f576-48c6-ad5e-8cba09d6ea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559cadfb9a242f5b73f63650095a147" ma:index="24" nillable="true" ma:taxonomy="true" ma:internalName="a559cadfb9a242f5b73f63650095a147" ma:taxonomyFieldName="Committee_x0020_Type" ma:displayName="Committee Type" ma:indexed="true" ma:fieldId="{a559cadf-b9a2-42f5-b73f-63650095a147}" ma:sspId="64323c1c-cbf1-4b15-a593-91e189a21d22" ma:termSetId="09e68001-ef80-4fd0-87ea-36e067212e9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f0be3ffd4e84049b08b651cf27bfd30" ma:index="26" nillable="true" ma:taxonomy="true" ma:internalName="pf0be3ffd4e84049b08b651cf27bfd30" ma:taxonomyFieldName="Committee_x0020_Inquiry" ma:displayName="Committee Inquiry" ma:indexed="true" ma:fieldId="{9f0be3ff-d4e8-4049-b08b-651cf27bfd30}" ma:sspId="64323c1c-cbf1-4b15-a593-91e189a21d22" ma:termSetId="fd240bf8-7a44-4aff-9475-1a702056b2b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4608a7-2664-4535-a61f-476faaff3ffa" elementFormDefault="qualified">
    <xsd:import namespace="http://schemas.microsoft.com/office/2006/documentManagement/types"/>
    <xsd:import namespace="http://schemas.microsoft.com/office/infopath/2007/PartnerControls"/>
    <xsd:element name="MemberTaxHTField0" ma:index="19" nillable="true" ma:taxonomy="true" ma:internalName="MemberTaxHTField0" ma:taxonomyFieldName="Hansard_x0020_Member" ma:displayName="Member" ma:default="" ma:fieldId="{c9fb69e6-177b-49ec-8627-96a823362ebd}" ma:taxonomyMulti="true" ma:sspId="64323c1c-cbf1-4b15-a593-91e189a21d22" ma:termSetId="5f9a1aad-f9d3-47b9-8812-cebc1c537b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64323c1c-cbf1-4b15-a593-91e189a21d22" ContentTypeId="0x010100A6113086DC73B842B7D060591F1D1F2D0202" PreviousValue="false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1FE2759-B687-4CAF-AB27-73F44BFF331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b50c92c-d597-4b40-86ab-fdd7eafeec67"/>
    <ds:schemaRef ds:uri="http://purl.org/dc/elements/1.1/"/>
    <ds:schemaRef ds:uri="http://schemas.microsoft.com/office/2006/metadata/properties"/>
    <ds:schemaRef ds:uri="7415cff1-faa8-42a3-b172-f510eba71d5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48CB3FE-9276-4F63-8B7D-0C5F0E40A5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312A47-3512-4B69-9D56-F506C65AC0BE}"/>
</file>

<file path=customXml/itemProps4.xml><?xml version="1.0" encoding="utf-8"?>
<ds:datastoreItem xmlns:ds="http://schemas.openxmlformats.org/officeDocument/2006/customXml" ds:itemID="{51F8790E-E002-4B52-8FA1-7FAF859F39CE}"/>
</file>

<file path=customXml/itemProps5.xml><?xml version="1.0" encoding="utf-8"?>
<ds:datastoreItem xmlns:ds="http://schemas.openxmlformats.org/officeDocument/2006/customXml" ds:itemID="{15E70515-E677-4D34-BA44-07F6D792B36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2884</TotalTime>
  <Words>442</Words>
  <Application>Microsoft Office PowerPoint</Application>
  <PresentationFormat>On-screen Show (16:9)</PresentationFormat>
  <Paragraphs>70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VIC SemiBold</vt:lpstr>
      <vt:lpstr>VIC Light</vt:lpstr>
      <vt:lpstr>Arial</vt:lpstr>
      <vt:lpstr>VIC Medium Italic</vt:lpstr>
      <vt:lpstr>VIC Medium</vt:lpstr>
      <vt:lpstr>VIC</vt:lpstr>
      <vt:lpstr>Calibri</vt:lpstr>
      <vt:lpstr>VIC Light Italic</vt:lpstr>
      <vt:lpstr>VIC SemiBold Italic</vt:lpstr>
      <vt:lpstr>Title</vt:lpstr>
      <vt:lpstr>Lists</vt:lpstr>
      <vt:lpstr>Key point</vt:lpstr>
      <vt:lpstr>Text-heavy</vt:lpstr>
      <vt:lpstr>Images</vt:lpstr>
      <vt:lpstr>2020-21 Public Accounts and Estimates Committee Budget Estimates Hearing</vt:lpstr>
      <vt:lpstr>2020-21 PAEC Hearings: Attorney-General  2018 Election Commitments</vt:lpstr>
      <vt:lpstr>2020-21 PAEC Hearings: Attorney-General  2020-21 Budget Initiatives</vt:lpstr>
      <vt:lpstr>2020-21 PAEC Hearings: Attorney-General  2020-21 Budget Initiatives</vt:lpstr>
      <vt:lpstr>2020-21 PAEC Hearings: Attorney-General  2020-21 Budget Initiatives</vt:lpstr>
      <vt:lpstr>2020-21 PAEC Hearings: Attorney-General  2020-21 Budget Initiatives</vt:lpstr>
      <vt:lpstr>2020-21 PAEC Hearings: Attorney-General  2020-21 Budget Initiatives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Ong (DJCS)</dc:creator>
  <cp:lastModifiedBy>Rosemary K Burgess (DJCS)</cp:lastModifiedBy>
  <cp:revision>98</cp:revision>
  <cp:lastPrinted>2020-12-11T01:12:19Z</cp:lastPrinted>
  <dcterms:created xsi:type="dcterms:W3CDTF">2019-09-26T04:31:12Z</dcterms:created>
  <dcterms:modified xsi:type="dcterms:W3CDTF">2020-12-14T03:21:07Z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0x010100A6113086DC73B842B7D060591F1D1F2D0202003599A398073C574BBC5E7AB74D88AA51</vt:lpwstr>
  </property>
  <property fmtid="{D5CDD505-2E9C-101B-9397-08002B2CF9AE}" pid="3" name="Hansard Member">
    <vt:lpwstr/>
  </property>
  <property fmtid="{D5CDD505-2E9C-101B-9397-08002B2CF9AE}" pid="4" name="Committee Type">
    <vt:lpwstr>200;#Statutory|552b84c6-df74-430a-9a48-041db974cef7</vt:lpwstr>
  </property>
  <property fmtid="{D5CDD505-2E9C-101B-9397-08002B2CF9AE}" pid="5" name="Committee Inquiry">
    <vt:lpwstr>86;#Inquiry into the 2020-21 Budget Estimates|ef7d8af4-6cc2-48b3-afff-ff2ceb76808b</vt:lpwstr>
  </property>
  <property fmtid="{D5CDD505-2E9C-101B-9397-08002B2CF9AE}" pid="6" name="House">
    <vt:lpwstr>1;#Legislative Assembly|6c673155-7d05-493d-b777-dc8304e4811b</vt:lpwstr>
  </property>
  <property fmtid="{D5CDD505-2E9C-101B-9397-08002B2CF9AE}" pid="7" name="Committee">
    <vt:lpwstr>29;#Public Accounts and Estimates Committee|9ef73017-2d70-4947-8d4e-f8dcfd4e6934</vt:lpwstr>
  </property>
  <property fmtid="{D5CDD505-2E9C-101B-9397-08002B2CF9AE}" pid="8" name="_dlc_DocIdItemGuid">
    <vt:lpwstr>9d214b3e-482e-4a1f-a0c0-764c59f5e63c</vt:lpwstr>
  </property>
  <property fmtid="{D5CDD505-2E9C-101B-9397-08002B2CF9AE}" pid="9" name="_docset_NoMedatataSyncRequired">
    <vt:lpwstr>False</vt:lpwstr>
  </property>
</Properties>
</file>